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6057900" cy="4686300"/>
  <p:notesSz cx="6057900" cy="4686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96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54342" y="1452753"/>
            <a:ext cx="5149215" cy="9841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908685" y="2624328"/>
            <a:ext cx="4240530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2895" y="1077849"/>
            <a:ext cx="2635186" cy="30929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106174" y="814055"/>
            <a:ext cx="2656840" cy="270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473394" y="268581"/>
            <a:ext cx="478994" cy="1958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2842" y="68833"/>
            <a:ext cx="3111500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3486" y="749299"/>
            <a:ext cx="5630926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59686" y="4358259"/>
            <a:ext cx="1938528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02895" y="4358259"/>
            <a:ext cx="1393317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61688" y="4358259"/>
            <a:ext cx="1393317" cy="234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241236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Wireless </a:t>
            </a:r>
            <a:r>
              <a:rPr dirty="0"/>
              <a:t>Terminologies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855335" cy="2959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6985" indent="-149860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Orthogonal</a:t>
            </a:r>
            <a:r>
              <a:rPr sz="1050" spc="1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Frequency</a:t>
            </a:r>
            <a:r>
              <a:rPr sz="1050" spc="18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–</a:t>
            </a:r>
            <a:r>
              <a:rPr sz="1050" spc="19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division</a:t>
            </a:r>
            <a:r>
              <a:rPr sz="1050" spc="1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Multiplexing</a:t>
            </a:r>
            <a:r>
              <a:rPr sz="1050" spc="19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(OFDM)</a:t>
            </a:r>
            <a:r>
              <a:rPr sz="1050" spc="1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Method</a:t>
            </a:r>
            <a:r>
              <a:rPr sz="1050" spc="1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1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encoding</a:t>
            </a:r>
            <a:r>
              <a:rPr sz="1050" spc="19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digital</a:t>
            </a:r>
            <a:r>
              <a:rPr sz="1050" spc="1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19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on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multiple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carrier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frequencies</a:t>
            </a:r>
            <a:endParaRPr sz="1050">
              <a:latin typeface="Arial MT"/>
              <a:cs typeface="Arial MT"/>
            </a:endParaRPr>
          </a:p>
          <a:p>
            <a:pPr marL="161925" marR="8255" indent="-149860">
              <a:lnSpc>
                <a:spcPct val="103299"/>
              </a:lnSpc>
              <a:spcBef>
                <a:spcPts val="320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Direct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sequence</a:t>
            </a:r>
            <a:r>
              <a:rPr sz="1050" spc="15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spread</a:t>
            </a:r>
            <a:r>
              <a:rPr sz="1050" spc="1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spectrum</a:t>
            </a:r>
            <a:r>
              <a:rPr sz="1050" spc="15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(DSSS):</a:t>
            </a:r>
            <a:r>
              <a:rPr sz="1050" spc="1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Original</a:t>
            </a:r>
            <a:r>
              <a:rPr sz="1050" spc="1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spc="15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signal</a:t>
            </a:r>
            <a:r>
              <a:rPr sz="1050" spc="15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spc="15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multiplied</a:t>
            </a:r>
            <a:r>
              <a:rPr sz="1050" spc="1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with</a:t>
            </a:r>
            <a:r>
              <a:rPr sz="1050" spc="1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1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pseudo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random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noise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spreading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code</a:t>
            </a:r>
            <a:endParaRPr sz="1050">
              <a:latin typeface="Arial MT"/>
              <a:cs typeface="Arial MT"/>
            </a:endParaRPr>
          </a:p>
          <a:p>
            <a:pPr marL="161925" marR="5080" indent="-149860">
              <a:lnSpc>
                <a:spcPct val="103299"/>
              </a:lnSpc>
              <a:spcBef>
                <a:spcPts val="32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Frequency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hopping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spread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spectrum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(FHSS):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Method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transmitting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radio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signals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by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rapidly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switching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10" dirty="0">
                <a:latin typeface="Arial MT"/>
                <a:cs typeface="Arial MT"/>
              </a:rPr>
              <a:t> carrier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among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many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frequency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channels</a:t>
            </a:r>
            <a:endParaRPr sz="1050">
              <a:latin typeface="Arial MT"/>
              <a:cs typeface="Arial MT"/>
            </a:endParaRPr>
          </a:p>
          <a:p>
            <a:pPr marL="161925" marR="6985" indent="-149860">
              <a:lnSpc>
                <a:spcPct val="103299"/>
              </a:lnSpc>
              <a:spcBef>
                <a:spcPts val="32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Service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set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identifier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(SSID):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32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alphanumeric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unique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identifier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given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wireless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local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area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network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(WLAN)</a:t>
            </a:r>
            <a:endParaRPr sz="1050">
              <a:latin typeface="Arial MT"/>
              <a:cs typeface="Arial MT"/>
            </a:endParaRPr>
          </a:p>
          <a:p>
            <a:pPr marL="161925" marR="6350" indent="-149860">
              <a:lnSpc>
                <a:spcPct val="103299"/>
              </a:lnSpc>
              <a:spcBef>
                <a:spcPts val="32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Multiple</a:t>
            </a:r>
            <a:r>
              <a:rPr sz="1050" spc="13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input,</a:t>
            </a:r>
            <a:r>
              <a:rPr sz="1050" spc="13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multiple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output-orthogonal</a:t>
            </a:r>
            <a:r>
              <a:rPr sz="1050" spc="13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frequency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division</a:t>
            </a:r>
            <a:r>
              <a:rPr sz="1050" spc="14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multiplexing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(MIMO-OFDM)</a:t>
            </a:r>
            <a:r>
              <a:rPr sz="1050" spc="1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Air </a:t>
            </a:r>
            <a:r>
              <a:rPr sz="1050" spc="15" dirty="0">
                <a:latin typeface="Arial MT"/>
                <a:cs typeface="Arial MT"/>
              </a:rPr>
              <a:t> interface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4G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5G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broadband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wireless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communication</a:t>
            </a:r>
            <a:endParaRPr sz="1050">
              <a:latin typeface="Arial MT"/>
              <a:cs typeface="Arial MT"/>
            </a:endParaRPr>
          </a:p>
          <a:p>
            <a:pPr marL="161925" marR="7620" indent="-149860">
              <a:lnSpc>
                <a:spcPct val="103299"/>
              </a:lnSpc>
              <a:spcBef>
                <a:spcPts val="32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dirty="0">
                <a:latin typeface="Arial MT"/>
                <a:cs typeface="Arial MT"/>
              </a:rPr>
              <a:t>Temporal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key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integrity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protocol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(TKIP):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security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protocol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used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WPA </a:t>
            </a:r>
            <a:r>
              <a:rPr sz="1050" spc="15" dirty="0">
                <a:latin typeface="Arial MT"/>
                <a:cs typeface="Arial MT"/>
              </a:rPr>
              <a:t>as</a:t>
            </a:r>
            <a:r>
              <a:rPr sz="1050" spc="4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replacement</a:t>
            </a:r>
            <a:r>
              <a:rPr sz="1050" spc="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25" dirty="0">
                <a:latin typeface="Arial MT"/>
                <a:cs typeface="Arial MT"/>
              </a:rPr>
              <a:t>WEP</a:t>
            </a:r>
            <a:endParaRPr sz="1050">
              <a:latin typeface="Arial MT"/>
              <a:cs typeface="Arial MT"/>
            </a:endParaRPr>
          </a:p>
          <a:p>
            <a:pPr marL="161925" marR="6350" indent="-149860">
              <a:lnSpc>
                <a:spcPct val="103299"/>
              </a:lnSpc>
              <a:spcBef>
                <a:spcPts val="325"/>
              </a:spcBef>
              <a:buClr>
                <a:srgbClr val="0000FF"/>
              </a:buClr>
              <a:buChar char="•"/>
              <a:tabLst>
                <a:tab pos="162560" algn="l"/>
                <a:tab pos="993140" algn="l"/>
                <a:tab pos="1748789" algn="l"/>
                <a:tab pos="2742565" algn="l"/>
                <a:tab pos="3368675" algn="l"/>
                <a:tab pos="3986529" algn="l"/>
                <a:tab pos="4199255" algn="l"/>
                <a:tab pos="4434840" algn="l"/>
                <a:tab pos="4647565" algn="l"/>
                <a:tab pos="5441315" algn="l"/>
              </a:tabLst>
            </a:pPr>
            <a:r>
              <a:rPr sz="1050" spc="10" dirty="0">
                <a:latin typeface="Arial MT"/>
                <a:cs typeface="Arial MT"/>
              </a:rPr>
              <a:t>Li</a:t>
            </a:r>
            <a:r>
              <a:rPr sz="1050" spc="15" dirty="0">
                <a:latin typeface="Arial MT"/>
                <a:cs typeface="Arial MT"/>
              </a:rPr>
              <a:t>ghtwe</a:t>
            </a:r>
            <a:r>
              <a:rPr sz="1050" spc="-5" dirty="0">
                <a:latin typeface="Arial MT"/>
                <a:cs typeface="Arial MT"/>
              </a:rPr>
              <a:t>i</a:t>
            </a:r>
            <a:r>
              <a:rPr sz="1050" spc="15" dirty="0">
                <a:latin typeface="Arial MT"/>
                <a:cs typeface="Arial MT"/>
              </a:rPr>
              <a:t>ght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15" dirty="0">
                <a:latin typeface="Arial MT"/>
                <a:cs typeface="Arial MT"/>
              </a:rPr>
              <a:t>extens</a:t>
            </a:r>
            <a:r>
              <a:rPr sz="1050" spc="-5" dirty="0">
                <a:latin typeface="Arial MT"/>
                <a:cs typeface="Arial MT"/>
              </a:rPr>
              <a:t>i</a:t>
            </a:r>
            <a:r>
              <a:rPr sz="1050" spc="15" dirty="0">
                <a:latin typeface="Arial MT"/>
                <a:cs typeface="Arial MT"/>
              </a:rPr>
              <a:t>ble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15" dirty="0">
                <a:latin typeface="Arial MT"/>
                <a:cs typeface="Arial MT"/>
              </a:rPr>
              <a:t>authe</a:t>
            </a:r>
            <a:r>
              <a:rPr sz="1050" spc="10" dirty="0">
                <a:latin typeface="Arial MT"/>
                <a:cs typeface="Arial MT"/>
              </a:rPr>
              <a:t>nticat</a:t>
            </a:r>
            <a:r>
              <a:rPr sz="1050" spc="15" dirty="0">
                <a:latin typeface="Arial MT"/>
                <a:cs typeface="Arial MT"/>
              </a:rPr>
              <a:t>ion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15" dirty="0">
                <a:latin typeface="Arial MT"/>
                <a:cs typeface="Arial MT"/>
              </a:rPr>
              <a:t>protocol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5" dirty="0">
                <a:latin typeface="Arial MT"/>
                <a:cs typeface="Arial MT"/>
              </a:rPr>
              <a:t>(</a:t>
            </a:r>
            <a:r>
              <a:rPr sz="1050" spc="20" dirty="0">
                <a:latin typeface="Arial MT"/>
                <a:cs typeface="Arial MT"/>
              </a:rPr>
              <a:t>LE</a:t>
            </a:r>
            <a:r>
              <a:rPr sz="1050" spc="15" dirty="0">
                <a:latin typeface="Arial MT"/>
                <a:cs typeface="Arial MT"/>
              </a:rPr>
              <a:t>AP):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10" dirty="0">
                <a:latin typeface="Arial MT"/>
                <a:cs typeface="Arial MT"/>
              </a:rPr>
              <a:t>It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10" dirty="0">
                <a:latin typeface="Arial MT"/>
                <a:cs typeface="Arial MT"/>
              </a:rPr>
              <a:t>is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15" dirty="0">
                <a:latin typeface="Arial MT"/>
                <a:cs typeface="Arial MT"/>
              </a:rPr>
              <a:t>proprieta</a:t>
            </a:r>
            <a:r>
              <a:rPr sz="1050" dirty="0">
                <a:latin typeface="Arial MT"/>
                <a:cs typeface="Arial MT"/>
              </a:rPr>
              <a:t>r</a:t>
            </a:r>
            <a:r>
              <a:rPr sz="1050" spc="15" dirty="0">
                <a:latin typeface="Arial MT"/>
                <a:cs typeface="Arial MT"/>
              </a:rPr>
              <a:t>y</a:t>
            </a:r>
            <a:r>
              <a:rPr sz="1050" dirty="0">
                <a:latin typeface="Arial MT"/>
                <a:cs typeface="Arial MT"/>
              </a:rPr>
              <a:t>	</a:t>
            </a:r>
            <a:r>
              <a:rPr sz="1050" spc="20" dirty="0">
                <a:latin typeface="Arial MT"/>
                <a:cs typeface="Arial MT"/>
              </a:rPr>
              <a:t>WLAN  </a:t>
            </a:r>
            <a:r>
              <a:rPr sz="1050" spc="15" dirty="0">
                <a:latin typeface="Arial MT"/>
                <a:cs typeface="Arial MT"/>
              </a:rPr>
              <a:t>authentication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protocol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developed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by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Cisco</a:t>
            </a:r>
            <a:endParaRPr sz="1050">
              <a:latin typeface="Arial MT"/>
              <a:cs typeface="Arial MT"/>
            </a:endParaRPr>
          </a:p>
          <a:p>
            <a:pPr marL="161925" marR="6350" indent="-149860">
              <a:lnSpc>
                <a:spcPct val="103299"/>
              </a:lnSpc>
              <a:spcBef>
                <a:spcPts val="32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Extensible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authentication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Protocol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(EAP)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Supports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multiple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authentication</a:t>
            </a:r>
            <a:r>
              <a:rPr sz="1050" spc="9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methods,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such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as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token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cards,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Kerberos,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certificate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etc.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68833"/>
            <a:ext cx="3691254" cy="540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85"/>
              </a:spcBef>
            </a:pPr>
            <a:r>
              <a:rPr sz="1650" b="1" spc="15" dirty="0">
                <a:latin typeface="Arial"/>
                <a:cs typeface="Arial"/>
              </a:rPr>
              <a:t>Components of </a:t>
            </a:r>
            <a:r>
              <a:rPr sz="1650" b="1" spc="20" dirty="0">
                <a:latin typeface="Arial"/>
                <a:cs typeface="Arial"/>
              </a:rPr>
              <a:t>a </a:t>
            </a:r>
            <a:r>
              <a:rPr sz="1650" b="1" spc="10" dirty="0">
                <a:latin typeface="Arial"/>
                <a:cs typeface="Arial"/>
              </a:rPr>
              <a:t>Wireless Network: </a:t>
            </a:r>
            <a:r>
              <a:rPr sz="1650" b="1" spc="-445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Antenna</a:t>
            </a:r>
            <a:endParaRPr sz="16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14" y="994390"/>
          <a:ext cx="5465445" cy="33436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1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267">
                <a:tc gridSpan="2">
                  <a:txBody>
                    <a:bodyPr/>
                    <a:lstStyle/>
                    <a:p>
                      <a:pPr marL="233679" indent="-179070">
                        <a:lnSpc>
                          <a:spcPct val="100000"/>
                        </a:lnSpc>
                        <a:spcBef>
                          <a:spcPts val="185"/>
                        </a:spcBef>
                        <a:buFont typeface="Wingdings"/>
                        <a:buChar char=""/>
                        <a:tabLst>
                          <a:tab pos="234315" algn="l"/>
                        </a:tabLst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Converts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electrical</a:t>
                      </a:r>
                      <a:r>
                        <a:rPr sz="12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impulses</a:t>
                      </a:r>
                      <a:r>
                        <a:rPr sz="12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into radio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waves</a:t>
                      </a:r>
                      <a:r>
                        <a:rPr sz="12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vice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versa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56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Directional</a:t>
                      </a:r>
                      <a:r>
                        <a:rPr sz="12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Antenna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Omnidirec</a:t>
                      </a:r>
                      <a:r>
                        <a:rPr sz="1200" b="1" spc="-10" dirty="0">
                          <a:latin typeface="Arial"/>
                          <a:cs typeface="Arial"/>
                        </a:rPr>
                        <a:t>t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i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onal</a:t>
                      </a:r>
                      <a:r>
                        <a:rPr sz="12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Antenna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7269">
                <a:tc>
                  <a:txBody>
                    <a:bodyPr/>
                    <a:lstStyle/>
                    <a:p>
                      <a:pPr marL="55244" marR="48260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200" spc="25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25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broadcast</a:t>
                      </a:r>
                      <a:r>
                        <a:rPr sz="1200" spc="25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obtain</a:t>
                      </a:r>
                      <a:r>
                        <a:rPr sz="1200" spc="25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radio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wages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single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direction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8895" algn="just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360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degree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horizontal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radiation pattern.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It is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 in wireless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base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stations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56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Parabolic</a:t>
                      </a:r>
                      <a:r>
                        <a:rPr sz="120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Grid</a:t>
                      </a:r>
                      <a:r>
                        <a:rPr sz="1200" b="1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Antenna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spc="-95" dirty="0">
                          <a:latin typeface="Arial"/>
                          <a:cs typeface="Arial"/>
                        </a:rPr>
                        <a:t>Y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ogi</a:t>
                      </a:r>
                      <a:r>
                        <a:rPr sz="120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Antenna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912">
                <a:tc>
                  <a:txBody>
                    <a:bodyPr/>
                    <a:lstStyle/>
                    <a:p>
                      <a:pPr marL="55244" marR="47625" algn="just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based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on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principle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satellite dish and can pick up Wi-Fi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signals</a:t>
                      </a:r>
                      <a:r>
                        <a:rPr sz="120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2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2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distance</a:t>
                      </a:r>
                      <a:r>
                        <a:rPr sz="120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20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ten</a:t>
                      </a:r>
                      <a:r>
                        <a:rPr sz="120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miles </a:t>
                      </a:r>
                      <a:r>
                        <a:rPr sz="1200" spc="-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more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7625" algn="just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undirectional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antenna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commonly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communications</a:t>
                      </a:r>
                      <a:r>
                        <a:rPr sz="12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frequency band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 10 MHz to VHF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UHF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97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Dipole</a:t>
                      </a:r>
                      <a:r>
                        <a:rPr sz="12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Antenna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b="1" dirty="0">
                          <a:latin typeface="Arial"/>
                          <a:cs typeface="Arial"/>
                        </a:rPr>
                        <a:t>Reflector</a:t>
                      </a:r>
                      <a:r>
                        <a:rPr sz="12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Antennas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7276">
                <a:tc>
                  <a:txBody>
                    <a:bodyPr/>
                    <a:lstStyle/>
                    <a:p>
                      <a:pPr marL="55244" marR="47625" algn="just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Bidirectional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antenna,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2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support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client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" dirty="0">
                          <a:latin typeface="Arial"/>
                          <a:cs typeface="Arial"/>
                        </a:rPr>
                        <a:t>connections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rather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than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site-to-site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applications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7625" algn="just">
                        <a:lnSpc>
                          <a:spcPct val="100000"/>
                        </a:lnSpc>
                        <a:spcBef>
                          <a:spcPts val="66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Reflector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antennas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to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concentrate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EM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latin typeface="Arial"/>
                          <a:cs typeface="Arial"/>
                        </a:rPr>
                        <a:t>energy</a:t>
                      </a:r>
                      <a:r>
                        <a:rPr sz="12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radiated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received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focal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point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8445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68833"/>
            <a:ext cx="3268979" cy="540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85"/>
              </a:spcBef>
            </a:pPr>
            <a:r>
              <a:rPr sz="1650" b="1" spc="20" dirty="0">
                <a:latin typeface="Arial"/>
                <a:cs typeface="Arial"/>
              </a:rPr>
              <a:t>WEP </a:t>
            </a:r>
            <a:r>
              <a:rPr sz="1650" b="1" spc="15" dirty="0">
                <a:latin typeface="Arial"/>
                <a:cs typeface="Arial"/>
              </a:rPr>
              <a:t>(Wired </a:t>
            </a:r>
            <a:r>
              <a:rPr sz="1650" b="1" spc="10" dirty="0">
                <a:latin typeface="Arial"/>
                <a:cs typeface="Arial"/>
              </a:rPr>
              <a:t>Equivalent Privacy) </a:t>
            </a:r>
            <a:r>
              <a:rPr sz="1650" b="1" spc="-44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Encryption</a:t>
            </a:r>
            <a:endParaRPr sz="16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14" y="918190"/>
          <a:ext cx="5465445" cy="3310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9530" algn="just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25" dirty="0">
                          <a:latin typeface="Arial MT"/>
                          <a:cs typeface="Arial MT"/>
                        </a:rPr>
                        <a:t>WEP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security protocol defined by the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802.11b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standard;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was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designed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provide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wireless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LAN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level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security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privacy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comparable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wired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LAN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8895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24-bit</a:t>
                      </a:r>
                      <a:r>
                        <a:rPr sz="105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arbitrary</a:t>
                      </a:r>
                      <a:r>
                        <a:rPr sz="105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05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known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Initialization</a:t>
                      </a:r>
                      <a:r>
                        <a:rPr sz="105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Vector</a:t>
                      </a:r>
                      <a:r>
                        <a:rPr sz="105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(IV)</a:t>
                      </a:r>
                      <a:r>
                        <a:rPr sz="105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WEP </a:t>
                      </a:r>
                      <a:r>
                        <a:rPr sz="1050" spc="-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key.</a:t>
                      </a:r>
                      <a:r>
                        <a:rPr sz="10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WEP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key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IV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together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care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called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WEP</a:t>
                      </a:r>
                      <a:r>
                        <a:rPr sz="10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seed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50165">
                        <a:lnSpc>
                          <a:spcPct val="103299"/>
                        </a:lnSpc>
                        <a:spcBef>
                          <a:spcPts val="17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64,</a:t>
                      </a:r>
                      <a:r>
                        <a:rPr sz="105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128,</a:t>
                      </a:r>
                      <a:r>
                        <a:rPr sz="105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256-bit</a:t>
                      </a:r>
                      <a:r>
                        <a:rPr sz="105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WEP</a:t>
                      </a:r>
                      <a:r>
                        <a:rPr sz="1050" spc="1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versions</a:t>
                      </a:r>
                      <a:r>
                        <a:rPr sz="105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05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40,</a:t>
                      </a:r>
                      <a:r>
                        <a:rPr sz="1050" spc="1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104,</a:t>
                      </a:r>
                      <a:r>
                        <a:rPr sz="1050" spc="1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232-bit</a:t>
                      </a:r>
                      <a:r>
                        <a:rPr sz="1050" spc="1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keys </a:t>
                      </a:r>
                      <a:r>
                        <a:rPr sz="1050" spc="-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respectively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2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9530" algn="just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WEP</a:t>
                      </a:r>
                      <a:r>
                        <a:rPr sz="10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seed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used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the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RC4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algorithm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generate 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keystream (keystream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bit-wise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XORed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with the combination of data and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ICV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produce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encrypted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data)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9530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CRC-32</a:t>
                      </a:r>
                      <a:r>
                        <a:rPr sz="105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checksum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5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05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calculate</a:t>
                      </a:r>
                      <a:r>
                        <a:rPr sz="105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32-bit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integrity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Cehck</a:t>
                      </a:r>
                      <a:r>
                        <a:rPr sz="105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Value</a:t>
                      </a:r>
                      <a:r>
                        <a:rPr sz="1050" spc="114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(ICV) </a:t>
                      </a:r>
                      <a:r>
                        <a:rPr sz="1050" spc="-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data,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which,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turn,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frame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IV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field (IV+PAD+KID)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 the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cipher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text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 generate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MAC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frame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68833"/>
            <a:ext cx="3268979" cy="540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85"/>
              </a:spcBef>
            </a:pPr>
            <a:r>
              <a:rPr sz="1650" b="1" spc="20" dirty="0">
                <a:latin typeface="Arial"/>
                <a:cs typeface="Arial"/>
              </a:rPr>
              <a:t>WEP </a:t>
            </a:r>
            <a:r>
              <a:rPr sz="1650" b="1" spc="15" dirty="0">
                <a:latin typeface="Arial"/>
                <a:cs typeface="Arial"/>
              </a:rPr>
              <a:t>(Wired </a:t>
            </a:r>
            <a:r>
              <a:rPr sz="1650" b="1" spc="10" dirty="0">
                <a:latin typeface="Arial"/>
                <a:cs typeface="Arial"/>
              </a:rPr>
              <a:t>Equivalent Privacy) </a:t>
            </a:r>
            <a:r>
              <a:rPr sz="1650" b="1" spc="-44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Encryption</a:t>
            </a:r>
            <a:endParaRPr sz="16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14" y="918190"/>
          <a:ext cx="5465445" cy="33101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7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98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16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50165" algn="just">
                        <a:lnSpc>
                          <a:spcPct val="103200"/>
                        </a:lnSpc>
                        <a:spcBef>
                          <a:spcPts val="180"/>
                        </a:spcBef>
                      </a:pPr>
                      <a:r>
                        <a:rPr sz="1050" spc="-5" dirty="0">
                          <a:latin typeface="Arial MT"/>
                          <a:cs typeface="Arial MT"/>
                        </a:rPr>
                        <a:t>WPA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security protocol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defined by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802.11i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standards;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it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uses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Temporal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Key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integrity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Protocol</a:t>
                      </a:r>
                      <a:r>
                        <a:rPr sz="105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(TKIP)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05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utilizes</a:t>
                      </a:r>
                      <a:r>
                        <a:rPr sz="105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RC4</a:t>
                      </a:r>
                      <a:r>
                        <a:rPr sz="105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stream</a:t>
                      </a:r>
                      <a:r>
                        <a:rPr sz="105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cipher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encryption</a:t>
                      </a:r>
                      <a:r>
                        <a:rPr sz="105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050" spc="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128-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bit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keys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64-bit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MIC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integrity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check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stronger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encryption,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authentication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168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8260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temporal</a:t>
                      </a:r>
                      <a:r>
                        <a:rPr sz="10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encryption</a:t>
                      </a:r>
                      <a:r>
                        <a:rPr sz="10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key,</a:t>
                      </a:r>
                      <a:r>
                        <a:rPr sz="105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transmit</a:t>
                      </a:r>
                      <a:r>
                        <a:rPr sz="10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address,</a:t>
                      </a:r>
                      <a:r>
                        <a:rPr sz="10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TKIP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sequence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counter </a:t>
                      </a:r>
                      <a:r>
                        <a:rPr sz="1050" spc="-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(TSC)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used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input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RC4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algorithm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keystream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50165">
                        <a:lnSpc>
                          <a:spcPct val="103299"/>
                        </a:lnSpc>
                        <a:spcBef>
                          <a:spcPts val="175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MAC</a:t>
                      </a:r>
                      <a:r>
                        <a:rPr sz="105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service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Unit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(MSDU)</a:t>
                      </a:r>
                      <a:r>
                        <a:rPr sz="1050" spc="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message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integrity</a:t>
                      </a:r>
                      <a:r>
                        <a:rPr sz="105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check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(MIC)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are </a:t>
                      </a:r>
                      <a:r>
                        <a:rPr sz="1050" spc="-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combined</a:t>
                      </a:r>
                      <a:r>
                        <a:rPr sz="10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Michael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algorithm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8895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combination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50" spc="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MSDU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MIC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fragmented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MAC </a:t>
                      </a:r>
                      <a:r>
                        <a:rPr sz="1050" spc="-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Protocol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Unit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(MPDU)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92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9530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32-bit</a:t>
                      </a:r>
                      <a:r>
                        <a:rPr sz="105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ICV</a:t>
                      </a:r>
                      <a:r>
                        <a:rPr sz="105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5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calculated</a:t>
                      </a:r>
                      <a:r>
                        <a:rPr sz="105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5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MPDU,</a:t>
                      </a:r>
                      <a:r>
                        <a:rPr sz="1050" spc="1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combination</a:t>
                      </a:r>
                      <a:r>
                        <a:rPr sz="105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5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MPDU</a:t>
                      </a:r>
                      <a:r>
                        <a:rPr sz="1050" spc="1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1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50" spc="-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ICV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then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bitwise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XORed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with keystream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produce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encrypted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data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IV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added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encrypted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generate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MAC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frame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326389"/>
            <a:ext cx="180721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" dirty="0">
                <a:latin typeface="Arial"/>
                <a:cs typeface="Arial"/>
              </a:rPr>
              <a:t>WPA2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Encryption</a:t>
            </a:r>
            <a:endParaRPr sz="16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14" y="918190"/>
          <a:ext cx="5465445" cy="31600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6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0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90193">
                <a:tc gridSpan="3">
                  <a:txBody>
                    <a:bodyPr/>
                    <a:lstStyle/>
                    <a:p>
                      <a:pPr marL="55244" marR="50165" algn="just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5" dirty="0">
                          <a:latin typeface="Arial MT"/>
                          <a:cs typeface="Arial MT"/>
                        </a:rPr>
                        <a:t>WPA2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upgrade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WPA,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it includes mandatory support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Counter Mode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Cipher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Block</a:t>
                      </a:r>
                      <a:r>
                        <a:rPr sz="1200" spc="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Chaining</a:t>
                      </a:r>
                      <a:r>
                        <a:rPr sz="120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Message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Authentication Code</a:t>
                      </a:r>
                      <a:r>
                        <a:rPr sz="120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Protocol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(CCMP),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AES-based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encryption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mode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strong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security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06">
                <a:tc>
                  <a:txBody>
                    <a:bodyPr/>
                    <a:lstStyle/>
                    <a:p>
                      <a:pPr marL="72199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WPA2-Personal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WPA2-Enterprise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7477">
                <a:tc>
                  <a:txBody>
                    <a:bodyPr/>
                    <a:lstStyle/>
                    <a:p>
                      <a:pPr marL="55244" marR="47625" algn="just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WPA2-Personal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uses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set-up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password (Pre-shared 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Key,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PSK) to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protect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unauthorized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network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access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8260" algn="just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includes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EAP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RADIUS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for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centralized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client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authentication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using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authentication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methods,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such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token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cards,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kerberos,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certificates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etc.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3835">
                <a:tc>
                  <a:txBody>
                    <a:bodyPr/>
                    <a:lstStyle/>
                    <a:p>
                      <a:pPr marL="55244" marR="48895" algn="just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PSK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mode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each</a:t>
                      </a:r>
                      <a:r>
                        <a:rPr sz="12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wireless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device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encrypts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the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network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traffic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using a 128-bit key 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2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2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derived</a:t>
                      </a:r>
                      <a:r>
                        <a:rPr sz="1200" spc="229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200" spc="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2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passphrase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8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63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ASCII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characters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4" marR="48895" algn="just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Users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12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assigned</a:t>
                      </a:r>
                      <a:r>
                        <a:rPr sz="1200" spc="3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login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credentials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by a centralized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server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which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they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must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present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when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connecting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network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293339"/>
            <a:ext cx="242125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0" dirty="0">
                <a:latin typeface="Arial"/>
                <a:cs typeface="Arial"/>
              </a:rPr>
              <a:t>WEP</a:t>
            </a:r>
            <a:r>
              <a:rPr sz="1650" b="1" spc="-3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vs.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-20" dirty="0">
                <a:latin typeface="Arial"/>
                <a:cs typeface="Arial"/>
              </a:rPr>
              <a:t>WPA</a:t>
            </a:r>
            <a:r>
              <a:rPr sz="1650" b="1" spc="-6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vs.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-15" dirty="0">
                <a:latin typeface="Arial"/>
                <a:cs typeface="Arial"/>
              </a:rPr>
              <a:t>WPA2</a:t>
            </a:r>
            <a:endParaRPr sz="16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734" y="994390"/>
          <a:ext cx="5327013" cy="2645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9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73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9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Encryption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Attributes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158115" marR="111760" indent="-3937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Encryption  Algorithm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IV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Size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384175" marR="96520" indent="-2794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Encryption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Key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Length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295910" marR="171450" indent="-1181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Integrity</a:t>
                      </a:r>
                      <a:r>
                        <a:rPr sz="1200" spc="-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Check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Mechanism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6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WEP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RC4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24-bits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40/104-bit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CRC-32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148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30" dirty="0">
                          <a:latin typeface="Arial MT"/>
                          <a:cs typeface="Arial MT"/>
                        </a:rPr>
                        <a:t>WPA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RC4,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TKIP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48-BIT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128-BIT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254000" marR="81280" indent="-16573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Michael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algorithm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CRC-32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WPA2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AES-CCMP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48-bit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128-bit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CBC-MAC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9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WEP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Should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replaced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more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secure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WPA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WPA2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2147">
                <a:tc>
                  <a:txBody>
                    <a:bodyPr/>
                    <a:lstStyle/>
                    <a:p>
                      <a:pPr marL="248285" marR="240029" indent="209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spc="-20" dirty="0">
                          <a:latin typeface="Arial MT"/>
                          <a:cs typeface="Arial MT"/>
                        </a:rPr>
                        <a:t>WPA,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200" spc="-9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Incorporates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protection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against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forgery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replay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attacks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Wi-Fi</a:t>
            </a:r>
            <a:r>
              <a:rPr spc="-80" dirty="0"/>
              <a:t> </a:t>
            </a:r>
            <a:r>
              <a:rPr spc="15" dirty="0"/>
              <a:t>Authentication</a:t>
            </a:r>
            <a:r>
              <a:rPr spc="5" dirty="0"/>
              <a:t> </a:t>
            </a:r>
            <a:r>
              <a:rPr spc="20" dirty="0"/>
              <a:t>Methods: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842" y="326379"/>
            <a:ext cx="294767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0" dirty="0">
                <a:latin typeface="Arial"/>
                <a:cs typeface="Arial"/>
              </a:rPr>
              <a:t>Open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System</a:t>
            </a:r>
            <a:r>
              <a:rPr sz="1650" b="1" spc="-5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Authentication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79" y="739393"/>
            <a:ext cx="5852160" cy="7696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Open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System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Authentic</a:t>
            </a:r>
            <a:r>
              <a:rPr sz="1050" spc="10" dirty="0">
                <a:latin typeface="Arial MT"/>
                <a:cs typeface="Arial MT"/>
              </a:rPr>
              <a:t>ation: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080" indent="-149860">
              <a:lnSpc>
                <a:spcPct val="103299"/>
              </a:lnSpc>
              <a:spcBef>
                <a:spcPts val="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Any</a:t>
            </a:r>
            <a:r>
              <a:rPr sz="1050" spc="23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wireless</a:t>
            </a:r>
            <a:r>
              <a:rPr sz="1050" spc="2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device</a:t>
            </a:r>
            <a:r>
              <a:rPr sz="1050" spc="23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can</a:t>
            </a:r>
            <a:r>
              <a:rPr sz="1050" spc="2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be</a:t>
            </a:r>
            <a:r>
              <a:rPr sz="1050" spc="2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authenticated</a:t>
            </a:r>
            <a:r>
              <a:rPr sz="1050" spc="2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with</a:t>
            </a:r>
            <a:r>
              <a:rPr sz="1050" spc="24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23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access</a:t>
            </a:r>
            <a:r>
              <a:rPr sz="1050" spc="24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points,</a:t>
            </a:r>
            <a:r>
              <a:rPr sz="1050" spc="229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allowing</a:t>
            </a:r>
            <a:r>
              <a:rPr sz="1050" spc="24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the</a:t>
            </a:r>
            <a:r>
              <a:rPr sz="1050" spc="2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device</a:t>
            </a:r>
            <a:r>
              <a:rPr sz="1050" spc="2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to </a:t>
            </a:r>
            <a:r>
              <a:rPr sz="1050" spc="-27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transmit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data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only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when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its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25" dirty="0">
                <a:latin typeface="Arial MT"/>
                <a:cs typeface="Arial MT"/>
              </a:rPr>
              <a:t>WEP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key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matches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with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5" dirty="0">
                <a:latin typeface="Arial MT"/>
                <a:cs typeface="Arial MT"/>
              </a:rPr>
              <a:t>WEP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key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access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point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Wi-Fi</a:t>
            </a:r>
            <a:r>
              <a:rPr spc="-80" dirty="0"/>
              <a:t> </a:t>
            </a:r>
            <a:r>
              <a:rPr spc="15" dirty="0"/>
              <a:t>Authentication</a:t>
            </a:r>
            <a:r>
              <a:rPr spc="5" dirty="0"/>
              <a:t> </a:t>
            </a:r>
            <a:r>
              <a:rPr spc="20" dirty="0"/>
              <a:t>Methods: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842" y="326379"/>
            <a:ext cx="275653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0" dirty="0">
                <a:latin typeface="Arial"/>
                <a:cs typeface="Arial"/>
              </a:rPr>
              <a:t>Shared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Key</a:t>
            </a:r>
            <a:r>
              <a:rPr sz="1650" b="1" spc="-65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Authentication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2079" y="739393"/>
            <a:ext cx="5854700" cy="93471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Shared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Key</a:t>
            </a:r>
            <a:r>
              <a:rPr sz="1050" spc="-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Authentication: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080" indent="-149860" algn="just">
              <a:lnSpc>
                <a:spcPct val="103299"/>
              </a:lnSpc>
              <a:spcBef>
                <a:spcPts val="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The </a:t>
            </a:r>
            <a:r>
              <a:rPr sz="1050" spc="10" dirty="0">
                <a:latin typeface="Arial MT"/>
                <a:cs typeface="Arial MT"/>
              </a:rPr>
              <a:t>station </a:t>
            </a:r>
            <a:r>
              <a:rPr sz="1050" spc="15" dirty="0">
                <a:latin typeface="Arial MT"/>
                <a:cs typeface="Arial MT"/>
              </a:rPr>
              <a:t>and access </a:t>
            </a:r>
            <a:r>
              <a:rPr sz="1050" spc="10" dirty="0">
                <a:latin typeface="Arial MT"/>
                <a:cs typeface="Arial MT"/>
              </a:rPr>
              <a:t>point </a:t>
            </a:r>
            <a:r>
              <a:rPr sz="1050" spc="15" dirty="0">
                <a:latin typeface="Arial MT"/>
                <a:cs typeface="Arial MT"/>
              </a:rPr>
              <a:t>uses the </a:t>
            </a:r>
            <a:r>
              <a:rPr sz="1050" spc="20" dirty="0">
                <a:latin typeface="Arial MT"/>
                <a:cs typeface="Arial MT"/>
              </a:rPr>
              <a:t>same </a:t>
            </a:r>
            <a:r>
              <a:rPr sz="1050" spc="25" dirty="0">
                <a:latin typeface="Arial MT"/>
                <a:cs typeface="Arial MT"/>
              </a:rPr>
              <a:t>WEP </a:t>
            </a:r>
            <a:r>
              <a:rPr sz="1050" spc="15" dirty="0">
                <a:latin typeface="Arial MT"/>
                <a:cs typeface="Arial MT"/>
              </a:rPr>
              <a:t>key </a:t>
            </a:r>
            <a:r>
              <a:rPr sz="1050" spc="10" dirty="0">
                <a:latin typeface="Arial MT"/>
                <a:cs typeface="Arial MT"/>
              </a:rPr>
              <a:t>to provide authentication </a:t>
            </a:r>
            <a:r>
              <a:rPr sz="1050" spc="15" dirty="0">
                <a:latin typeface="Arial MT"/>
                <a:cs typeface="Arial MT"/>
              </a:rPr>
              <a:t>which means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that </a:t>
            </a:r>
            <a:r>
              <a:rPr sz="1050" spc="10" dirty="0">
                <a:latin typeface="Arial MT"/>
                <a:cs typeface="Arial MT"/>
              </a:rPr>
              <a:t>this </a:t>
            </a:r>
            <a:r>
              <a:rPr sz="1050" spc="15" dirty="0">
                <a:latin typeface="Arial MT"/>
                <a:cs typeface="Arial MT"/>
              </a:rPr>
              <a:t>key should be enabled and configured manually </a:t>
            </a:r>
            <a:r>
              <a:rPr sz="1050" spc="20" dirty="0">
                <a:latin typeface="Arial MT"/>
                <a:cs typeface="Arial MT"/>
              </a:rPr>
              <a:t>on </a:t>
            </a:r>
            <a:r>
              <a:rPr sz="1050" spc="15" dirty="0">
                <a:latin typeface="Arial MT"/>
                <a:cs typeface="Arial MT"/>
              </a:rPr>
              <a:t>both the access </a:t>
            </a:r>
            <a:r>
              <a:rPr sz="1050" spc="10" dirty="0">
                <a:latin typeface="Arial MT"/>
                <a:cs typeface="Arial MT"/>
              </a:rPr>
              <a:t>point </a:t>
            </a:r>
            <a:r>
              <a:rPr sz="1050" spc="15" dirty="0">
                <a:latin typeface="Arial MT"/>
                <a:cs typeface="Arial MT"/>
              </a:rPr>
              <a:t>and </a:t>
            </a:r>
            <a:r>
              <a:rPr sz="1050" spc="10" dirty="0">
                <a:latin typeface="Arial MT"/>
                <a:cs typeface="Arial MT"/>
              </a:rPr>
              <a:t>the </a:t>
            </a:r>
            <a:r>
              <a:rPr sz="1050" spc="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client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68833"/>
            <a:ext cx="364871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Wi-Fi</a:t>
            </a:r>
            <a:r>
              <a:rPr spc="-70" dirty="0"/>
              <a:t> </a:t>
            </a:r>
            <a:r>
              <a:rPr spc="10" dirty="0"/>
              <a:t>Authentication </a:t>
            </a:r>
            <a:r>
              <a:rPr spc="20" dirty="0"/>
              <a:t>Process</a:t>
            </a:r>
            <a:r>
              <a:rPr spc="15" dirty="0"/>
              <a:t> </a:t>
            </a:r>
            <a:r>
              <a:rPr spc="20" dirty="0"/>
              <a:t>Using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842" y="326379"/>
            <a:ext cx="3637279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20" dirty="0">
                <a:latin typeface="Arial"/>
                <a:cs typeface="Arial"/>
              </a:rPr>
              <a:t>a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Centralized</a:t>
            </a:r>
            <a:r>
              <a:rPr sz="1650" b="1" spc="-4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Authentication</a:t>
            </a:r>
            <a:r>
              <a:rPr sz="1650" b="1" spc="15" dirty="0">
                <a:latin typeface="Arial"/>
                <a:cs typeface="Arial"/>
              </a:rPr>
              <a:t> Server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6691" y="1722373"/>
            <a:ext cx="31902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15515" algn="l"/>
              </a:tabLst>
            </a:pPr>
            <a:r>
              <a:rPr sz="1200" b="1" dirty="0">
                <a:latin typeface="Arial"/>
                <a:cs typeface="Arial"/>
              </a:rPr>
              <a:t>Client	Access</a:t>
            </a:r>
            <a:r>
              <a:rPr sz="1200" b="1" spc="-6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Point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2114" y="1722373"/>
            <a:ext cx="113347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RADIUS</a:t>
            </a:r>
            <a:r>
              <a:rPr sz="1200" b="1" spc="-40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Server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5668" y="2136901"/>
            <a:ext cx="2345055" cy="15684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015"/>
              </a:lnSpc>
              <a:spcBef>
                <a:spcPts val="95"/>
              </a:spcBef>
              <a:tabLst>
                <a:tab pos="2331720" algn="l"/>
              </a:tabLst>
            </a:pPr>
            <a:r>
              <a:rPr sz="850" b="1" u="dash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  </a:t>
            </a:r>
            <a:r>
              <a:rPr sz="850" b="1" u="dash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50" b="1" u="dash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1.</a:t>
            </a:r>
            <a:r>
              <a:rPr sz="850" b="1" u="dash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Client</a:t>
            </a:r>
            <a:r>
              <a:rPr sz="850" b="1" u="dash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50" b="1" u="dash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requests</a:t>
            </a:r>
            <a:r>
              <a:rPr sz="850" b="1" u="dash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850" b="1" u="dash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connection	</a:t>
            </a:r>
            <a:endParaRPr sz="850">
              <a:latin typeface="Arial"/>
              <a:cs typeface="Arial"/>
            </a:endParaRPr>
          </a:p>
          <a:p>
            <a:pPr marL="259715" marR="584200" indent="-259715">
              <a:lnSpc>
                <a:spcPts val="1010"/>
              </a:lnSpc>
              <a:spcBef>
                <a:spcPts val="35"/>
              </a:spcBef>
              <a:buAutoNum type="arabicPeriod" startAt="2"/>
              <a:tabLst>
                <a:tab pos="259715" algn="l"/>
              </a:tabLst>
            </a:pPr>
            <a:r>
              <a:rPr sz="850" b="1" spc="-20" dirty="0">
                <a:latin typeface="Arial"/>
                <a:cs typeface="Arial"/>
              </a:rPr>
              <a:t>AP </a:t>
            </a:r>
            <a:r>
              <a:rPr sz="850" b="1" spc="-10" dirty="0">
                <a:latin typeface="Arial"/>
                <a:cs typeface="Arial"/>
              </a:rPr>
              <a:t>sends </a:t>
            </a:r>
            <a:r>
              <a:rPr sz="850" b="1" spc="-5" dirty="0">
                <a:latin typeface="Arial"/>
                <a:cs typeface="Arial"/>
              </a:rPr>
              <a:t>an </a:t>
            </a:r>
            <a:r>
              <a:rPr sz="850" b="1" spc="-15" dirty="0">
                <a:latin typeface="Arial"/>
                <a:cs typeface="Arial"/>
              </a:rPr>
              <a:t>EAP </a:t>
            </a:r>
            <a:r>
              <a:rPr sz="850" b="1" spc="-10" dirty="0">
                <a:latin typeface="Arial"/>
                <a:cs typeface="Arial"/>
              </a:rPr>
              <a:t>requests to </a:t>
            </a:r>
            <a:r>
              <a:rPr sz="850" b="1" spc="-22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determine</a:t>
            </a:r>
            <a:r>
              <a:rPr sz="850" b="1" spc="-20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identity</a:t>
            </a:r>
            <a:endParaRPr sz="850">
              <a:latin typeface="Arial"/>
              <a:cs typeface="Arial"/>
            </a:endParaRPr>
          </a:p>
          <a:p>
            <a:pPr marL="144780" marR="414020">
              <a:lnSpc>
                <a:spcPts val="1010"/>
              </a:lnSpc>
              <a:spcBef>
                <a:spcPts val="10"/>
              </a:spcBef>
              <a:buAutoNum type="arabicPeriod" startAt="2"/>
              <a:tabLst>
                <a:tab pos="264160" algn="l"/>
              </a:tabLst>
            </a:pPr>
            <a:r>
              <a:rPr sz="850" b="1" spc="-15" dirty="0">
                <a:latin typeface="Arial"/>
                <a:cs typeface="Arial"/>
              </a:rPr>
              <a:t>EAP </a:t>
            </a:r>
            <a:r>
              <a:rPr sz="850" b="1" spc="-10" dirty="0">
                <a:latin typeface="Arial"/>
                <a:cs typeface="Arial"/>
              </a:rPr>
              <a:t>response </a:t>
            </a:r>
            <a:r>
              <a:rPr sz="850" b="1" dirty="0">
                <a:latin typeface="Arial"/>
                <a:cs typeface="Arial"/>
              </a:rPr>
              <a:t>with </a:t>
            </a:r>
            <a:r>
              <a:rPr sz="850" b="1" spc="-10" dirty="0">
                <a:latin typeface="Arial"/>
                <a:cs typeface="Arial"/>
              </a:rPr>
              <a:t>identity </a:t>
            </a:r>
            <a:r>
              <a:rPr sz="850" b="1" spc="-5" dirty="0">
                <a:latin typeface="Arial"/>
                <a:cs typeface="Arial"/>
              </a:rPr>
              <a:t> Forward</a:t>
            </a:r>
            <a:r>
              <a:rPr sz="850" b="1" spc="-3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the identity</a:t>
            </a:r>
            <a:r>
              <a:rPr sz="850" b="1" spc="-30" dirty="0">
                <a:latin typeface="Arial"/>
                <a:cs typeface="Arial"/>
              </a:rPr>
              <a:t> </a:t>
            </a:r>
            <a:r>
              <a:rPr sz="850" b="1" spc="-5" dirty="0">
                <a:latin typeface="Arial"/>
                <a:cs typeface="Arial"/>
              </a:rPr>
              <a:t>to</a:t>
            </a:r>
            <a:r>
              <a:rPr sz="850" b="1" spc="-10" dirty="0">
                <a:latin typeface="Arial"/>
                <a:cs typeface="Arial"/>
              </a:rPr>
              <a:t> the</a:t>
            </a:r>
            <a:r>
              <a:rPr sz="850" b="1" spc="-15" dirty="0">
                <a:latin typeface="Arial"/>
                <a:cs typeface="Arial"/>
              </a:rPr>
              <a:t> RADIUS</a:t>
            </a:r>
            <a:endParaRPr sz="850">
              <a:latin typeface="Arial"/>
              <a:cs typeface="Arial"/>
            </a:endParaRPr>
          </a:p>
          <a:p>
            <a:pPr marL="421005">
              <a:lnSpc>
                <a:spcPts val="975"/>
              </a:lnSpc>
            </a:pPr>
            <a:r>
              <a:rPr sz="850" b="1" spc="-10" dirty="0">
                <a:latin typeface="Arial"/>
                <a:cs typeface="Arial"/>
              </a:rPr>
              <a:t>server</a:t>
            </a:r>
            <a:r>
              <a:rPr sz="850" b="1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using</a:t>
            </a:r>
            <a:r>
              <a:rPr sz="850" b="1" spc="-2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the uncontrolled</a:t>
            </a:r>
            <a:r>
              <a:rPr sz="850" b="1" spc="-30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port</a:t>
            </a:r>
            <a:endParaRPr sz="850">
              <a:latin typeface="Arial"/>
              <a:cs typeface="Arial"/>
            </a:endParaRPr>
          </a:p>
          <a:p>
            <a:pPr marL="421005" marR="161925" indent="-276225">
              <a:lnSpc>
                <a:spcPct val="99100"/>
              </a:lnSpc>
              <a:spcBef>
                <a:spcPts val="5"/>
              </a:spcBef>
            </a:pPr>
            <a:r>
              <a:rPr sz="850" b="1" spc="-5" dirty="0">
                <a:latin typeface="Arial"/>
                <a:cs typeface="Arial"/>
              </a:rPr>
              <a:t>6. </a:t>
            </a:r>
            <a:r>
              <a:rPr sz="850" b="1" spc="-10" dirty="0">
                <a:latin typeface="Arial"/>
                <a:cs typeface="Arial"/>
              </a:rPr>
              <a:t>The </a:t>
            </a:r>
            <a:r>
              <a:rPr sz="850" b="1" spc="-5" dirty="0">
                <a:latin typeface="Arial"/>
                <a:cs typeface="Arial"/>
              </a:rPr>
              <a:t>wireless </a:t>
            </a:r>
            <a:r>
              <a:rPr sz="850" b="1" spc="-10" dirty="0">
                <a:latin typeface="Arial"/>
                <a:cs typeface="Arial"/>
              </a:rPr>
              <a:t>client responds </a:t>
            </a:r>
            <a:r>
              <a:rPr sz="850" b="1" spc="-5" dirty="0">
                <a:latin typeface="Arial"/>
                <a:cs typeface="Arial"/>
              </a:rPr>
              <a:t>to </a:t>
            </a:r>
            <a:r>
              <a:rPr sz="850" b="1" spc="-10" dirty="0">
                <a:latin typeface="Arial"/>
                <a:cs typeface="Arial"/>
              </a:rPr>
              <a:t>the 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b="1" spc="-15" dirty="0">
                <a:latin typeface="Arial"/>
                <a:cs typeface="Arial"/>
              </a:rPr>
              <a:t>RADIUS </a:t>
            </a:r>
            <a:r>
              <a:rPr sz="850" b="1" spc="-10" dirty="0">
                <a:latin typeface="Arial"/>
                <a:cs typeface="Arial"/>
              </a:rPr>
              <a:t>server </a:t>
            </a:r>
            <a:r>
              <a:rPr sz="850" b="1" dirty="0">
                <a:latin typeface="Arial"/>
                <a:cs typeface="Arial"/>
              </a:rPr>
              <a:t>with </a:t>
            </a:r>
            <a:r>
              <a:rPr sz="850" b="1" spc="-5" dirty="0">
                <a:latin typeface="Arial"/>
                <a:cs typeface="Arial"/>
              </a:rPr>
              <a:t>its </a:t>
            </a:r>
            <a:r>
              <a:rPr sz="850" b="1" spc="-10" dirty="0">
                <a:latin typeface="Arial"/>
                <a:cs typeface="Arial"/>
              </a:rPr>
              <a:t>credentials </a:t>
            </a:r>
            <a:r>
              <a:rPr sz="850" b="1" spc="-22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via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the</a:t>
            </a:r>
            <a:r>
              <a:rPr sz="850" b="1" spc="-40" dirty="0">
                <a:latin typeface="Arial"/>
                <a:cs typeface="Arial"/>
              </a:rPr>
              <a:t> </a:t>
            </a:r>
            <a:r>
              <a:rPr sz="850" b="1" spc="-20" dirty="0">
                <a:latin typeface="Arial"/>
                <a:cs typeface="Arial"/>
              </a:rPr>
              <a:t>AP</a:t>
            </a:r>
            <a:endParaRPr sz="850">
              <a:latin typeface="Arial"/>
              <a:cs typeface="Arial"/>
            </a:endParaRPr>
          </a:p>
          <a:p>
            <a:pPr marL="421005" marR="178435" indent="-276225">
              <a:lnSpc>
                <a:spcPct val="99100"/>
              </a:lnSpc>
              <a:spcBef>
                <a:spcPts val="5"/>
              </a:spcBef>
            </a:pPr>
            <a:r>
              <a:rPr sz="850" b="1" spc="-5" dirty="0">
                <a:latin typeface="Arial"/>
                <a:cs typeface="Arial"/>
              </a:rPr>
              <a:t>8. </a:t>
            </a:r>
            <a:r>
              <a:rPr sz="850" b="1" spc="-10" dirty="0">
                <a:latin typeface="Arial"/>
                <a:cs typeface="Arial"/>
              </a:rPr>
              <a:t>Sends </a:t>
            </a:r>
            <a:r>
              <a:rPr sz="850" b="1" spc="-5" dirty="0">
                <a:latin typeface="Arial"/>
                <a:cs typeface="Arial"/>
              </a:rPr>
              <a:t>an </a:t>
            </a:r>
            <a:r>
              <a:rPr sz="850" b="1" spc="-10" dirty="0">
                <a:latin typeface="Arial"/>
                <a:cs typeface="Arial"/>
              </a:rPr>
              <a:t>encrypted authentication 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key </a:t>
            </a:r>
            <a:r>
              <a:rPr sz="850" b="1" spc="-5" dirty="0">
                <a:latin typeface="Arial"/>
                <a:cs typeface="Arial"/>
              </a:rPr>
              <a:t>to </a:t>
            </a:r>
            <a:r>
              <a:rPr sz="850" b="1" spc="-10" dirty="0">
                <a:latin typeface="Arial"/>
                <a:cs typeface="Arial"/>
              </a:rPr>
              <a:t>the </a:t>
            </a:r>
            <a:r>
              <a:rPr sz="850" b="1" spc="-20" dirty="0">
                <a:latin typeface="Arial"/>
                <a:cs typeface="Arial"/>
              </a:rPr>
              <a:t>AP </a:t>
            </a:r>
            <a:r>
              <a:rPr sz="850" b="1" spc="-5" dirty="0">
                <a:latin typeface="Arial"/>
                <a:cs typeface="Arial"/>
              </a:rPr>
              <a:t>if </a:t>
            </a:r>
            <a:r>
              <a:rPr sz="850" b="1" spc="-10" dirty="0">
                <a:latin typeface="Arial"/>
                <a:cs typeface="Arial"/>
              </a:rPr>
              <a:t>the credentials are </a:t>
            </a:r>
            <a:r>
              <a:rPr sz="850" b="1" spc="-22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acceptable</a:t>
            </a:r>
            <a:endParaRPr sz="8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8445" y="2229119"/>
            <a:ext cx="2047875" cy="1182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2080" marR="12700" indent="-132080">
              <a:lnSpc>
                <a:spcPts val="1010"/>
              </a:lnSpc>
              <a:spcBef>
                <a:spcPts val="135"/>
              </a:spcBef>
              <a:buAutoNum type="arabicPeriod" startAt="4"/>
              <a:tabLst>
                <a:tab pos="132080" algn="l"/>
              </a:tabLst>
            </a:pPr>
            <a:r>
              <a:rPr sz="850" b="1" spc="-5" dirty="0">
                <a:latin typeface="Arial"/>
                <a:cs typeface="Arial"/>
              </a:rPr>
              <a:t>Forward </a:t>
            </a:r>
            <a:r>
              <a:rPr sz="850" b="1" spc="-10" dirty="0">
                <a:latin typeface="Arial"/>
                <a:cs typeface="Arial"/>
              </a:rPr>
              <a:t>the identity </a:t>
            </a:r>
            <a:r>
              <a:rPr sz="850" b="1" spc="-5" dirty="0">
                <a:latin typeface="Arial"/>
                <a:cs typeface="Arial"/>
              </a:rPr>
              <a:t>to </a:t>
            </a:r>
            <a:r>
              <a:rPr sz="850" b="1" spc="-10" dirty="0">
                <a:latin typeface="Arial"/>
                <a:cs typeface="Arial"/>
              </a:rPr>
              <a:t>the </a:t>
            </a:r>
            <a:r>
              <a:rPr sz="850" b="1" spc="-15" dirty="0">
                <a:latin typeface="Arial"/>
                <a:cs typeface="Arial"/>
              </a:rPr>
              <a:t>RADIUS </a:t>
            </a:r>
            <a:r>
              <a:rPr sz="850" b="1" spc="-10" dirty="0">
                <a:latin typeface="Arial"/>
                <a:cs typeface="Arial"/>
              </a:rPr>
              <a:t> server</a:t>
            </a:r>
            <a:r>
              <a:rPr sz="850" b="1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using</a:t>
            </a:r>
            <a:r>
              <a:rPr sz="850" b="1" spc="-2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the uncontrolled</a:t>
            </a:r>
            <a:r>
              <a:rPr sz="850" b="1" spc="-30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port</a:t>
            </a:r>
            <a:endParaRPr sz="850">
              <a:latin typeface="Arial"/>
              <a:cs typeface="Arial"/>
            </a:endParaRPr>
          </a:p>
          <a:p>
            <a:pPr marL="132080" marR="5080" indent="-132080">
              <a:lnSpc>
                <a:spcPts val="1010"/>
              </a:lnSpc>
              <a:spcBef>
                <a:spcPts val="5"/>
              </a:spcBef>
              <a:buAutoNum type="arabicPeriod" startAt="4"/>
              <a:tabLst>
                <a:tab pos="132080" algn="l"/>
              </a:tabLst>
            </a:pPr>
            <a:r>
              <a:rPr sz="850" b="1" spc="-10" dirty="0">
                <a:latin typeface="Arial"/>
                <a:cs typeface="Arial"/>
              </a:rPr>
              <a:t>Sends </a:t>
            </a:r>
            <a:r>
              <a:rPr sz="850" b="1" spc="-5" dirty="0">
                <a:latin typeface="Arial"/>
                <a:cs typeface="Arial"/>
              </a:rPr>
              <a:t>a </a:t>
            </a:r>
            <a:r>
              <a:rPr sz="850" b="1" spc="-10" dirty="0">
                <a:latin typeface="Arial"/>
                <a:cs typeface="Arial"/>
              </a:rPr>
              <a:t>request </a:t>
            </a:r>
            <a:r>
              <a:rPr sz="850" b="1" spc="-5" dirty="0">
                <a:latin typeface="Arial"/>
                <a:cs typeface="Arial"/>
              </a:rPr>
              <a:t>to </a:t>
            </a:r>
            <a:r>
              <a:rPr sz="850" b="1" spc="-10" dirty="0">
                <a:latin typeface="Arial"/>
                <a:cs typeface="Arial"/>
              </a:rPr>
              <a:t>the </a:t>
            </a:r>
            <a:r>
              <a:rPr sz="850" b="1" spc="-5" dirty="0">
                <a:latin typeface="Arial"/>
                <a:cs typeface="Arial"/>
              </a:rPr>
              <a:t>wireless </a:t>
            </a:r>
            <a:r>
              <a:rPr sz="850" b="1" spc="-10" dirty="0">
                <a:latin typeface="Arial"/>
                <a:cs typeface="Arial"/>
              </a:rPr>
              <a:t>client </a:t>
            </a:r>
            <a:r>
              <a:rPr sz="850" b="1" spc="-22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via</a:t>
            </a:r>
            <a:r>
              <a:rPr sz="850" b="1" spc="-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the</a:t>
            </a:r>
            <a:r>
              <a:rPr sz="850" b="1" spc="-40" dirty="0">
                <a:latin typeface="Arial"/>
                <a:cs typeface="Arial"/>
              </a:rPr>
              <a:t> </a:t>
            </a:r>
            <a:r>
              <a:rPr sz="850" b="1" spc="-20" dirty="0">
                <a:latin typeface="Arial"/>
                <a:cs typeface="Arial"/>
              </a:rPr>
              <a:t>AP</a:t>
            </a:r>
            <a:r>
              <a:rPr sz="850" b="1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specifying</a:t>
            </a:r>
            <a:r>
              <a:rPr sz="850" b="1" spc="-3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the</a:t>
            </a:r>
            <a:endParaRPr sz="850">
              <a:latin typeface="Arial"/>
              <a:cs typeface="Arial"/>
            </a:endParaRPr>
          </a:p>
          <a:p>
            <a:pPr marL="288290" marR="121920">
              <a:lnSpc>
                <a:spcPts val="1010"/>
              </a:lnSpc>
              <a:spcBef>
                <a:spcPts val="5"/>
              </a:spcBef>
            </a:pPr>
            <a:r>
              <a:rPr sz="850" b="1" spc="-10" dirty="0">
                <a:latin typeface="Arial"/>
                <a:cs typeface="Arial"/>
              </a:rPr>
              <a:t>authentication mechanism </a:t>
            </a:r>
            <a:r>
              <a:rPr sz="850" b="1" spc="-5" dirty="0">
                <a:latin typeface="Arial"/>
                <a:cs typeface="Arial"/>
              </a:rPr>
              <a:t>to </a:t>
            </a:r>
            <a:r>
              <a:rPr sz="850" b="1" spc="-10" dirty="0">
                <a:latin typeface="Arial"/>
                <a:cs typeface="Arial"/>
              </a:rPr>
              <a:t>be </a:t>
            </a:r>
            <a:r>
              <a:rPr sz="850" b="1" spc="-22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used</a:t>
            </a:r>
            <a:endParaRPr sz="850">
              <a:latin typeface="Arial"/>
              <a:cs typeface="Arial"/>
            </a:endParaRPr>
          </a:p>
          <a:p>
            <a:pPr marL="12700">
              <a:lnSpc>
                <a:spcPts val="975"/>
              </a:lnSpc>
            </a:pPr>
            <a:r>
              <a:rPr sz="850" b="1" spc="-5" dirty="0">
                <a:latin typeface="Arial"/>
                <a:cs typeface="Arial"/>
              </a:rPr>
              <a:t>7.</a:t>
            </a:r>
            <a:r>
              <a:rPr sz="850" b="1" spc="-10" dirty="0">
                <a:latin typeface="Arial"/>
                <a:cs typeface="Arial"/>
              </a:rPr>
              <a:t> Sends</a:t>
            </a:r>
            <a:r>
              <a:rPr sz="850" b="1" spc="-20" dirty="0">
                <a:latin typeface="Arial"/>
                <a:cs typeface="Arial"/>
              </a:rPr>
              <a:t> </a:t>
            </a:r>
            <a:r>
              <a:rPr sz="850" b="1" spc="-5" dirty="0">
                <a:latin typeface="Arial"/>
                <a:cs typeface="Arial"/>
              </a:rPr>
              <a:t>an</a:t>
            </a:r>
            <a:r>
              <a:rPr sz="850" b="1" spc="-1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encrypted</a:t>
            </a:r>
            <a:r>
              <a:rPr sz="850" b="1" spc="-2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authentication</a:t>
            </a:r>
            <a:endParaRPr sz="850">
              <a:latin typeface="Arial"/>
              <a:cs typeface="Arial"/>
            </a:endParaRPr>
          </a:p>
          <a:p>
            <a:pPr marL="288290" marR="13970">
              <a:lnSpc>
                <a:spcPts val="1010"/>
              </a:lnSpc>
              <a:spcBef>
                <a:spcPts val="40"/>
              </a:spcBef>
            </a:pPr>
            <a:r>
              <a:rPr sz="850" b="1" spc="-10" dirty="0">
                <a:latin typeface="Arial"/>
                <a:cs typeface="Arial"/>
              </a:rPr>
              <a:t>key </a:t>
            </a:r>
            <a:r>
              <a:rPr sz="850" b="1" spc="-5" dirty="0">
                <a:latin typeface="Arial"/>
                <a:cs typeface="Arial"/>
              </a:rPr>
              <a:t>to </a:t>
            </a:r>
            <a:r>
              <a:rPr sz="850" b="1" spc="-10" dirty="0">
                <a:latin typeface="Arial"/>
                <a:cs typeface="Arial"/>
              </a:rPr>
              <a:t>the </a:t>
            </a:r>
            <a:r>
              <a:rPr sz="850" b="1" spc="-20" dirty="0">
                <a:latin typeface="Arial"/>
                <a:cs typeface="Arial"/>
              </a:rPr>
              <a:t>AP </a:t>
            </a:r>
            <a:r>
              <a:rPr sz="850" b="1" spc="-5" dirty="0">
                <a:latin typeface="Arial"/>
                <a:cs typeface="Arial"/>
              </a:rPr>
              <a:t>if </a:t>
            </a:r>
            <a:r>
              <a:rPr sz="850" b="1" spc="-10" dirty="0">
                <a:latin typeface="Arial"/>
                <a:cs typeface="Arial"/>
              </a:rPr>
              <a:t>the credentials are </a:t>
            </a:r>
            <a:r>
              <a:rPr sz="850" b="1" spc="-225" dirty="0">
                <a:latin typeface="Arial"/>
                <a:cs typeface="Arial"/>
              </a:rPr>
              <a:t> </a:t>
            </a:r>
            <a:r>
              <a:rPr sz="850" b="1" spc="-10" dirty="0">
                <a:latin typeface="Arial"/>
                <a:cs typeface="Arial"/>
              </a:rPr>
              <a:t>acceptable</a:t>
            </a:r>
            <a:endParaRPr sz="8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7407" y="2003298"/>
            <a:ext cx="0" cy="1822450"/>
          </a:xfrm>
          <a:custGeom>
            <a:avLst/>
            <a:gdLst/>
            <a:ahLst/>
            <a:cxnLst/>
            <a:rect l="l" t="t" r="r" b="b"/>
            <a:pathLst>
              <a:path h="1822450">
                <a:moveTo>
                  <a:pt x="0" y="0"/>
                </a:moveTo>
                <a:lnTo>
                  <a:pt x="0" y="1821941"/>
                </a:lnTo>
              </a:path>
            </a:pathLst>
          </a:custGeom>
          <a:ln w="7620">
            <a:solidFill>
              <a:srgbClr val="000000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4347" y="1941575"/>
            <a:ext cx="4688205" cy="1888489"/>
          </a:xfrm>
          <a:custGeom>
            <a:avLst/>
            <a:gdLst/>
            <a:ahLst/>
            <a:cxnLst/>
            <a:rect l="l" t="t" r="r" b="b"/>
            <a:pathLst>
              <a:path w="4688205" h="1888489">
                <a:moveTo>
                  <a:pt x="7632" y="31242"/>
                </a:moveTo>
                <a:lnTo>
                  <a:pt x="0" y="31242"/>
                </a:lnTo>
                <a:lnTo>
                  <a:pt x="0" y="54114"/>
                </a:lnTo>
                <a:lnTo>
                  <a:pt x="7632" y="54114"/>
                </a:lnTo>
                <a:lnTo>
                  <a:pt x="7632" y="31242"/>
                </a:lnTo>
                <a:close/>
              </a:path>
              <a:path w="4688205" h="1888489">
                <a:moveTo>
                  <a:pt x="7632" y="762"/>
                </a:moveTo>
                <a:lnTo>
                  <a:pt x="0" y="762"/>
                </a:lnTo>
                <a:lnTo>
                  <a:pt x="0" y="23622"/>
                </a:lnTo>
                <a:lnTo>
                  <a:pt x="7632" y="23622"/>
                </a:lnTo>
                <a:lnTo>
                  <a:pt x="7632" y="762"/>
                </a:lnTo>
                <a:close/>
              </a:path>
              <a:path w="4688205" h="1888489">
                <a:moveTo>
                  <a:pt x="25920" y="1006602"/>
                </a:moveTo>
                <a:lnTo>
                  <a:pt x="3060" y="1006602"/>
                </a:lnTo>
                <a:lnTo>
                  <a:pt x="3060" y="1014222"/>
                </a:lnTo>
                <a:lnTo>
                  <a:pt x="25920" y="1014222"/>
                </a:lnTo>
                <a:lnTo>
                  <a:pt x="25920" y="1006602"/>
                </a:lnTo>
                <a:close/>
              </a:path>
              <a:path w="4688205" h="1888489">
                <a:moveTo>
                  <a:pt x="25920" y="593598"/>
                </a:moveTo>
                <a:lnTo>
                  <a:pt x="3060" y="593598"/>
                </a:lnTo>
                <a:lnTo>
                  <a:pt x="3060" y="601218"/>
                </a:lnTo>
                <a:lnTo>
                  <a:pt x="25920" y="601218"/>
                </a:lnTo>
                <a:lnTo>
                  <a:pt x="25920" y="593598"/>
                </a:lnTo>
                <a:close/>
              </a:path>
              <a:path w="4688205" h="1888489">
                <a:moveTo>
                  <a:pt x="25920" y="316992"/>
                </a:moveTo>
                <a:lnTo>
                  <a:pt x="3060" y="316992"/>
                </a:lnTo>
                <a:lnTo>
                  <a:pt x="3060" y="324612"/>
                </a:lnTo>
                <a:lnTo>
                  <a:pt x="25920" y="324612"/>
                </a:lnTo>
                <a:lnTo>
                  <a:pt x="25920" y="316992"/>
                </a:lnTo>
                <a:close/>
              </a:path>
              <a:path w="4688205" h="1888489">
                <a:moveTo>
                  <a:pt x="56400" y="1006602"/>
                </a:moveTo>
                <a:lnTo>
                  <a:pt x="33540" y="1006602"/>
                </a:lnTo>
                <a:lnTo>
                  <a:pt x="33540" y="1014222"/>
                </a:lnTo>
                <a:lnTo>
                  <a:pt x="56400" y="1014222"/>
                </a:lnTo>
                <a:lnTo>
                  <a:pt x="56400" y="1006602"/>
                </a:lnTo>
                <a:close/>
              </a:path>
              <a:path w="4688205" h="1888489">
                <a:moveTo>
                  <a:pt x="56400" y="593598"/>
                </a:moveTo>
                <a:lnTo>
                  <a:pt x="33540" y="593598"/>
                </a:lnTo>
                <a:lnTo>
                  <a:pt x="33540" y="601218"/>
                </a:lnTo>
                <a:lnTo>
                  <a:pt x="56400" y="601218"/>
                </a:lnTo>
                <a:lnTo>
                  <a:pt x="56400" y="593598"/>
                </a:lnTo>
                <a:close/>
              </a:path>
              <a:path w="4688205" h="1888489">
                <a:moveTo>
                  <a:pt x="56400" y="316992"/>
                </a:moveTo>
                <a:lnTo>
                  <a:pt x="33540" y="316992"/>
                </a:lnTo>
                <a:lnTo>
                  <a:pt x="33540" y="324612"/>
                </a:lnTo>
                <a:lnTo>
                  <a:pt x="56400" y="324612"/>
                </a:lnTo>
                <a:lnTo>
                  <a:pt x="56400" y="316992"/>
                </a:lnTo>
                <a:close/>
              </a:path>
              <a:path w="4688205" h="1888489">
                <a:moveTo>
                  <a:pt x="60972" y="432816"/>
                </a:moveTo>
                <a:lnTo>
                  <a:pt x="60210" y="430530"/>
                </a:lnTo>
                <a:lnTo>
                  <a:pt x="58686" y="429006"/>
                </a:lnTo>
                <a:lnTo>
                  <a:pt x="56400" y="428244"/>
                </a:lnTo>
                <a:lnTo>
                  <a:pt x="54876" y="429768"/>
                </a:lnTo>
                <a:lnTo>
                  <a:pt x="3060" y="459486"/>
                </a:lnTo>
                <a:lnTo>
                  <a:pt x="10680" y="463969"/>
                </a:lnTo>
                <a:lnTo>
                  <a:pt x="54876" y="489966"/>
                </a:lnTo>
                <a:lnTo>
                  <a:pt x="56400" y="490728"/>
                </a:lnTo>
                <a:lnTo>
                  <a:pt x="58686" y="489966"/>
                </a:lnTo>
                <a:lnTo>
                  <a:pt x="60210" y="488442"/>
                </a:lnTo>
                <a:lnTo>
                  <a:pt x="60972" y="486156"/>
                </a:lnTo>
                <a:lnTo>
                  <a:pt x="60210" y="483870"/>
                </a:lnTo>
                <a:lnTo>
                  <a:pt x="58686" y="483108"/>
                </a:lnTo>
                <a:lnTo>
                  <a:pt x="24714" y="463308"/>
                </a:lnTo>
                <a:lnTo>
                  <a:pt x="18186" y="459486"/>
                </a:lnTo>
                <a:lnTo>
                  <a:pt x="24714" y="463296"/>
                </a:lnTo>
                <a:lnTo>
                  <a:pt x="33540" y="463308"/>
                </a:lnTo>
                <a:lnTo>
                  <a:pt x="33540" y="455676"/>
                </a:lnTo>
                <a:lnTo>
                  <a:pt x="24714" y="455676"/>
                </a:lnTo>
                <a:lnTo>
                  <a:pt x="58686" y="435864"/>
                </a:lnTo>
                <a:lnTo>
                  <a:pt x="60210" y="435102"/>
                </a:lnTo>
                <a:lnTo>
                  <a:pt x="60972" y="432816"/>
                </a:lnTo>
                <a:close/>
              </a:path>
              <a:path w="4688205" h="1888489">
                <a:moveTo>
                  <a:pt x="64020" y="455676"/>
                </a:moveTo>
                <a:lnTo>
                  <a:pt x="41160" y="455676"/>
                </a:lnTo>
                <a:lnTo>
                  <a:pt x="41160" y="463308"/>
                </a:lnTo>
                <a:lnTo>
                  <a:pt x="64020" y="463308"/>
                </a:lnTo>
                <a:lnTo>
                  <a:pt x="64020" y="455676"/>
                </a:lnTo>
                <a:close/>
              </a:path>
              <a:path w="4688205" h="1888489">
                <a:moveTo>
                  <a:pt x="87642" y="1006602"/>
                </a:moveTo>
                <a:lnTo>
                  <a:pt x="64020" y="1006602"/>
                </a:lnTo>
                <a:lnTo>
                  <a:pt x="64020" y="1014222"/>
                </a:lnTo>
                <a:lnTo>
                  <a:pt x="87642" y="1014222"/>
                </a:lnTo>
                <a:lnTo>
                  <a:pt x="87642" y="1006602"/>
                </a:lnTo>
                <a:close/>
              </a:path>
              <a:path w="4688205" h="1888489">
                <a:moveTo>
                  <a:pt x="87642" y="593598"/>
                </a:moveTo>
                <a:lnTo>
                  <a:pt x="64020" y="593598"/>
                </a:lnTo>
                <a:lnTo>
                  <a:pt x="64020" y="601218"/>
                </a:lnTo>
                <a:lnTo>
                  <a:pt x="87642" y="601218"/>
                </a:lnTo>
                <a:lnTo>
                  <a:pt x="87642" y="593598"/>
                </a:lnTo>
                <a:close/>
              </a:path>
              <a:path w="4688205" h="1888489">
                <a:moveTo>
                  <a:pt x="95262" y="1853196"/>
                </a:moveTo>
                <a:lnTo>
                  <a:pt x="71640" y="1853196"/>
                </a:lnTo>
                <a:lnTo>
                  <a:pt x="72402" y="1860816"/>
                </a:lnTo>
                <a:lnTo>
                  <a:pt x="95262" y="1860816"/>
                </a:lnTo>
                <a:lnTo>
                  <a:pt x="95262" y="1853196"/>
                </a:lnTo>
                <a:close/>
              </a:path>
              <a:path w="4688205" h="1888489">
                <a:moveTo>
                  <a:pt x="95262" y="455676"/>
                </a:moveTo>
                <a:lnTo>
                  <a:pt x="71640" y="455676"/>
                </a:lnTo>
                <a:lnTo>
                  <a:pt x="71640" y="463308"/>
                </a:lnTo>
                <a:lnTo>
                  <a:pt x="95262" y="463308"/>
                </a:lnTo>
                <a:lnTo>
                  <a:pt x="95262" y="455676"/>
                </a:lnTo>
                <a:close/>
              </a:path>
              <a:path w="4688205" h="1888489">
                <a:moveTo>
                  <a:pt x="106692" y="1830336"/>
                </a:moveTo>
                <a:lnTo>
                  <a:pt x="105930" y="1828050"/>
                </a:lnTo>
                <a:lnTo>
                  <a:pt x="104406" y="1826526"/>
                </a:lnTo>
                <a:lnTo>
                  <a:pt x="102120" y="1825764"/>
                </a:lnTo>
                <a:lnTo>
                  <a:pt x="100596" y="1826526"/>
                </a:lnTo>
                <a:lnTo>
                  <a:pt x="48780" y="1857006"/>
                </a:lnTo>
                <a:lnTo>
                  <a:pt x="56388" y="1861375"/>
                </a:lnTo>
                <a:lnTo>
                  <a:pt x="64020" y="1865744"/>
                </a:lnTo>
                <a:lnTo>
                  <a:pt x="100596" y="1886724"/>
                </a:lnTo>
                <a:lnTo>
                  <a:pt x="102870" y="1888236"/>
                </a:lnTo>
                <a:lnTo>
                  <a:pt x="105168" y="1887486"/>
                </a:lnTo>
                <a:lnTo>
                  <a:pt x="105930" y="1885962"/>
                </a:lnTo>
                <a:lnTo>
                  <a:pt x="106692" y="1883676"/>
                </a:lnTo>
                <a:lnTo>
                  <a:pt x="106692" y="1881390"/>
                </a:lnTo>
                <a:lnTo>
                  <a:pt x="104406" y="1880628"/>
                </a:lnTo>
                <a:lnTo>
                  <a:pt x="64477" y="1857336"/>
                </a:lnTo>
                <a:lnTo>
                  <a:pt x="104406" y="1833384"/>
                </a:lnTo>
                <a:lnTo>
                  <a:pt x="105930" y="1832622"/>
                </a:lnTo>
                <a:lnTo>
                  <a:pt x="106692" y="1830336"/>
                </a:lnTo>
                <a:close/>
              </a:path>
              <a:path w="4688205" h="1888489">
                <a:moveTo>
                  <a:pt x="118122" y="1006602"/>
                </a:moveTo>
                <a:lnTo>
                  <a:pt x="95262" y="1006602"/>
                </a:lnTo>
                <a:lnTo>
                  <a:pt x="95262" y="1014222"/>
                </a:lnTo>
                <a:lnTo>
                  <a:pt x="118122" y="1014222"/>
                </a:lnTo>
                <a:lnTo>
                  <a:pt x="118122" y="1006602"/>
                </a:lnTo>
                <a:close/>
              </a:path>
              <a:path w="4688205" h="1888489">
                <a:moveTo>
                  <a:pt x="118122" y="593598"/>
                </a:moveTo>
                <a:lnTo>
                  <a:pt x="95262" y="593598"/>
                </a:lnTo>
                <a:lnTo>
                  <a:pt x="95262" y="601218"/>
                </a:lnTo>
                <a:lnTo>
                  <a:pt x="118122" y="601218"/>
                </a:lnTo>
                <a:lnTo>
                  <a:pt x="118122" y="593598"/>
                </a:lnTo>
                <a:close/>
              </a:path>
              <a:path w="4688205" h="1888489">
                <a:moveTo>
                  <a:pt x="125742" y="1853196"/>
                </a:moveTo>
                <a:lnTo>
                  <a:pt x="102870" y="1853196"/>
                </a:lnTo>
                <a:lnTo>
                  <a:pt x="102870" y="1860816"/>
                </a:lnTo>
                <a:lnTo>
                  <a:pt x="125742" y="1860816"/>
                </a:lnTo>
                <a:lnTo>
                  <a:pt x="125742" y="1853196"/>
                </a:lnTo>
                <a:close/>
              </a:path>
              <a:path w="4688205" h="1888489">
                <a:moveTo>
                  <a:pt x="125742" y="455676"/>
                </a:moveTo>
                <a:lnTo>
                  <a:pt x="102882" y="455676"/>
                </a:lnTo>
                <a:lnTo>
                  <a:pt x="102882" y="463308"/>
                </a:lnTo>
                <a:lnTo>
                  <a:pt x="125742" y="463308"/>
                </a:lnTo>
                <a:lnTo>
                  <a:pt x="125742" y="455676"/>
                </a:lnTo>
                <a:close/>
              </a:path>
              <a:path w="4688205" h="1888489">
                <a:moveTo>
                  <a:pt x="148602" y="1006602"/>
                </a:moveTo>
                <a:lnTo>
                  <a:pt x="125742" y="1006602"/>
                </a:lnTo>
                <a:lnTo>
                  <a:pt x="125742" y="1014222"/>
                </a:lnTo>
                <a:lnTo>
                  <a:pt x="148602" y="1014222"/>
                </a:lnTo>
                <a:lnTo>
                  <a:pt x="148602" y="1006602"/>
                </a:lnTo>
                <a:close/>
              </a:path>
              <a:path w="4688205" h="1888489">
                <a:moveTo>
                  <a:pt x="148602" y="593598"/>
                </a:moveTo>
                <a:lnTo>
                  <a:pt x="125742" y="593598"/>
                </a:lnTo>
                <a:lnTo>
                  <a:pt x="125742" y="601218"/>
                </a:lnTo>
                <a:lnTo>
                  <a:pt x="148602" y="601218"/>
                </a:lnTo>
                <a:lnTo>
                  <a:pt x="148602" y="593598"/>
                </a:lnTo>
                <a:close/>
              </a:path>
              <a:path w="4688205" h="1888489">
                <a:moveTo>
                  <a:pt x="156222" y="1853196"/>
                </a:moveTo>
                <a:lnTo>
                  <a:pt x="133362" y="1853196"/>
                </a:lnTo>
                <a:lnTo>
                  <a:pt x="133362" y="1860816"/>
                </a:lnTo>
                <a:lnTo>
                  <a:pt x="156222" y="1860816"/>
                </a:lnTo>
                <a:lnTo>
                  <a:pt x="156222" y="1853196"/>
                </a:lnTo>
                <a:close/>
              </a:path>
              <a:path w="4688205" h="1888489">
                <a:moveTo>
                  <a:pt x="156222" y="455676"/>
                </a:moveTo>
                <a:lnTo>
                  <a:pt x="133362" y="455676"/>
                </a:lnTo>
                <a:lnTo>
                  <a:pt x="133362" y="463308"/>
                </a:lnTo>
                <a:lnTo>
                  <a:pt x="156222" y="463308"/>
                </a:lnTo>
                <a:lnTo>
                  <a:pt x="156222" y="455676"/>
                </a:lnTo>
                <a:close/>
              </a:path>
              <a:path w="4688205" h="1888489">
                <a:moveTo>
                  <a:pt x="179082" y="1006602"/>
                </a:moveTo>
                <a:lnTo>
                  <a:pt x="156222" y="1006602"/>
                </a:lnTo>
                <a:lnTo>
                  <a:pt x="156222" y="1014222"/>
                </a:lnTo>
                <a:lnTo>
                  <a:pt x="179082" y="1014222"/>
                </a:lnTo>
                <a:lnTo>
                  <a:pt x="179082" y="1006602"/>
                </a:lnTo>
                <a:close/>
              </a:path>
              <a:path w="4688205" h="1888489">
                <a:moveTo>
                  <a:pt x="179082" y="593598"/>
                </a:moveTo>
                <a:lnTo>
                  <a:pt x="156222" y="593598"/>
                </a:lnTo>
                <a:lnTo>
                  <a:pt x="156222" y="601218"/>
                </a:lnTo>
                <a:lnTo>
                  <a:pt x="179082" y="601218"/>
                </a:lnTo>
                <a:lnTo>
                  <a:pt x="179082" y="593598"/>
                </a:lnTo>
                <a:close/>
              </a:path>
              <a:path w="4688205" h="1888489">
                <a:moveTo>
                  <a:pt x="186702" y="1852434"/>
                </a:moveTo>
                <a:lnTo>
                  <a:pt x="163842" y="1853196"/>
                </a:lnTo>
                <a:lnTo>
                  <a:pt x="163842" y="1860816"/>
                </a:lnTo>
                <a:lnTo>
                  <a:pt x="186702" y="1860816"/>
                </a:lnTo>
                <a:lnTo>
                  <a:pt x="186702" y="1852434"/>
                </a:lnTo>
                <a:close/>
              </a:path>
              <a:path w="4688205" h="1888489">
                <a:moveTo>
                  <a:pt x="186702" y="455676"/>
                </a:moveTo>
                <a:lnTo>
                  <a:pt x="163842" y="455676"/>
                </a:lnTo>
                <a:lnTo>
                  <a:pt x="163842" y="463308"/>
                </a:lnTo>
                <a:lnTo>
                  <a:pt x="186702" y="463308"/>
                </a:lnTo>
                <a:lnTo>
                  <a:pt x="186702" y="455676"/>
                </a:lnTo>
                <a:close/>
              </a:path>
              <a:path w="4688205" h="1888489">
                <a:moveTo>
                  <a:pt x="209562" y="1006614"/>
                </a:moveTo>
                <a:lnTo>
                  <a:pt x="186702" y="1006614"/>
                </a:lnTo>
                <a:lnTo>
                  <a:pt x="186702" y="1014984"/>
                </a:lnTo>
                <a:lnTo>
                  <a:pt x="209562" y="1014984"/>
                </a:lnTo>
                <a:lnTo>
                  <a:pt x="209562" y="1006614"/>
                </a:lnTo>
                <a:close/>
              </a:path>
              <a:path w="4688205" h="1888489">
                <a:moveTo>
                  <a:pt x="209562" y="593598"/>
                </a:moveTo>
                <a:lnTo>
                  <a:pt x="186702" y="593598"/>
                </a:lnTo>
                <a:lnTo>
                  <a:pt x="186702" y="601218"/>
                </a:lnTo>
                <a:lnTo>
                  <a:pt x="209562" y="601218"/>
                </a:lnTo>
                <a:lnTo>
                  <a:pt x="209562" y="593598"/>
                </a:lnTo>
                <a:close/>
              </a:path>
              <a:path w="4688205" h="1888489">
                <a:moveTo>
                  <a:pt x="217182" y="1852434"/>
                </a:moveTo>
                <a:lnTo>
                  <a:pt x="194322" y="1852434"/>
                </a:lnTo>
                <a:lnTo>
                  <a:pt x="194322" y="1860054"/>
                </a:lnTo>
                <a:lnTo>
                  <a:pt x="217182" y="1860054"/>
                </a:lnTo>
                <a:lnTo>
                  <a:pt x="217182" y="1852434"/>
                </a:lnTo>
                <a:close/>
              </a:path>
              <a:path w="4688205" h="1888489">
                <a:moveTo>
                  <a:pt x="217182" y="455676"/>
                </a:moveTo>
                <a:lnTo>
                  <a:pt x="194322" y="455676"/>
                </a:lnTo>
                <a:lnTo>
                  <a:pt x="194322" y="463308"/>
                </a:lnTo>
                <a:lnTo>
                  <a:pt x="217182" y="463308"/>
                </a:lnTo>
                <a:lnTo>
                  <a:pt x="217182" y="455676"/>
                </a:lnTo>
                <a:close/>
              </a:path>
              <a:path w="4688205" h="1888489">
                <a:moveTo>
                  <a:pt x="240042" y="1006614"/>
                </a:moveTo>
                <a:lnTo>
                  <a:pt x="217182" y="1006614"/>
                </a:lnTo>
                <a:lnTo>
                  <a:pt x="217182" y="1014984"/>
                </a:lnTo>
                <a:lnTo>
                  <a:pt x="240042" y="1014984"/>
                </a:lnTo>
                <a:lnTo>
                  <a:pt x="240042" y="1006614"/>
                </a:lnTo>
                <a:close/>
              </a:path>
              <a:path w="4688205" h="1888489">
                <a:moveTo>
                  <a:pt x="240042" y="593598"/>
                </a:moveTo>
                <a:lnTo>
                  <a:pt x="217182" y="593598"/>
                </a:lnTo>
                <a:lnTo>
                  <a:pt x="217182" y="601218"/>
                </a:lnTo>
                <a:lnTo>
                  <a:pt x="240042" y="601218"/>
                </a:lnTo>
                <a:lnTo>
                  <a:pt x="240042" y="593598"/>
                </a:lnTo>
                <a:close/>
              </a:path>
              <a:path w="4688205" h="1888489">
                <a:moveTo>
                  <a:pt x="248424" y="1852434"/>
                </a:moveTo>
                <a:lnTo>
                  <a:pt x="224802" y="1852434"/>
                </a:lnTo>
                <a:lnTo>
                  <a:pt x="224802" y="1860054"/>
                </a:lnTo>
                <a:lnTo>
                  <a:pt x="248424" y="1860054"/>
                </a:lnTo>
                <a:lnTo>
                  <a:pt x="248424" y="1852434"/>
                </a:lnTo>
                <a:close/>
              </a:path>
              <a:path w="4688205" h="1888489">
                <a:moveTo>
                  <a:pt x="248424" y="455676"/>
                </a:moveTo>
                <a:lnTo>
                  <a:pt x="224802" y="455676"/>
                </a:lnTo>
                <a:lnTo>
                  <a:pt x="224802" y="463308"/>
                </a:lnTo>
                <a:lnTo>
                  <a:pt x="248424" y="463308"/>
                </a:lnTo>
                <a:lnTo>
                  <a:pt x="248424" y="455676"/>
                </a:lnTo>
                <a:close/>
              </a:path>
              <a:path w="4688205" h="1888489">
                <a:moveTo>
                  <a:pt x="271284" y="1006614"/>
                </a:moveTo>
                <a:lnTo>
                  <a:pt x="248424" y="1006614"/>
                </a:lnTo>
                <a:lnTo>
                  <a:pt x="248424" y="1014984"/>
                </a:lnTo>
                <a:lnTo>
                  <a:pt x="271284" y="1014984"/>
                </a:lnTo>
                <a:lnTo>
                  <a:pt x="271284" y="1006614"/>
                </a:lnTo>
                <a:close/>
              </a:path>
              <a:path w="4688205" h="1888489">
                <a:moveTo>
                  <a:pt x="271284" y="593598"/>
                </a:moveTo>
                <a:lnTo>
                  <a:pt x="248424" y="593598"/>
                </a:lnTo>
                <a:lnTo>
                  <a:pt x="248424" y="601218"/>
                </a:lnTo>
                <a:lnTo>
                  <a:pt x="271284" y="601218"/>
                </a:lnTo>
                <a:lnTo>
                  <a:pt x="271284" y="593598"/>
                </a:lnTo>
                <a:close/>
              </a:path>
              <a:path w="4688205" h="1888489">
                <a:moveTo>
                  <a:pt x="278904" y="1852434"/>
                </a:moveTo>
                <a:lnTo>
                  <a:pt x="256032" y="1852434"/>
                </a:lnTo>
                <a:lnTo>
                  <a:pt x="256032" y="1860054"/>
                </a:lnTo>
                <a:lnTo>
                  <a:pt x="278904" y="1860054"/>
                </a:lnTo>
                <a:lnTo>
                  <a:pt x="278904" y="1852434"/>
                </a:lnTo>
                <a:close/>
              </a:path>
              <a:path w="4688205" h="1888489">
                <a:moveTo>
                  <a:pt x="278904" y="455676"/>
                </a:moveTo>
                <a:lnTo>
                  <a:pt x="256044" y="455676"/>
                </a:lnTo>
                <a:lnTo>
                  <a:pt x="256044" y="463308"/>
                </a:lnTo>
                <a:lnTo>
                  <a:pt x="278904" y="463308"/>
                </a:lnTo>
                <a:lnTo>
                  <a:pt x="278904" y="455676"/>
                </a:lnTo>
                <a:close/>
              </a:path>
              <a:path w="4688205" h="1888489">
                <a:moveTo>
                  <a:pt x="301764" y="1006614"/>
                </a:moveTo>
                <a:lnTo>
                  <a:pt x="278904" y="1006614"/>
                </a:lnTo>
                <a:lnTo>
                  <a:pt x="278904" y="1014984"/>
                </a:lnTo>
                <a:lnTo>
                  <a:pt x="301764" y="1014984"/>
                </a:lnTo>
                <a:lnTo>
                  <a:pt x="301764" y="1006614"/>
                </a:lnTo>
                <a:close/>
              </a:path>
              <a:path w="4688205" h="1888489">
                <a:moveTo>
                  <a:pt x="301764" y="593598"/>
                </a:moveTo>
                <a:lnTo>
                  <a:pt x="278904" y="593598"/>
                </a:lnTo>
                <a:lnTo>
                  <a:pt x="278904" y="601218"/>
                </a:lnTo>
                <a:lnTo>
                  <a:pt x="301764" y="601218"/>
                </a:lnTo>
                <a:lnTo>
                  <a:pt x="301764" y="593598"/>
                </a:lnTo>
                <a:close/>
              </a:path>
              <a:path w="4688205" h="1888489">
                <a:moveTo>
                  <a:pt x="309384" y="1852434"/>
                </a:moveTo>
                <a:lnTo>
                  <a:pt x="286524" y="1852434"/>
                </a:lnTo>
                <a:lnTo>
                  <a:pt x="286524" y="1860054"/>
                </a:lnTo>
                <a:lnTo>
                  <a:pt x="309384" y="1860054"/>
                </a:lnTo>
                <a:lnTo>
                  <a:pt x="309384" y="1852434"/>
                </a:lnTo>
                <a:close/>
              </a:path>
              <a:path w="4688205" h="1888489">
                <a:moveTo>
                  <a:pt x="309384" y="455676"/>
                </a:moveTo>
                <a:lnTo>
                  <a:pt x="286524" y="455676"/>
                </a:lnTo>
                <a:lnTo>
                  <a:pt x="286524" y="463308"/>
                </a:lnTo>
                <a:lnTo>
                  <a:pt x="309384" y="463308"/>
                </a:lnTo>
                <a:lnTo>
                  <a:pt x="309384" y="455676"/>
                </a:lnTo>
                <a:close/>
              </a:path>
              <a:path w="4688205" h="1888489">
                <a:moveTo>
                  <a:pt x="332244" y="1006614"/>
                </a:moveTo>
                <a:lnTo>
                  <a:pt x="309384" y="1006614"/>
                </a:lnTo>
                <a:lnTo>
                  <a:pt x="309384" y="1014984"/>
                </a:lnTo>
                <a:lnTo>
                  <a:pt x="332244" y="1014984"/>
                </a:lnTo>
                <a:lnTo>
                  <a:pt x="332244" y="1006614"/>
                </a:lnTo>
                <a:close/>
              </a:path>
              <a:path w="4688205" h="1888489">
                <a:moveTo>
                  <a:pt x="332244" y="593598"/>
                </a:moveTo>
                <a:lnTo>
                  <a:pt x="309384" y="593598"/>
                </a:lnTo>
                <a:lnTo>
                  <a:pt x="309384" y="601218"/>
                </a:lnTo>
                <a:lnTo>
                  <a:pt x="332244" y="601218"/>
                </a:lnTo>
                <a:lnTo>
                  <a:pt x="332244" y="593598"/>
                </a:lnTo>
                <a:close/>
              </a:path>
              <a:path w="4688205" h="1888489">
                <a:moveTo>
                  <a:pt x="339864" y="1852434"/>
                </a:moveTo>
                <a:lnTo>
                  <a:pt x="317004" y="1852434"/>
                </a:lnTo>
                <a:lnTo>
                  <a:pt x="317004" y="1860054"/>
                </a:lnTo>
                <a:lnTo>
                  <a:pt x="339864" y="1860054"/>
                </a:lnTo>
                <a:lnTo>
                  <a:pt x="339864" y="1852434"/>
                </a:lnTo>
                <a:close/>
              </a:path>
              <a:path w="4688205" h="1888489">
                <a:moveTo>
                  <a:pt x="339864" y="455676"/>
                </a:moveTo>
                <a:lnTo>
                  <a:pt x="317004" y="455676"/>
                </a:lnTo>
                <a:lnTo>
                  <a:pt x="317004" y="463308"/>
                </a:lnTo>
                <a:lnTo>
                  <a:pt x="339864" y="463308"/>
                </a:lnTo>
                <a:lnTo>
                  <a:pt x="339864" y="455676"/>
                </a:lnTo>
                <a:close/>
              </a:path>
              <a:path w="4688205" h="1888489">
                <a:moveTo>
                  <a:pt x="362724" y="1007364"/>
                </a:moveTo>
                <a:lnTo>
                  <a:pt x="339864" y="1006602"/>
                </a:lnTo>
                <a:lnTo>
                  <a:pt x="339864" y="1014984"/>
                </a:lnTo>
                <a:lnTo>
                  <a:pt x="362724" y="1014984"/>
                </a:lnTo>
                <a:lnTo>
                  <a:pt x="362724" y="1007364"/>
                </a:lnTo>
                <a:close/>
              </a:path>
              <a:path w="4688205" h="1888489">
                <a:moveTo>
                  <a:pt x="362724" y="593598"/>
                </a:moveTo>
                <a:lnTo>
                  <a:pt x="339864" y="593598"/>
                </a:lnTo>
                <a:lnTo>
                  <a:pt x="339864" y="601218"/>
                </a:lnTo>
                <a:lnTo>
                  <a:pt x="362724" y="601218"/>
                </a:lnTo>
                <a:lnTo>
                  <a:pt x="362724" y="593598"/>
                </a:lnTo>
                <a:close/>
              </a:path>
              <a:path w="4688205" h="1888489">
                <a:moveTo>
                  <a:pt x="370344" y="1851672"/>
                </a:moveTo>
                <a:lnTo>
                  <a:pt x="347484" y="1852434"/>
                </a:lnTo>
                <a:lnTo>
                  <a:pt x="347484" y="1860054"/>
                </a:lnTo>
                <a:lnTo>
                  <a:pt x="370344" y="1859292"/>
                </a:lnTo>
                <a:lnTo>
                  <a:pt x="370344" y="1851672"/>
                </a:lnTo>
                <a:close/>
              </a:path>
              <a:path w="4688205" h="1888489">
                <a:moveTo>
                  <a:pt x="370344" y="455676"/>
                </a:moveTo>
                <a:lnTo>
                  <a:pt x="347484" y="455676"/>
                </a:lnTo>
                <a:lnTo>
                  <a:pt x="347484" y="463308"/>
                </a:lnTo>
                <a:lnTo>
                  <a:pt x="370344" y="463308"/>
                </a:lnTo>
                <a:lnTo>
                  <a:pt x="370344" y="455676"/>
                </a:lnTo>
                <a:close/>
              </a:path>
              <a:path w="4688205" h="1888489">
                <a:moveTo>
                  <a:pt x="393204" y="1007364"/>
                </a:moveTo>
                <a:lnTo>
                  <a:pt x="370344" y="1007364"/>
                </a:lnTo>
                <a:lnTo>
                  <a:pt x="370344" y="1014984"/>
                </a:lnTo>
                <a:lnTo>
                  <a:pt x="393204" y="1014984"/>
                </a:lnTo>
                <a:lnTo>
                  <a:pt x="393204" y="1007364"/>
                </a:lnTo>
                <a:close/>
              </a:path>
              <a:path w="4688205" h="1888489">
                <a:moveTo>
                  <a:pt x="393204" y="593598"/>
                </a:moveTo>
                <a:lnTo>
                  <a:pt x="370344" y="593598"/>
                </a:lnTo>
                <a:lnTo>
                  <a:pt x="370344" y="601218"/>
                </a:lnTo>
                <a:lnTo>
                  <a:pt x="393204" y="601218"/>
                </a:lnTo>
                <a:lnTo>
                  <a:pt x="393204" y="593598"/>
                </a:lnTo>
                <a:close/>
              </a:path>
              <a:path w="4688205" h="1888489">
                <a:moveTo>
                  <a:pt x="400824" y="1851672"/>
                </a:moveTo>
                <a:lnTo>
                  <a:pt x="377964" y="1851672"/>
                </a:lnTo>
                <a:lnTo>
                  <a:pt x="377964" y="1859292"/>
                </a:lnTo>
                <a:lnTo>
                  <a:pt x="400824" y="1859292"/>
                </a:lnTo>
                <a:lnTo>
                  <a:pt x="400824" y="1851672"/>
                </a:lnTo>
                <a:close/>
              </a:path>
              <a:path w="4688205" h="1888489">
                <a:moveTo>
                  <a:pt x="400824" y="455676"/>
                </a:moveTo>
                <a:lnTo>
                  <a:pt x="377964" y="455676"/>
                </a:lnTo>
                <a:lnTo>
                  <a:pt x="377964" y="463308"/>
                </a:lnTo>
                <a:lnTo>
                  <a:pt x="400824" y="463308"/>
                </a:lnTo>
                <a:lnTo>
                  <a:pt x="400824" y="455676"/>
                </a:lnTo>
                <a:close/>
              </a:path>
              <a:path w="4688205" h="1888489">
                <a:moveTo>
                  <a:pt x="424446" y="1007364"/>
                </a:moveTo>
                <a:lnTo>
                  <a:pt x="400824" y="1007364"/>
                </a:lnTo>
                <a:lnTo>
                  <a:pt x="400824" y="1014984"/>
                </a:lnTo>
                <a:lnTo>
                  <a:pt x="424446" y="1014984"/>
                </a:lnTo>
                <a:lnTo>
                  <a:pt x="424446" y="1007364"/>
                </a:lnTo>
                <a:close/>
              </a:path>
              <a:path w="4688205" h="1888489">
                <a:moveTo>
                  <a:pt x="424446" y="593598"/>
                </a:moveTo>
                <a:lnTo>
                  <a:pt x="400824" y="593598"/>
                </a:lnTo>
                <a:lnTo>
                  <a:pt x="400824" y="601218"/>
                </a:lnTo>
                <a:lnTo>
                  <a:pt x="424446" y="601218"/>
                </a:lnTo>
                <a:lnTo>
                  <a:pt x="424446" y="593598"/>
                </a:lnTo>
                <a:close/>
              </a:path>
              <a:path w="4688205" h="1888489">
                <a:moveTo>
                  <a:pt x="432066" y="1851672"/>
                </a:moveTo>
                <a:lnTo>
                  <a:pt x="409194" y="1851672"/>
                </a:lnTo>
                <a:lnTo>
                  <a:pt x="409194" y="1859292"/>
                </a:lnTo>
                <a:lnTo>
                  <a:pt x="432066" y="1859292"/>
                </a:lnTo>
                <a:lnTo>
                  <a:pt x="432066" y="1851672"/>
                </a:lnTo>
                <a:close/>
              </a:path>
              <a:path w="4688205" h="1888489">
                <a:moveTo>
                  <a:pt x="432066" y="455676"/>
                </a:moveTo>
                <a:lnTo>
                  <a:pt x="408444" y="455676"/>
                </a:lnTo>
                <a:lnTo>
                  <a:pt x="408444" y="463308"/>
                </a:lnTo>
                <a:lnTo>
                  <a:pt x="432066" y="463308"/>
                </a:lnTo>
                <a:lnTo>
                  <a:pt x="432066" y="455676"/>
                </a:lnTo>
                <a:close/>
              </a:path>
              <a:path w="4688205" h="1888489">
                <a:moveTo>
                  <a:pt x="454926" y="1007364"/>
                </a:moveTo>
                <a:lnTo>
                  <a:pt x="432066" y="1007364"/>
                </a:lnTo>
                <a:lnTo>
                  <a:pt x="432066" y="1014984"/>
                </a:lnTo>
                <a:lnTo>
                  <a:pt x="454926" y="1014984"/>
                </a:lnTo>
                <a:lnTo>
                  <a:pt x="454926" y="1007364"/>
                </a:lnTo>
                <a:close/>
              </a:path>
              <a:path w="4688205" h="1888489">
                <a:moveTo>
                  <a:pt x="454926" y="593598"/>
                </a:moveTo>
                <a:lnTo>
                  <a:pt x="432066" y="593598"/>
                </a:lnTo>
                <a:lnTo>
                  <a:pt x="432066" y="601218"/>
                </a:lnTo>
                <a:lnTo>
                  <a:pt x="454926" y="601218"/>
                </a:lnTo>
                <a:lnTo>
                  <a:pt x="454926" y="593598"/>
                </a:lnTo>
                <a:close/>
              </a:path>
              <a:path w="4688205" h="1888489">
                <a:moveTo>
                  <a:pt x="462546" y="1851672"/>
                </a:moveTo>
                <a:lnTo>
                  <a:pt x="439686" y="1851672"/>
                </a:lnTo>
                <a:lnTo>
                  <a:pt x="439686" y="1859292"/>
                </a:lnTo>
                <a:lnTo>
                  <a:pt x="462546" y="1859292"/>
                </a:lnTo>
                <a:lnTo>
                  <a:pt x="462546" y="1851672"/>
                </a:lnTo>
                <a:close/>
              </a:path>
              <a:path w="4688205" h="1888489">
                <a:moveTo>
                  <a:pt x="462546" y="455676"/>
                </a:moveTo>
                <a:lnTo>
                  <a:pt x="439686" y="455676"/>
                </a:lnTo>
                <a:lnTo>
                  <a:pt x="439686" y="463308"/>
                </a:lnTo>
                <a:lnTo>
                  <a:pt x="462546" y="463308"/>
                </a:lnTo>
                <a:lnTo>
                  <a:pt x="462546" y="455676"/>
                </a:lnTo>
                <a:close/>
              </a:path>
              <a:path w="4688205" h="1888489">
                <a:moveTo>
                  <a:pt x="485406" y="1007364"/>
                </a:moveTo>
                <a:lnTo>
                  <a:pt x="462546" y="1007364"/>
                </a:lnTo>
                <a:lnTo>
                  <a:pt x="462546" y="1014984"/>
                </a:lnTo>
                <a:lnTo>
                  <a:pt x="485406" y="1014984"/>
                </a:lnTo>
                <a:lnTo>
                  <a:pt x="485406" y="1007364"/>
                </a:lnTo>
                <a:close/>
              </a:path>
              <a:path w="4688205" h="1888489">
                <a:moveTo>
                  <a:pt x="485406" y="593598"/>
                </a:moveTo>
                <a:lnTo>
                  <a:pt x="462546" y="593598"/>
                </a:lnTo>
                <a:lnTo>
                  <a:pt x="462546" y="601218"/>
                </a:lnTo>
                <a:lnTo>
                  <a:pt x="485406" y="601218"/>
                </a:lnTo>
                <a:lnTo>
                  <a:pt x="485406" y="593598"/>
                </a:lnTo>
                <a:close/>
              </a:path>
              <a:path w="4688205" h="1888489">
                <a:moveTo>
                  <a:pt x="493026" y="1851672"/>
                </a:moveTo>
                <a:lnTo>
                  <a:pt x="470166" y="1851672"/>
                </a:lnTo>
                <a:lnTo>
                  <a:pt x="470166" y="1859292"/>
                </a:lnTo>
                <a:lnTo>
                  <a:pt x="493026" y="1859292"/>
                </a:lnTo>
                <a:lnTo>
                  <a:pt x="493026" y="1851672"/>
                </a:lnTo>
                <a:close/>
              </a:path>
              <a:path w="4688205" h="1888489">
                <a:moveTo>
                  <a:pt x="493026" y="455676"/>
                </a:moveTo>
                <a:lnTo>
                  <a:pt x="470166" y="455676"/>
                </a:lnTo>
                <a:lnTo>
                  <a:pt x="470166" y="463308"/>
                </a:lnTo>
                <a:lnTo>
                  <a:pt x="493026" y="463308"/>
                </a:lnTo>
                <a:lnTo>
                  <a:pt x="493026" y="455676"/>
                </a:lnTo>
                <a:close/>
              </a:path>
              <a:path w="4688205" h="1888489">
                <a:moveTo>
                  <a:pt x="515886" y="1007364"/>
                </a:moveTo>
                <a:lnTo>
                  <a:pt x="493026" y="1007364"/>
                </a:lnTo>
                <a:lnTo>
                  <a:pt x="493026" y="1014984"/>
                </a:lnTo>
                <a:lnTo>
                  <a:pt x="515886" y="1014984"/>
                </a:lnTo>
                <a:lnTo>
                  <a:pt x="515886" y="1007364"/>
                </a:lnTo>
                <a:close/>
              </a:path>
              <a:path w="4688205" h="1888489">
                <a:moveTo>
                  <a:pt x="515886" y="593598"/>
                </a:moveTo>
                <a:lnTo>
                  <a:pt x="493026" y="593598"/>
                </a:lnTo>
                <a:lnTo>
                  <a:pt x="493026" y="601218"/>
                </a:lnTo>
                <a:lnTo>
                  <a:pt x="515886" y="601218"/>
                </a:lnTo>
                <a:lnTo>
                  <a:pt x="515886" y="593598"/>
                </a:lnTo>
                <a:close/>
              </a:path>
              <a:path w="4688205" h="1888489">
                <a:moveTo>
                  <a:pt x="523506" y="1851672"/>
                </a:moveTo>
                <a:lnTo>
                  <a:pt x="500646" y="1851672"/>
                </a:lnTo>
                <a:lnTo>
                  <a:pt x="500646" y="1859292"/>
                </a:lnTo>
                <a:lnTo>
                  <a:pt x="523506" y="1859292"/>
                </a:lnTo>
                <a:lnTo>
                  <a:pt x="523506" y="1851672"/>
                </a:lnTo>
                <a:close/>
              </a:path>
              <a:path w="4688205" h="1888489">
                <a:moveTo>
                  <a:pt x="523506" y="455676"/>
                </a:moveTo>
                <a:lnTo>
                  <a:pt x="500646" y="455676"/>
                </a:lnTo>
                <a:lnTo>
                  <a:pt x="500646" y="463308"/>
                </a:lnTo>
                <a:lnTo>
                  <a:pt x="523506" y="463308"/>
                </a:lnTo>
                <a:lnTo>
                  <a:pt x="523506" y="455676"/>
                </a:lnTo>
                <a:close/>
              </a:path>
              <a:path w="4688205" h="1888489">
                <a:moveTo>
                  <a:pt x="546366" y="1007364"/>
                </a:moveTo>
                <a:lnTo>
                  <a:pt x="523506" y="1007364"/>
                </a:lnTo>
                <a:lnTo>
                  <a:pt x="523506" y="1014984"/>
                </a:lnTo>
                <a:lnTo>
                  <a:pt x="546366" y="1014984"/>
                </a:lnTo>
                <a:lnTo>
                  <a:pt x="546366" y="1007364"/>
                </a:lnTo>
                <a:close/>
              </a:path>
              <a:path w="4688205" h="1888489">
                <a:moveTo>
                  <a:pt x="546366" y="593598"/>
                </a:moveTo>
                <a:lnTo>
                  <a:pt x="523506" y="593598"/>
                </a:lnTo>
                <a:lnTo>
                  <a:pt x="523506" y="601218"/>
                </a:lnTo>
                <a:lnTo>
                  <a:pt x="546366" y="601218"/>
                </a:lnTo>
                <a:lnTo>
                  <a:pt x="546366" y="593598"/>
                </a:lnTo>
                <a:close/>
              </a:path>
              <a:path w="4688205" h="1888489">
                <a:moveTo>
                  <a:pt x="553986" y="1850910"/>
                </a:moveTo>
                <a:lnTo>
                  <a:pt x="531126" y="1851672"/>
                </a:lnTo>
                <a:lnTo>
                  <a:pt x="531126" y="1859292"/>
                </a:lnTo>
                <a:lnTo>
                  <a:pt x="553986" y="1858530"/>
                </a:lnTo>
                <a:lnTo>
                  <a:pt x="553986" y="1850910"/>
                </a:lnTo>
                <a:close/>
              </a:path>
              <a:path w="4688205" h="1888489">
                <a:moveTo>
                  <a:pt x="553986" y="455676"/>
                </a:moveTo>
                <a:lnTo>
                  <a:pt x="531126" y="455676"/>
                </a:lnTo>
                <a:lnTo>
                  <a:pt x="531126" y="463308"/>
                </a:lnTo>
                <a:lnTo>
                  <a:pt x="553986" y="463308"/>
                </a:lnTo>
                <a:lnTo>
                  <a:pt x="553986" y="455676"/>
                </a:lnTo>
                <a:close/>
              </a:path>
              <a:path w="4688205" h="1888489">
                <a:moveTo>
                  <a:pt x="576846" y="1007364"/>
                </a:moveTo>
                <a:lnTo>
                  <a:pt x="553986" y="1007364"/>
                </a:lnTo>
                <a:lnTo>
                  <a:pt x="553986" y="1014984"/>
                </a:lnTo>
                <a:lnTo>
                  <a:pt x="576846" y="1014984"/>
                </a:lnTo>
                <a:lnTo>
                  <a:pt x="576846" y="1007364"/>
                </a:lnTo>
                <a:close/>
              </a:path>
              <a:path w="4688205" h="1888489">
                <a:moveTo>
                  <a:pt x="576846" y="593598"/>
                </a:moveTo>
                <a:lnTo>
                  <a:pt x="553986" y="593598"/>
                </a:lnTo>
                <a:lnTo>
                  <a:pt x="553986" y="601218"/>
                </a:lnTo>
                <a:lnTo>
                  <a:pt x="576846" y="601218"/>
                </a:lnTo>
                <a:lnTo>
                  <a:pt x="576846" y="593598"/>
                </a:lnTo>
                <a:close/>
              </a:path>
              <a:path w="4688205" h="1888489">
                <a:moveTo>
                  <a:pt x="585228" y="1850898"/>
                </a:moveTo>
                <a:lnTo>
                  <a:pt x="561594" y="1850898"/>
                </a:lnTo>
                <a:lnTo>
                  <a:pt x="561594" y="1858530"/>
                </a:lnTo>
                <a:lnTo>
                  <a:pt x="585228" y="1858530"/>
                </a:lnTo>
                <a:lnTo>
                  <a:pt x="585228" y="1850898"/>
                </a:lnTo>
                <a:close/>
              </a:path>
              <a:path w="4688205" h="1888489">
                <a:moveTo>
                  <a:pt x="585228" y="455676"/>
                </a:moveTo>
                <a:lnTo>
                  <a:pt x="561606" y="455676"/>
                </a:lnTo>
                <a:lnTo>
                  <a:pt x="561606" y="463308"/>
                </a:lnTo>
                <a:lnTo>
                  <a:pt x="585228" y="463308"/>
                </a:lnTo>
                <a:lnTo>
                  <a:pt x="585228" y="455676"/>
                </a:lnTo>
                <a:close/>
              </a:path>
              <a:path w="4688205" h="1888489">
                <a:moveTo>
                  <a:pt x="608088" y="1007364"/>
                </a:moveTo>
                <a:lnTo>
                  <a:pt x="585228" y="1007364"/>
                </a:lnTo>
                <a:lnTo>
                  <a:pt x="585228" y="1014984"/>
                </a:lnTo>
                <a:lnTo>
                  <a:pt x="608088" y="1014984"/>
                </a:lnTo>
                <a:lnTo>
                  <a:pt x="608088" y="1007364"/>
                </a:lnTo>
                <a:close/>
              </a:path>
              <a:path w="4688205" h="1888489">
                <a:moveTo>
                  <a:pt x="608088" y="593598"/>
                </a:moveTo>
                <a:lnTo>
                  <a:pt x="585228" y="593598"/>
                </a:lnTo>
                <a:lnTo>
                  <a:pt x="585228" y="601218"/>
                </a:lnTo>
                <a:lnTo>
                  <a:pt x="608088" y="601218"/>
                </a:lnTo>
                <a:lnTo>
                  <a:pt x="608088" y="593598"/>
                </a:lnTo>
                <a:close/>
              </a:path>
              <a:path w="4688205" h="1888489">
                <a:moveTo>
                  <a:pt x="615708" y="1850898"/>
                </a:moveTo>
                <a:lnTo>
                  <a:pt x="592848" y="1850898"/>
                </a:lnTo>
                <a:lnTo>
                  <a:pt x="592848" y="1858530"/>
                </a:lnTo>
                <a:lnTo>
                  <a:pt x="615708" y="1858530"/>
                </a:lnTo>
                <a:lnTo>
                  <a:pt x="615708" y="1850898"/>
                </a:lnTo>
                <a:close/>
              </a:path>
              <a:path w="4688205" h="1888489">
                <a:moveTo>
                  <a:pt x="615708" y="455676"/>
                </a:moveTo>
                <a:lnTo>
                  <a:pt x="592848" y="455676"/>
                </a:lnTo>
                <a:lnTo>
                  <a:pt x="592848" y="463308"/>
                </a:lnTo>
                <a:lnTo>
                  <a:pt x="615708" y="463308"/>
                </a:lnTo>
                <a:lnTo>
                  <a:pt x="615708" y="455676"/>
                </a:lnTo>
                <a:close/>
              </a:path>
              <a:path w="4688205" h="1888489">
                <a:moveTo>
                  <a:pt x="638568" y="1007364"/>
                </a:moveTo>
                <a:lnTo>
                  <a:pt x="615708" y="1007364"/>
                </a:lnTo>
                <a:lnTo>
                  <a:pt x="615708" y="1014984"/>
                </a:lnTo>
                <a:lnTo>
                  <a:pt x="638568" y="1014984"/>
                </a:lnTo>
                <a:lnTo>
                  <a:pt x="638568" y="1007364"/>
                </a:lnTo>
                <a:close/>
              </a:path>
              <a:path w="4688205" h="1888489">
                <a:moveTo>
                  <a:pt x="638568" y="593598"/>
                </a:moveTo>
                <a:lnTo>
                  <a:pt x="615708" y="593598"/>
                </a:lnTo>
                <a:lnTo>
                  <a:pt x="615708" y="601218"/>
                </a:lnTo>
                <a:lnTo>
                  <a:pt x="638568" y="601218"/>
                </a:lnTo>
                <a:lnTo>
                  <a:pt x="638568" y="593598"/>
                </a:lnTo>
                <a:close/>
              </a:path>
              <a:path w="4688205" h="1888489">
                <a:moveTo>
                  <a:pt x="646188" y="1850898"/>
                </a:moveTo>
                <a:lnTo>
                  <a:pt x="623328" y="1850898"/>
                </a:lnTo>
                <a:lnTo>
                  <a:pt x="623328" y="1858530"/>
                </a:lnTo>
                <a:lnTo>
                  <a:pt x="646188" y="1858530"/>
                </a:lnTo>
                <a:lnTo>
                  <a:pt x="646188" y="1850898"/>
                </a:lnTo>
                <a:close/>
              </a:path>
              <a:path w="4688205" h="1888489">
                <a:moveTo>
                  <a:pt x="646188" y="455676"/>
                </a:moveTo>
                <a:lnTo>
                  <a:pt x="623328" y="455676"/>
                </a:lnTo>
                <a:lnTo>
                  <a:pt x="623328" y="463308"/>
                </a:lnTo>
                <a:lnTo>
                  <a:pt x="646188" y="463308"/>
                </a:lnTo>
                <a:lnTo>
                  <a:pt x="646188" y="455676"/>
                </a:lnTo>
                <a:close/>
              </a:path>
              <a:path w="4688205" h="1888489">
                <a:moveTo>
                  <a:pt x="669048" y="1007364"/>
                </a:moveTo>
                <a:lnTo>
                  <a:pt x="646188" y="1007364"/>
                </a:lnTo>
                <a:lnTo>
                  <a:pt x="646188" y="1014984"/>
                </a:lnTo>
                <a:lnTo>
                  <a:pt x="669048" y="1014984"/>
                </a:lnTo>
                <a:lnTo>
                  <a:pt x="669048" y="1007364"/>
                </a:lnTo>
                <a:close/>
              </a:path>
              <a:path w="4688205" h="1888489">
                <a:moveTo>
                  <a:pt x="669048" y="593598"/>
                </a:moveTo>
                <a:lnTo>
                  <a:pt x="646188" y="593598"/>
                </a:lnTo>
                <a:lnTo>
                  <a:pt x="646188" y="601218"/>
                </a:lnTo>
                <a:lnTo>
                  <a:pt x="669048" y="601218"/>
                </a:lnTo>
                <a:lnTo>
                  <a:pt x="669048" y="593598"/>
                </a:lnTo>
                <a:close/>
              </a:path>
              <a:path w="4688205" h="1888489">
                <a:moveTo>
                  <a:pt x="676668" y="1850898"/>
                </a:moveTo>
                <a:lnTo>
                  <a:pt x="653808" y="1850898"/>
                </a:lnTo>
                <a:lnTo>
                  <a:pt x="653808" y="1858530"/>
                </a:lnTo>
                <a:lnTo>
                  <a:pt x="676668" y="1858530"/>
                </a:lnTo>
                <a:lnTo>
                  <a:pt x="676668" y="1850898"/>
                </a:lnTo>
                <a:close/>
              </a:path>
              <a:path w="4688205" h="1888489">
                <a:moveTo>
                  <a:pt x="676668" y="455676"/>
                </a:moveTo>
                <a:lnTo>
                  <a:pt x="653808" y="455676"/>
                </a:lnTo>
                <a:lnTo>
                  <a:pt x="653808" y="463296"/>
                </a:lnTo>
                <a:lnTo>
                  <a:pt x="676668" y="464058"/>
                </a:lnTo>
                <a:lnTo>
                  <a:pt x="676668" y="455676"/>
                </a:lnTo>
                <a:close/>
              </a:path>
              <a:path w="4688205" h="1888489">
                <a:moveTo>
                  <a:pt x="699528" y="1007364"/>
                </a:moveTo>
                <a:lnTo>
                  <a:pt x="676668" y="1007364"/>
                </a:lnTo>
                <a:lnTo>
                  <a:pt x="676668" y="1014984"/>
                </a:lnTo>
                <a:lnTo>
                  <a:pt x="699528" y="1014984"/>
                </a:lnTo>
                <a:lnTo>
                  <a:pt x="699528" y="1007364"/>
                </a:lnTo>
                <a:close/>
              </a:path>
              <a:path w="4688205" h="1888489">
                <a:moveTo>
                  <a:pt x="699528" y="593598"/>
                </a:moveTo>
                <a:lnTo>
                  <a:pt x="676668" y="593598"/>
                </a:lnTo>
                <a:lnTo>
                  <a:pt x="676668" y="601218"/>
                </a:lnTo>
                <a:lnTo>
                  <a:pt x="699528" y="601218"/>
                </a:lnTo>
                <a:lnTo>
                  <a:pt x="699528" y="593598"/>
                </a:lnTo>
                <a:close/>
              </a:path>
              <a:path w="4688205" h="1888489">
                <a:moveTo>
                  <a:pt x="707148" y="1850898"/>
                </a:moveTo>
                <a:lnTo>
                  <a:pt x="684288" y="1850898"/>
                </a:lnTo>
                <a:lnTo>
                  <a:pt x="684288" y="1858530"/>
                </a:lnTo>
                <a:lnTo>
                  <a:pt x="707148" y="1858530"/>
                </a:lnTo>
                <a:lnTo>
                  <a:pt x="707148" y="1850898"/>
                </a:lnTo>
                <a:close/>
              </a:path>
              <a:path w="4688205" h="1888489">
                <a:moveTo>
                  <a:pt x="707148" y="455676"/>
                </a:moveTo>
                <a:lnTo>
                  <a:pt x="684288" y="455676"/>
                </a:lnTo>
                <a:lnTo>
                  <a:pt x="684288" y="464058"/>
                </a:lnTo>
                <a:lnTo>
                  <a:pt x="707148" y="464058"/>
                </a:lnTo>
                <a:lnTo>
                  <a:pt x="707148" y="455676"/>
                </a:lnTo>
                <a:close/>
              </a:path>
              <a:path w="4688205" h="1888489">
                <a:moveTo>
                  <a:pt x="730008" y="1007364"/>
                </a:moveTo>
                <a:lnTo>
                  <a:pt x="707148" y="1007364"/>
                </a:lnTo>
                <a:lnTo>
                  <a:pt x="707148" y="1014984"/>
                </a:lnTo>
                <a:lnTo>
                  <a:pt x="730008" y="1014984"/>
                </a:lnTo>
                <a:lnTo>
                  <a:pt x="730008" y="1007364"/>
                </a:lnTo>
                <a:close/>
              </a:path>
              <a:path w="4688205" h="1888489">
                <a:moveTo>
                  <a:pt x="730008" y="593598"/>
                </a:moveTo>
                <a:lnTo>
                  <a:pt x="707148" y="593598"/>
                </a:lnTo>
                <a:lnTo>
                  <a:pt x="707148" y="601218"/>
                </a:lnTo>
                <a:lnTo>
                  <a:pt x="730008" y="601218"/>
                </a:lnTo>
                <a:lnTo>
                  <a:pt x="730008" y="593598"/>
                </a:lnTo>
                <a:close/>
              </a:path>
              <a:path w="4688205" h="1888489">
                <a:moveTo>
                  <a:pt x="737628" y="455676"/>
                </a:moveTo>
                <a:lnTo>
                  <a:pt x="714768" y="455676"/>
                </a:lnTo>
                <a:lnTo>
                  <a:pt x="714768" y="464058"/>
                </a:lnTo>
                <a:lnTo>
                  <a:pt x="737628" y="464058"/>
                </a:lnTo>
                <a:lnTo>
                  <a:pt x="737628" y="455676"/>
                </a:lnTo>
                <a:close/>
              </a:path>
              <a:path w="4688205" h="1888489">
                <a:moveTo>
                  <a:pt x="738390" y="1857768"/>
                </a:moveTo>
                <a:lnTo>
                  <a:pt x="737628" y="1850148"/>
                </a:lnTo>
                <a:lnTo>
                  <a:pt x="714768" y="1850910"/>
                </a:lnTo>
                <a:lnTo>
                  <a:pt x="714768" y="1858530"/>
                </a:lnTo>
                <a:lnTo>
                  <a:pt x="738390" y="1857768"/>
                </a:lnTo>
                <a:close/>
              </a:path>
              <a:path w="4688205" h="1888489">
                <a:moveTo>
                  <a:pt x="761250" y="1007364"/>
                </a:moveTo>
                <a:lnTo>
                  <a:pt x="737628" y="1007364"/>
                </a:lnTo>
                <a:lnTo>
                  <a:pt x="737628" y="1014984"/>
                </a:lnTo>
                <a:lnTo>
                  <a:pt x="761250" y="1014984"/>
                </a:lnTo>
                <a:lnTo>
                  <a:pt x="761250" y="1007364"/>
                </a:lnTo>
                <a:close/>
              </a:path>
              <a:path w="4688205" h="1888489">
                <a:moveTo>
                  <a:pt x="761250" y="593598"/>
                </a:moveTo>
                <a:lnTo>
                  <a:pt x="737628" y="593598"/>
                </a:lnTo>
                <a:lnTo>
                  <a:pt x="737628" y="601218"/>
                </a:lnTo>
                <a:lnTo>
                  <a:pt x="761250" y="601218"/>
                </a:lnTo>
                <a:lnTo>
                  <a:pt x="761250" y="593598"/>
                </a:lnTo>
                <a:close/>
              </a:path>
              <a:path w="4688205" h="1888489">
                <a:moveTo>
                  <a:pt x="768870" y="1850136"/>
                </a:moveTo>
                <a:lnTo>
                  <a:pt x="746010" y="1850136"/>
                </a:lnTo>
                <a:lnTo>
                  <a:pt x="746010" y="1857768"/>
                </a:lnTo>
                <a:lnTo>
                  <a:pt x="768870" y="1857768"/>
                </a:lnTo>
                <a:lnTo>
                  <a:pt x="768870" y="1850136"/>
                </a:lnTo>
                <a:close/>
              </a:path>
              <a:path w="4688205" h="1888489">
                <a:moveTo>
                  <a:pt x="768870" y="456438"/>
                </a:moveTo>
                <a:lnTo>
                  <a:pt x="745248" y="456438"/>
                </a:lnTo>
                <a:lnTo>
                  <a:pt x="745248" y="464058"/>
                </a:lnTo>
                <a:lnTo>
                  <a:pt x="768870" y="464058"/>
                </a:lnTo>
                <a:lnTo>
                  <a:pt x="768870" y="456438"/>
                </a:lnTo>
                <a:close/>
              </a:path>
              <a:path w="4688205" h="1888489">
                <a:moveTo>
                  <a:pt x="791730" y="1007364"/>
                </a:moveTo>
                <a:lnTo>
                  <a:pt x="768870" y="1007364"/>
                </a:lnTo>
                <a:lnTo>
                  <a:pt x="768870" y="1014984"/>
                </a:lnTo>
                <a:lnTo>
                  <a:pt x="791730" y="1014984"/>
                </a:lnTo>
                <a:lnTo>
                  <a:pt x="791730" y="1007364"/>
                </a:lnTo>
                <a:close/>
              </a:path>
              <a:path w="4688205" h="1888489">
                <a:moveTo>
                  <a:pt x="791730" y="593598"/>
                </a:moveTo>
                <a:lnTo>
                  <a:pt x="768870" y="593598"/>
                </a:lnTo>
                <a:lnTo>
                  <a:pt x="768870" y="601218"/>
                </a:lnTo>
                <a:lnTo>
                  <a:pt x="791730" y="601218"/>
                </a:lnTo>
                <a:lnTo>
                  <a:pt x="791730" y="593598"/>
                </a:lnTo>
                <a:close/>
              </a:path>
              <a:path w="4688205" h="1888489">
                <a:moveTo>
                  <a:pt x="799350" y="1850136"/>
                </a:moveTo>
                <a:lnTo>
                  <a:pt x="776490" y="1850136"/>
                </a:lnTo>
                <a:lnTo>
                  <a:pt x="776490" y="1857768"/>
                </a:lnTo>
                <a:lnTo>
                  <a:pt x="799350" y="1857768"/>
                </a:lnTo>
                <a:lnTo>
                  <a:pt x="799350" y="1850136"/>
                </a:lnTo>
                <a:close/>
              </a:path>
              <a:path w="4688205" h="1888489">
                <a:moveTo>
                  <a:pt x="799350" y="456438"/>
                </a:moveTo>
                <a:lnTo>
                  <a:pt x="776490" y="456438"/>
                </a:lnTo>
                <a:lnTo>
                  <a:pt x="776490" y="464058"/>
                </a:lnTo>
                <a:lnTo>
                  <a:pt x="799350" y="464058"/>
                </a:lnTo>
                <a:lnTo>
                  <a:pt x="799350" y="456438"/>
                </a:lnTo>
                <a:close/>
              </a:path>
              <a:path w="4688205" h="1888489">
                <a:moveTo>
                  <a:pt x="822210" y="1007364"/>
                </a:moveTo>
                <a:lnTo>
                  <a:pt x="799350" y="1007364"/>
                </a:lnTo>
                <a:lnTo>
                  <a:pt x="799350" y="1014984"/>
                </a:lnTo>
                <a:lnTo>
                  <a:pt x="822210" y="1014984"/>
                </a:lnTo>
                <a:lnTo>
                  <a:pt x="822210" y="1007364"/>
                </a:lnTo>
                <a:close/>
              </a:path>
              <a:path w="4688205" h="1888489">
                <a:moveTo>
                  <a:pt x="822210" y="593598"/>
                </a:moveTo>
                <a:lnTo>
                  <a:pt x="799350" y="593598"/>
                </a:lnTo>
                <a:lnTo>
                  <a:pt x="799350" y="601218"/>
                </a:lnTo>
                <a:lnTo>
                  <a:pt x="822210" y="601218"/>
                </a:lnTo>
                <a:lnTo>
                  <a:pt x="822210" y="593598"/>
                </a:lnTo>
                <a:close/>
              </a:path>
              <a:path w="4688205" h="1888489">
                <a:moveTo>
                  <a:pt x="829830" y="1850136"/>
                </a:moveTo>
                <a:lnTo>
                  <a:pt x="806970" y="1850136"/>
                </a:lnTo>
                <a:lnTo>
                  <a:pt x="806970" y="1857768"/>
                </a:lnTo>
                <a:lnTo>
                  <a:pt x="829830" y="1857768"/>
                </a:lnTo>
                <a:lnTo>
                  <a:pt x="829830" y="1850136"/>
                </a:lnTo>
                <a:close/>
              </a:path>
              <a:path w="4688205" h="1888489">
                <a:moveTo>
                  <a:pt x="829830" y="456438"/>
                </a:moveTo>
                <a:lnTo>
                  <a:pt x="806970" y="456438"/>
                </a:lnTo>
                <a:lnTo>
                  <a:pt x="806970" y="464058"/>
                </a:lnTo>
                <a:lnTo>
                  <a:pt x="829830" y="464058"/>
                </a:lnTo>
                <a:lnTo>
                  <a:pt x="829830" y="456438"/>
                </a:lnTo>
                <a:close/>
              </a:path>
              <a:path w="4688205" h="1888489">
                <a:moveTo>
                  <a:pt x="852690" y="1007364"/>
                </a:moveTo>
                <a:lnTo>
                  <a:pt x="829830" y="1007364"/>
                </a:lnTo>
                <a:lnTo>
                  <a:pt x="829830" y="1014984"/>
                </a:lnTo>
                <a:lnTo>
                  <a:pt x="852690" y="1014984"/>
                </a:lnTo>
                <a:lnTo>
                  <a:pt x="852690" y="1007364"/>
                </a:lnTo>
                <a:close/>
              </a:path>
              <a:path w="4688205" h="1888489">
                <a:moveTo>
                  <a:pt x="852690" y="593598"/>
                </a:moveTo>
                <a:lnTo>
                  <a:pt x="829830" y="593598"/>
                </a:lnTo>
                <a:lnTo>
                  <a:pt x="829830" y="601218"/>
                </a:lnTo>
                <a:lnTo>
                  <a:pt x="852690" y="601218"/>
                </a:lnTo>
                <a:lnTo>
                  <a:pt x="852690" y="593598"/>
                </a:lnTo>
                <a:close/>
              </a:path>
              <a:path w="4688205" h="1888489">
                <a:moveTo>
                  <a:pt x="860310" y="1850136"/>
                </a:moveTo>
                <a:lnTo>
                  <a:pt x="837450" y="1850136"/>
                </a:lnTo>
                <a:lnTo>
                  <a:pt x="837450" y="1857768"/>
                </a:lnTo>
                <a:lnTo>
                  <a:pt x="860310" y="1857768"/>
                </a:lnTo>
                <a:lnTo>
                  <a:pt x="860310" y="1850136"/>
                </a:lnTo>
                <a:close/>
              </a:path>
              <a:path w="4688205" h="1888489">
                <a:moveTo>
                  <a:pt x="860310" y="456438"/>
                </a:moveTo>
                <a:lnTo>
                  <a:pt x="837450" y="456438"/>
                </a:lnTo>
                <a:lnTo>
                  <a:pt x="837450" y="464058"/>
                </a:lnTo>
                <a:lnTo>
                  <a:pt x="860310" y="464058"/>
                </a:lnTo>
                <a:lnTo>
                  <a:pt x="860310" y="456438"/>
                </a:lnTo>
                <a:close/>
              </a:path>
              <a:path w="4688205" h="1888489">
                <a:moveTo>
                  <a:pt x="883170" y="1007364"/>
                </a:moveTo>
                <a:lnTo>
                  <a:pt x="860310" y="1007364"/>
                </a:lnTo>
                <a:lnTo>
                  <a:pt x="860310" y="1014984"/>
                </a:lnTo>
                <a:lnTo>
                  <a:pt x="883170" y="1014984"/>
                </a:lnTo>
                <a:lnTo>
                  <a:pt x="883170" y="1007364"/>
                </a:lnTo>
                <a:close/>
              </a:path>
              <a:path w="4688205" h="1888489">
                <a:moveTo>
                  <a:pt x="883170" y="593598"/>
                </a:moveTo>
                <a:lnTo>
                  <a:pt x="860310" y="593598"/>
                </a:lnTo>
                <a:lnTo>
                  <a:pt x="860310" y="601218"/>
                </a:lnTo>
                <a:lnTo>
                  <a:pt x="883170" y="601218"/>
                </a:lnTo>
                <a:lnTo>
                  <a:pt x="883170" y="593598"/>
                </a:lnTo>
                <a:close/>
              </a:path>
              <a:path w="4688205" h="1888489">
                <a:moveTo>
                  <a:pt x="890790" y="1850136"/>
                </a:moveTo>
                <a:lnTo>
                  <a:pt x="867918" y="1850136"/>
                </a:lnTo>
                <a:lnTo>
                  <a:pt x="867918" y="1857768"/>
                </a:lnTo>
                <a:lnTo>
                  <a:pt x="890790" y="1857768"/>
                </a:lnTo>
                <a:lnTo>
                  <a:pt x="890790" y="1850136"/>
                </a:lnTo>
                <a:close/>
              </a:path>
              <a:path w="4688205" h="1888489">
                <a:moveTo>
                  <a:pt x="890790" y="456438"/>
                </a:moveTo>
                <a:lnTo>
                  <a:pt x="867930" y="456438"/>
                </a:lnTo>
                <a:lnTo>
                  <a:pt x="867930" y="464058"/>
                </a:lnTo>
                <a:lnTo>
                  <a:pt x="890790" y="464058"/>
                </a:lnTo>
                <a:lnTo>
                  <a:pt x="890790" y="456438"/>
                </a:lnTo>
                <a:close/>
              </a:path>
              <a:path w="4688205" h="1888489">
                <a:moveTo>
                  <a:pt x="913650" y="1007364"/>
                </a:moveTo>
                <a:lnTo>
                  <a:pt x="890790" y="1007364"/>
                </a:lnTo>
                <a:lnTo>
                  <a:pt x="890790" y="1014984"/>
                </a:lnTo>
                <a:lnTo>
                  <a:pt x="913650" y="1014984"/>
                </a:lnTo>
                <a:lnTo>
                  <a:pt x="913650" y="1007364"/>
                </a:lnTo>
                <a:close/>
              </a:path>
              <a:path w="4688205" h="1888489">
                <a:moveTo>
                  <a:pt x="913650" y="593598"/>
                </a:moveTo>
                <a:lnTo>
                  <a:pt x="890790" y="593598"/>
                </a:lnTo>
                <a:lnTo>
                  <a:pt x="890790" y="601218"/>
                </a:lnTo>
                <a:lnTo>
                  <a:pt x="913650" y="601218"/>
                </a:lnTo>
                <a:lnTo>
                  <a:pt x="913650" y="593598"/>
                </a:lnTo>
                <a:close/>
              </a:path>
              <a:path w="4688205" h="1888489">
                <a:moveTo>
                  <a:pt x="922032" y="1849386"/>
                </a:moveTo>
                <a:lnTo>
                  <a:pt x="898410" y="1850148"/>
                </a:lnTo>
                <a:lnTo>
                  <a:pt x="898410" y="1857768"/>
                </a:lnTo>
                <a:lnTo>
                  <a:pt x="922032" y="1857006"/>
                </a:lnTo>
                <a:lnTo>
                  <a:pt x="922032" y="1849386"/>
                </a:lnTo>
                <a:close/>
              </a:path>
              <a:path w="4688205" h="1888489">
                <a:moveTo>
                  <a:pt x="922032" y="456438"/>
                </a:moveTo>
                <a:lnTo>
                  <a:pt x="898410" y="456438"/>
                </a:lnTo>
                <a:lnTo>
                  <a:pt x="898410" y="464058"/>
                </a:lnTo>
                <a:lnTo>
                  <a:pt x="922032" y="464058"/>
                </a:lnTo>
                <a:lnTo>
                  <a:pt x="922032" y="456438"/>
                </a:lnTo>
                <a:close/>
              </a:path>
              <a:path w="4688205" h="1888489">
                <a:moveTo>
                  <a:pt x="944892" y="1007364"/>
                </a:moveTo>
                <a:lnTo>
                  <a:pt x="922032" y="1007364"/>
                </a:lnTo>
                <a:lnTo>
                  <a:pt x="922032" y="1014984"/>
                </a:lnTo>
                <a:lnTo>
                  <a:pt x="944892" y="1014984"/>
                </a:lnTo>
                <a:lnTo>
                  <a:pt x="944892" y="1007364"/>
                </a:lnTo>
                <a:close/>
              </a:path>
              <a:path w="4688205" h="1888489">
                <a:moveTo>
                  <a:pt x="944892" y="593598"/>
                </a:moveTo>
                <a:lnTo>
                  <a:pt x="922032" y="593598"/>
                </a:lnTo>
                <a:lnTo>
                  <a:pt x="922032" y="601218"/>
                </a:lnTo>
                <a:lnTo>
                  <a:pt x="944892" y="601218"/>
                </a:lnTo>
                <a:lnTo>
                  <a:pt x="944892" y="593598"/>
                </a:lnTo>
                <a:close/>
              </a:path>
              <a:path w="4688205" h="1888489">
                <a:moveTo>
                  <a:pt x="952512" y="1849374"/>
                </a:moveTo>
                <a:lnTo>
                  <a:pt x="929652" y="1849374"/>
                </a:lnTo>
                <a:lnTo>
                  <a:pt x="929652" y="1857006"/>
                </a:lnTo>
                <a:lnTo>
                  <a:pt x="952512" y="1857006"/>
                </a:lnTo>
                <a:lnTo>
                  <a:pt x="952512" y="1849374"/>
                </a:lnTo>
                <a:close/>
              </a:path>
              <a:path w="4688205" h="1888489">
                <a:moveTo>
                  <a:pt x="952512" y="456438"/>
                </a:moveTo>
                <a:lnTo>
                  <a:pt x="929652" y="456438"/>
                </a:lnTo>
                <a:lnTo>
                  <a:pt x="929652" y="464058"/>
                </a:lnTo>
                <a:lnTo>
                  <a:pt x="952512" y="464058"/>
                </a:lnTo>
                <a:lnTo>
                  <a:pt x="952512" y="456438"/>
                </a:lnTo>
                <a:close/>
              </a:path>
              <a:path w="4688205" h="1888489">
                <a:moveTo>
                  <a:pt x="975372" y="1007364"/>
                </a:moveTo>
                <a:lnTo>
                  <a:pt x="952512" y="1007364"/>
                </a:lnTo>
                <a:lnTo>
                  <a:pt x="952512" y="1014984"/>
                </a:lnTo>
                <a:lnTo>
                  <a:pt x="975372" y="1014984"/>
                </a:lnTo>
                <a:lnTo>
                  <a:pt x="975372" y="1007364"/>
                </a:lnTo>
                <a:close/>
              </a:path>
              <a:path w="4688205" h="1888489">
                <a:moveTo>
                  <a:pt x="975372" y="593598"/>
                </a:moveTo>
                <a:lnTo>
                  <a:pt x="952512" y="593598"/>
                </a:lnTo>
                <a:lnTo>
                  <a:pt x="952512" y="601218"/>
                </a:lnTo>
                <a:lnTo>
                  <a:pt x="975372" y="601218"/>
                </a:lnTo>
                <a:lnTo>
                  <a:pt x="975372" y="593598"/>
                </a:lnTo>
                <a:close/>
              </a:path>
              <a:path w="4688205" h="1888489">
                <a:moveTo>
                  <a:pt x="982992" y="1849374"/>
                </a:moveTo>
                <a:lnTo>
                  <a:pt x="960120" y="1849374"/>
                </a:lnTo>
                <a:lnTo>
                  <a:pt x="960120" y="1857006"/>
                </a:lnTo>
                <a:lnTo>
                  <a:pt x="982992" y="1857006"/>
                </a:lnTo>
                <a:lnTo>
                  <a:pt x="982992" y="1849374"/>
                </a:lnTo>
                <a:close/>
              </a:path>
              <a:path w="4688205" h="1888489">
                <a:moveTo>
                  <a:pt x="982992" y="456438"/>
                </a:moveTo>
                <a:lnTo>
                  <a:pt x="960132" y="456438"/>
                </a:lnTo>
                <a:lnTo>
                  <a:pt x="960132" y="464058"/>
                </a:lnTo>
                <a:lnTo>
                  <a:pt x="982992" y="464058"/>
                </a:lnTo>
                <a:lnTo>
                  <a:pt x="982992" y="456438"/>
                </a:lnTo>
                <a:close/>
              </a:path>
              <a:path w="4688205" h="1888489">
                <a:moveTo>
                  <a:pt x="1005852" y="1007364"/>
                </a:moveTo>
                <a:lnTo>
                  <a:pt x="982992" y="1007364"/>
                </a:lnTo>
                <a:lnTo>
                  <a:pt x="982992" y="1014984"/>
                </a:lnTo>
                <a:lnTo>
                  <a:pt x="1005852" y="1014984"/>
                </a:lnTo>
                <a:lnTo>
                  <a:pt x="1005852" y="1007364"/>
                </a:lnTo>
                <a:close/>
              </a:path>
              <a:path w="4688205" h="1888489">
                <a:moveTo>
                  <a:pt x="1005852" y="593598"/>
                </a:moveTo>
                <a:lnTo>
                  <a:pt x="982992" y="593598"/>
                </a:lnTo>
                <a:lnTo>
                  <a:pt x="982992" y="601218"/>
                </a:lnTo>
                <a:lnTo>
                  <a:pt x="1005852" y="601980"/>
                </a:lnTo>
                <a:lnTo>
                  <a:pt x="1005852" y="601218"/>
                </a:lnTo>
                <a:lnTo>
                  <a:pt x="1005852" y="593598"/>
                </a:lnTo>
                <a:close/>
              </a:path>
              <a:path w="4688205" h="1888489">
                <a:moveTo>
                  <a:pt x="1013472" y="1849374"/>
                </a:moveTo>
                <a:lnTo>
                  <a:pt x="990612" y="1849374"/>
                </a:lnTo>
                <a:lnTo>
                  <a:pt x="990612" y="1857006"/>
                </a:lnTo>
                <a:lnTo>
                  <a:pt x="1013472" y="1857006"/>
                </a:lnTo>
                <a:lnTo>
                  <a:pt x="1013472" y="1849374"/>
                </a:lnTo>
                <a:close/>
              </a:path>
              <a:path w="4688205" h="1888489">
                <a:moveTo>
                  <a:pt x="1013472" y="456438"/>
                </a:moveTo>
                <a:lnTo>
                  <a:pt x="990612" y="456438"/>
                </a:lnTo>
                <a:lnTo>
                  <a:pt x="990612" y="464058"/>
                </a:lnTo>
                <a:lnTo>
                  <a:pt x="1013472" y="464058"/>
                </a:lnTo>
                <a:lnTo>
                  <a:pt x="1013472" y="456438"/>
                </a:lnTo>
                <a:close/>
              </a:path>
              <a:path w="4688205" h="1888489">
                <a:moveTo>
                  <a:pt x="1036332" y="1007364"/>
                </a:moveTo>
                <a:lnTo>
                  <a:pt x="1013472" y="1007364"/>
                </a:lnTo>
                <a:lnTo>
                  <a:pt x="1013472" y="1014984"/>
                </a:lnTo>
                <a:lnTo>
                  <a:pt x="1036332" y="1014984"/>
                </a:lnTo>
                <a:lnTo>
                  <a:pt x="1036332" y="1007364"/>
                </a:lnTo>
                <a:close/>
              </a:path>
              <a:path w="4688205" h="1888489">
                <a:moveTo>
                  <a:pt x="1036332" y="593598"/>
                </a:moveTo>
                <a:lnTo>
                  <a:pt x="1013472" y="593598"/>
                </a:lnTo>
                <a:lnTo>
                  <a:pt x="1013472" y="601218"/>
                </a:lnTo>
                <a:lnTo>
                  <a:pt x="1013472" y="601980"/>
                </a:lnTo>
                <a:lnTo>
                  <a:pt x="1036332" y="601980"/>
                </a:lnTo>
                <a:lnTo>
                  <a:pt x="1036332" y="601218"/>
                </a:lnTo>
                <a:lnTo>
                  <a:pt x="1036332" y="593598"/>
                </a:lnTo>
                <a:close/>
              </a:path>
              <a:path w="4688205" h="1888489">
                <a:moveTo>
                  <a:pt x="1043952" y="1849374"/>
                </a:moveTo>
                <a:lnTo>
                  <a:pt x="1021092" y="1849374"/>
                </a:lnTo>
                <a:lnTo>
                  <a:pt x="1021092" y="1857006"/>
                </a:lnTo>
                <a:lnTo>
                  <a:pt x="1043952" y="1857006"/>
                </a:lnTo>
                <a:lnTo>
                  <a:pt x="1043952" y="1849374"/>
                </a:lnTo>
                <a:close/>
              </a:path>
              <a:path w="4688205" h="1888489">
                <a:moveTo>
                  <a:pt x="1043952" y="456438"/>
                </a:moveTo>
                <a:lnTo>
                  <a:pt x="1021092" y="456438"/>
                </a:lnTo>
                <a:lnTo>
                  <a:pt x="1021092" y="464058"/>
                </a:lnTo>
                <a:lnTo>
                  <a:pt x="1043952" y="464058"/>
                </a:lnTo>
                <a:lnTo>
                  <a:pt x="1043952" y="456438"/>
                </a:lnTo>
                <a:close/>
              </a:path>
              <a:path w="4688205" h="1888489">
                <a:moveTo>
                  <a:pt x="1066812" y="1007364"/>
                </a:moveTo>
                <a:lnTo>
                  <a:pt x="1043952" y="1007364"/>
                </a:lnTo>
                <a:lnTo>
                  <a:pt x="1043952" y="1014984"/>
                </a:lnTo>
                <a:lnTo>
                  <a:pt x="1066812" y="1014984"/>
                </a:lnTo>
                <a:lnTo>
                  <a:pt x="1066812" y="1007364"/>
                </a:lnTo>
                <a:close/>
              </a:path>
              <a:path w="4688205" h="1888489">
                <a:moveTo>
                  <a:pt x="1066812" y="593598"/>
                </a:moveTo>
                <a:lnTo>
                  <a:pt x="1043952" y="593598"/>
                </a:lnTo>
                <a:lnTo>
                  <a:pt x="1043952" y="601218"/>
                </a:lnTo>
                <a:lnTo>
                  <a:pt x="1043952" y="601980"/>
                </a:lnTo>
                <a:lnTo>
                  <a:pt x="1066812" y="601980"/>
                </a:lnTo>
                <a:lnTo>
                  <a:pt x="1066812" y="601218"/>
                </a:lnTo>
                <a:lnTo>
                  <a:pt x="1066812" y="593598"/>
                </a:lnTo>
                <a:close/>
              </a:path>
              <a:path w="4688205" h="1888489">
                <a:moveTo>
                  <a:pt x="1074432" y="456438"/>
                </a:moveTo>
                <a:lnTo>
                  <a:pt x="1051572" y="456438"/>
                </a:lnTo>
                <a:lnTo>
                  <a:pt x="1051572" y="464058"/>
                </a:lnTo>
                <a:lnTo>
                  <a:pt x="1074432" y="464058"/>
                </a:lnTo>
                <a:lnTo>
                  <a:pt x="1074432" y="456438"/>
                </a:lnTo>
                <a:close/>
              </a:path>
              <a:path w="4688205" h="1888489">
                <a:moveTo>
                  <a:pt x="1075194" y="1857006"/>
                </a:moveTo>
                <a:lnTo>
                  <a:pt x="1074432" y="1849386"/>
                </a:lnTo>
                <a:lnTo>
                  <a:pt x="1051572" y="1849386"/>
                </a:lnTo>
                <a:lnTo>
                  <a:pt x="1051572" y="1857006"/>
                </a:lnTo>
                <a:lnTo>
                  <a:pt x="1075194" y="1857006"/>
                </a:lnTo>
                <a:close/>
              </a:path>
              <a:path w="4688205" h="1888489">
                <a:moveTo>
                  <a:pt x="1098054" y="1007364"/>
                </a:moveTo>
                <a:lnTo>
                  <a:pt x="1074432" y="1007364"/>
                </a:lnTo>
                <a:lnTo>
                  <a:pt x="1074432" y="1014984"/>
                </a:lnTo>
                <a:lnTo>
                  <a:pt x="1098054" y="1014984"/>
                </a:lnTo>
                <a:lnTo>
                  <a:pt x="1098054" y="1007364"/>
                </a:lnTo>
                <a:close/>
              </a:path>
              <a:path w="4688205" h="1888489">
                <a:moveTo>
                  <a:pt x="1098054" y="593598"/>
                </a:moveTo>
                <a:lnTo>
                  <a:pt x="1074432" y="593598"/>
                </a:lnTo>
                <a:lnTo>
                  <a:pt x="1074432" y="601218"/>
                </a:lnTo>
                <a:lnTo>
                  <a:pt x="1074432" y="601980"/>
                </a:lnTo>
                <a:lnTo>
                  <a:pt x="1098054" y="601980"/>
                </a:lnTo>
                <a:lnTo>
                  <a:pt x="1098054" y="601218"/>
                </a:lnTo>
                <a:lnTo>
                  <a:pt x="1098054" y="594360"/>
                </a:lnTo>
                <a:lnTo>
                  <a:pt x="1098054" y="593598"/>
                </a:lnTo>
                <a:close/>
              </a:path>
              <a:path w="4688205" h="1888489">
                <a:moveTo>
                  <a:pt x="1105674" y="1848624"/>
                </a:moveTo>
                <a:lnTo>
                  <a:pt x="1082814" y="1848624"/>
                </a:lnTo>
                <a:lnTo>
                  <a:pt x="1082814" y="1857006"/>
                </a:lnTo>
                <a:lnTo>
                  <a:pt x="1105674" y="1856244"/>
                </a:lnTo>
                <a:lnTo>
                  <a:pt x="1105674" y="1848624"/>
                </a:lnTo>
                <a:close/>
              </a:path>
              <a:path w="4688205" h="1888489">
                <a:moveTo>
                  <a:pt x="1105674" y="456438"/>
                </a:moveTo>
                <a:lnTo>
                  <a:pt x="1082052" y="456438"/>
                </a:lnTo>
                <a:lnTo>
                  <a:pt x="1082052" y="464058"/>
                </a:lnTo>
                <a:lnTo>
                  <a:pt x="1105674" y="464058"/>
                </a:lnTo>
                <a:lnTo>
                  <a:pt x="1105674" y="456438"/>
                </a:lnTo>
                <a:close/>
              </a:path>
              <a:path w="4688205" h="1888489">
                <a:moveTo>
                  <a:pt x="1128534" y="1007364"/>
                </a:moveTo>
                <a:lnTo>
                  <a:pt x="1105674" y="1007364"/>
                </a:lnTo>
                <a:lnTo>
                  <a:pt x="1105674" y="1014984"/>
                </a:lnTo>
                <a:lnTo>
                  <a:pt x="1128534" y="1014984"/>
                </a:lnTo>
                <a:lnTo>
                  <a:pt x="1128534" y="1007364"/>
                </a:lnTo>
                <a:close/>
              </a:path>
              <a:path w="4688205" h="1888489">
                <a:moveTo>
                  <a:pt x="1128534" y="593598"/>
                </a:moveTo>
                <a:lnTo>
                  <a:pt x="1105674" y="593598"/>
                </a:lnTo>
                <a:lnTo>
                  <a:pt x="1105674" y="594372"/>
                </a:lnTo>
                <a:lnTo>
                  <a:pt x="1105674" y="601218"/>
                </a:lnTo>
                <a:lnTo>
                  <a:pt x="1105674" y="601980"/>
                </a:lnTo>
                <a:lnTo>
                  <a:pt x="1128534" y="601980"/>
                </a:lnTo>
                <a:lnTo>
                  <a:pt x="1128534" y="601218"/>
                </a:lnTo>
                <a:lnTo>
                  <a:pt x="1128534" y="594372"/>
                </a:lnTo>
                <a:lnTo>
                  <a:pt x="1128534" y="593598"/>
                </a:lnTo>
                <a:close/>
              </a:path>
              <a:path w="4688205" h="1888489">
                <a:moveTo>
                  <a:pt x="1136154" y="1848612"/>
                </a:moveTo>
                <a:lnTo>
                  <a:pt x="1113282" y="1848612"/>
                </a:lnTo>
                <a:lnTo>
                  <a:pt x="1113282" y="1856244"/>
                </a:lnTo>
                <a:lnTo>
                  <a:pt x="1136154" y="1856244"/>
                </a:lnTo>
                <a:lnTo>
                  <a:pt x="1136154" y="1848612"/>
                </a:lnTo>
                <a:close/>
              </a:path>
              <a:path w="4688205" h="1888489">
                <a:moveTo>
                  <a:pt x="1136154" y="456438"/>
                </a:moveTo>
                <a:lnTo>
                  <a:pt x="1113282" y="456438"/>
                </a:lnTo>
                <a:lnTo>
                  <a:pt x="1113282" y="464058"/>
                </a:lnTo>
                <a:lnTo>
                  <a:pt x="1136154" y="464058"/>
                </a:lnTo>
                <a:lnTo>
                  <a:pt x="1136154" y="456438"/>
                </a:lnTo>
                <a:close/>
              </a:path>
              <a:path w="4688205" h="1888489">
                <a:moveTo>
                  <a:pt x="1159014" y="1007364"/>
                </a:moveTo>
                <a:lnTo>
                  <a:pt x="1136154" y="1007364"/>
                </a:lnTo>
                <a:lnTo>
                  <a:pt x="1136154" y="1014984"/>
                </a:lnTo>
                <a:lnTo>
                  <a:pt x="1159014" y="1014984"/>
                </a:lnTo>
                <a:lnTo>
                  <a:pt x="1159014" y="1007364"/>
                </a:lnTo>
                <a:close/>
              </a:path>
              <a:path w="4688205" h="1888489">
                <a:moveTo>
                  <a:pt x="1159014" y="593598"/>
                </a:moveTo>
                <a:lnTo>
                  <a:pt x="1136154" y="593598"/>
                </a:lnTo>
                <a:lnTo>
                  <a:pt x="1136154" y="594372"/>
                </a:lnTo>
                <a:lnTo>
                  <a:pt x="1136154" y="601218"/>
                </a:lnTo>
                <a:lnTo>
                  <a:pt x="1136154" y="601980"/>
                </a:lnTo>
                <a:lnTo>
                  <a:pt x="1159014" y="601980"/>
                </a:lnTo>
                <a:lnTo>
                  <a:pt x="1159014" y="601218"/>
                </a:lnTo>
                <a:lnTo>
                  <a:pt x="1159014" y="594372"/>
                </a:lnTo>
                <a:lnTo>
                  <a:pt x="1159014" y="593598"/>
                </a:lnTo>
                <a:close/>
              </a:path>
              <a:path w="4688205" h="1888489">
                <a:moveTo>
                  <a:pt x="1166634" y="1848612"/>
                </a:moveTo>
                <a:lnTo>
                  <a:pt x="1143774" y="1848612"/>
                </a:lnTo>
                <a:lnTo>
                  <a:pt x="1143774" y="1856244"/>
                </a:lnTo>
                <a:lnTo>
                  <a:pt x="1166634" y="1856244"/>
                </a:lnTo>
                <a:lnTo>
                  <a:pt x="1166634" y="1848612"/>
                </a:lnTo>
                <a:close/>
              </a:path>
              <a:path w="4688205" h="1888489">
                <a:moveTo>
                  <a:pt x="1166634" y="456438"/>
                </a:moveTo>
                <a:lnTo>
                  <a:pt x="1143762" y="456438"/>
                </a:lnTo>
                <a:lnTo>
                  <a:pt x="1143762" y="464058"/>
                </a:lnTo>
                <a:lnTo>
                  <a:pt x="1166634" y="464058"/>
                </a:lnTo>
                <a:lnTo>
                  <a:pt x="1166634" y="456438"/>
                </a:lnTo>
                <a:close/>
              </a:path>
              <a:path w="4688205" h="1888489">
                <a:moveTo>
                  <a:pt x="1189494" y="1007364"/>
                </a:moveTo>
                <a:lnTo>
                  <a:pt x="1166634" y="1007364"/>
                </a:lnTo>
                <a:lnTo>
                  <a:pt x="1166634" y="1014984"/>
                </a:lnTo>
                <a:lnTo>
                  <a:pt x="1189494" y="1014984"/>
                </a:lnTo>
                <a:lnTo>
                  <a:pt x="1189494" y="1007364"/>
                </a:lnTo>
                <a:close/>
              </a:path>
              <a:path w="4688205" h="1888489">
                <a:moveTo>
                  <a:pt x="1189494" y="593598"/>
                </a:moveTo>
                <a:lnTo>
                  <a:pt x="1166634" y="593598"/>
                </a:lnTo>
                <a:lnTo>
                  <a:pt x="1166634" y="594372"/>
                </a:lnTo>
                <a:lnTo>
                  <a:pt x="1166634" y="601218"/>
                </a:lnTo>
                <a:lnTo>
                  <a:pt x="1166634" y="601980"/>
                </a:lnTo>
                <a:lnTo>
                  <a:pt x="1189494" y="601980"/>
                </a:lnTo>
                <a:lnTo>
                  <a:pt x="1189494" y="601218"/>
                </a:lnTo>
                <a:lnTo>
                  <a:pt x="1189494" y="594372"/>
                </a:lnTo>
                <a:lnTo>
                  <a:pt x="1189494" y="593598"/>
                </a:lnTo>
                <a:close/>
              </a:path>
              <a:path w="4688205" h="1888489">
                <a:moveTo>
                  <a:pt x="1197114" y="1848612"/>
                </a:moveTo>
                <a:lnTo>
                  <a:pt x="1174254" y="1848612"/>
                </a:lnTo>
                <a:lnTo>
                  <a:pt x="1174254" y="1856244"/>
                </a:lnTo>
                <a:lnTo>
                  <a:pt x="1197114" y="1856244"/>
                </a:lnTo>
                <a:lnTo>
                  <a:pt x="1197114" y="1848612"/>
                </a:lnTo>
                <a:close/>
              </a:path>
              <a:path w="4688205" h="1888489">
                <a:moveTo>
                  <a:pt x="1197114" y="456438"/>
                </a:moveTo>
                <a:lnTo>
                  <a:pt x="1174254" y="456438"/>
                </a:lnTo>
                <a:lnTo>
                  <a:pt x="1174254" y="464058"/>
                </a:lnTo>
                <a:lnTo>
                  <a:pt x="1197114" y="464058"/>
                </a:lnTo>
                <a:lnTo>
                  <a:pt x="1197114" y="456438"/>
                </a:lnTo>
                <a:close/>
              </a:path>
              <a:path w="4688205" h="1888489">
                <a:moveTo>
                  <a:pt x="1219974" y="1007364"/>
                </a:moveTo>
                <a:lnTo>
                  <a:pt x="1197114" y="1007364"/>
                </a:lnTo>
                <a:lnTo>
                  <a:pt x="1197114" y="1014984"/>
                </a:lnTo>
                <a:lnTo>
                  <a:pt x="1219974" y="1014984"/>
                </a:lnTo>
                <a:lnTo>
                  <a:pt x="1219974" y="1007364"/>
                </a:lnTo>
                <a:close/>
              </a:path>
              <a:path w="4688205" h="1888489">
                <a:moveTo>
                  <a:pt x="1219974" y="593598"/>
                </a:moveTo>
                <a:lnTo>
                  <a:pt x="1197114" y="593598"/>
                </a:lnTo>
                <a:lnTo>
                  <a:pt x="1197114" y="594372"/>
                </a:lnTo>
                <a:lnTo>
                  <a:pt x="1197114" y="601218"/>
                </a:lnTo>
                <a:lnTo>
                  <a:pt x="1197114" y="601980"/>
                </a:lnTo>
                <a:lnTo>
                  <a:pt x="1219974" y="601980"/>
                </a:lnTo>
                <a:lnTo>
                  <a:pt x="1219974" y="601218"/>
                </a:lnTo>
                <a:lnTo>
                  <a:pt x="1219974" y="594372"/>
                </a:lnTo>
                <a:lnTo>
                  <a:pt x="1219974" y="593598"/>
                </a:lnTo>
                <a:close/>
              </a:path>
              <a:path w="4688205" h="1888489">
                <a:moveTo>
                  <a:pt x="1227594" y="1848612"/>
                </a:moveTo>
                <a:lnTo>
                  <a:pt x="1204734" y="1848612"/>
                </a:lnTo>
                <a:lnTo>
                  <a:pt x="1204734" y="1856244"/>
                </a:lnTo>
                <a:lnTo>
                  <a:pt x="1227594" y="1856244"/>
                </a:lnTo>
                <a:lnTo>
                  <a:pt x="1227594" y="1848612"/>
                </a:lnTo>
                <a:close/>
              </a:path>
              <a:path w="4688205" h="1888489">
                <a:moveTo>
                  <a:pt x="1227594" y="456438"/>
                </a:moveTo>
                <a:lnTo>
                  <a:pt x="1204734" y="456438"/>
                </a:lnTo>
                <a:lnTo>
                  <a:pt x="1204734" y="464058"/>
                </a:lnTo>
                <a:lnTo>
                  <a:pt x="1227594" y="464058"/>
                </a:lnTo>
                <a:lnTo>
                  <a:pt x="1227594" y="456438"/>
                </a:lnTo>
                <a:close/>
              </a:path>
              <a:path w="4688205" h="1888489">
                <a:moveTo>
                  <a:pt x="1250454" y="1007364"/>
                </a:moveTo>
                <a:lnTo>
                  <a:pt x="1227594" y="1007364"/>
                </a:lnTo>
                <a:lnTo>
                  <a:pt x="1227594" y="1014984"/>
                </a:lnTo>
                <a:lnTo>
                  <a:pt x="1250454" y="1014984"/>
                </a:lnTo>
                <a:lnTo>
                  <a:pt x="1250454" y="1007364"/>
                </a:lnTo>
                <a:close/>
              </a:path>
              <a:path w="4688205" h="1888489">
                <a:moveTo>
                  <a:pt x="1251216" y="594360"/>
                </a:moveTo>
                <a:lnTo>
                  <a:pt x="1250454" y="594360"/>
                </a:lnTo>
                <a:lnTo>
                  <a:pt x="1250454" y="593598"/>
                </a:lnTo>
                <a:lnTo>
                  <a:pt x="1227594" y="593598"/>
                </a:lnTo>
                <a:lnTo>
                  <a:pt x="1227594" y="594360"/>
                </a:lnTo>
                <a:lnTo>
                  <a:pt x="1227594" y="601218"/>
                </a:lnTo>
                <a:lnTo>
                  <a:pt x="1227594" y="601980"/>
                </a:lnTo>
                <a:lnTo>
                  <a:pt x="1250454" y="601980"/>
                </a:lnTo>
                <a:lnTo>
                  <a:pt x="1251216" y="594360"/>
                </a:lnTo>
                <a:close/>
              </a:path>
              <a:path w="4688205" h="1888489">
                <a:moveTo>
                  <a:pt x="1258836" y="1847862"/>
                </a:moveTo>
                <a:lnTo>
                  <a:pt x="1235214" y="1848624"/>
                </a:lnTo>
                <a:lnTo>
                  <a:pt x="1235214" y="1856244"/>
                </a:lnTo>
                <a:lnTo>
                  <a:pt x="1258836" y="1856244"/>
                </a:lnTo>
                <a:lnTo>
                  <a:pt x="1258836" y="1847862"/>
                </a:lnTo>
                <a:close/>
              </a:path>
              <a:path w="4688205" h="1888489">
                <a:moveTo>
                  <a:pt x="1258836" y="456438"/>
                </a:moveTo>
                <a:lnTo>
                  <a:pt x="1235202" y="456438"/>
                </a:lnTo>
                <a:lnTo>
                  <a:pt x="1235202" y="464058"/>
                </a:lnTo>
                <a:lnTo>
                  <a:pt x="1258836" y="464058"/>
                </a:lnTo>
                <a:lnTo>
                  <a:pt x="1258836" y="456438"/>
                </a:lnTo>
                <a:close/>
              </a:path>
              <a:path w="4688205" h="1888489">
                <a:moveTo>
                  <a:pt x="1281696" y="1007364"/>
                </a:moveTo>
                <a:lnTo>
                  <a:pt x="1258836" y="1007364"/>
                </a:lnTo>
                <a:lnTo>
                  <a:pt x="1258836" y="1014984"/>
                </a:lnTo>
                <a:lnTo>
                  <a:pt x="1281696" y="1014984"/>
                </a:lnTo>
                <a:lnTo>
                  <a:pt x="1281696" y="1007364"/>
                </a:lnTo>
                <a:close/>
              </a:path>
              <a:path w="4688205" h="1888489">
                <a:moveTo>
                  <a:pt x="1281696" y="593598"/>
                </a:moveTo>
                <a:lnTo>
                  <a:pt x="1258836" y="593598"/>
                </a:lnTo>
                <a:lnTo>
                  <a:pt x="1258836" y="594372"/>
                </a:lnTo>
                <a:lnTo>
                  <a:pt x="1258836" y="601218"/>
                </a:lnTo>
                <a:lnTo>
                  <a:pt x="1258836" y="601980"/>
                </a:lnTo>
                <a:lnTo>
                  <a:pt x="1281696" y="601980"/>
                </a:lnTo>
                <a:lnTo>
                  <a:pt x="1281696" y="601218"/>
                </a:lnTo>
                <a:lnTo>
                  <a:pt x="1281696" y="594372"/>
                </a:lnTo>
                <a:lnTo>
                  <a:pt x="1281696" y="593598"/>
                </a:lnTo>
                <a:close/>
              </a:path>
              <a:path w="4688205" h="1888489">
                <a:moveTo>
                  <a:pt x="1289316" y="1847850"/>
                </a:moveTo>
                <a:lnTo>
                  <a:pt x="1266444" y="1847850"/>
                </a:lnTo>
                <a:lnTo>
                  <a:pt x="1266444" y="1855482"/>
                </a:lnTo>
                <a:lnTo>
                  <a:pt x="1289316" y="1855482"/>
                </a:lnTo>
                <a:lnTo>
                  <a:pt x="1289316" y="1847850"/>
                </a:lnTo>
                <a:close/>
              </a:path>
              <a:path w="4688205" h="1888489">
                <a:moveTo>
                  <a:pt x="1289316" y="456438"/>
                </a:moveTo>
                <a:lnTo>
                  <a:pt x="1266444" y="456438"/>
                </a:lnTo>
                <a:lnTo>
                  <a:pt x="1266444" y="464058"/>
                </a:lnTo>
                <a:lnTo>
                  <a:pt x="1289316" y="464058"/>
                </a:lnTo>
                <a:lnTo>
                  <a:pt x="1289316" y="456438"/>
                </a:lnTo>
                <a:close/>
              </a:path>
              <a:path w="4688205" h="1888489">
                <a:moveTo>
                  <a:pt x="1312176" y="1007364"/>
                </a:moveTo>
                <a:lnTo>
                  <a:pt x="1289316" y="1007364"/>
                </a:lnTo>
                <a:lnTo>
                  <a:pt x="1289316" y="1014984"/>
                </a:lnTo>
                <a:lnTo>
                  <a:pt x="1312176" y="1014984"/>
                </a:lnTo>
                <a:lnTo>
                  <a:pt x="1312176" y="1007364"/>
                </a:lnTo>
                <a:close/>
              </a:path>
              <a:path w="4688205" h="1888489">
                <a:moveTo>
                  <a:pt x="1312176" y="593598"/>
                </a:moveTo>
                <a:lnTo>
                  <a:pt x="1289316" y="593598"/>
                </a:lnTo>
                <a:lnTo>
                  <a:pt x="1289316" y="594372"/>
                </a:lnTo>
                <a:lnTo>
                  <a:pt x="1289316" y="601218"/>
                </a:lnTo>
                <a:lnTo>
                  <a:pt x="1289316" y="601980"/>
                </a:lnTo>
                <a:lnTo>
                  <a:pt x="1312176" y="601980"/>
                </a:lnTo>
                <a:lnTo>
                  <a:pt x="1312176" y="601218"/>
                </a:lnTo>
                <a:lnTo>
                  <a:pt x="1312176" y="594372"/>
                </a:lnTo>
                <a:lnTo>
                  <a:pt x="1312176" y="593598"/>
                </a:lnTo>
                <a:close/>
              </a:path>
              <a:path w="4688205" h="1888489">
                <a:moveTo>
                  <a:pt x="1319796" y="1847850"/>
                </a:moveTo>
                <a:lnTo>
                  <a:pt x="1296936" y="1847850"/>
                </a:lnTo>
                <a:lnTo>
                  <a:pt x="1296936" y="1855482"/>
                </a:lnTo>
                <a:lnTo>
                  <a:pt x="1319796" y="1855482"/>
                </a:lnTo>
                <a:lnTo>
                  <a:pt x="1319796" y="1847850"/>
                </a:lnTo>
                <a:close/>
              </a:path>
              <a:path w="4688205" h="1888489">
                <a:moveTo>
                  <a:pt x="1319796" y="456438"/>
                </a:moveTo>
                <a:lnTo>
                  <a:pt x="1296936" y="456438"/>
                </a:lnTo>
                <a:lnTo>
                  <a:pt x="1296936" y="464058"/>
                </a:lnTo>
                <a:lnTo>
                  <a:pt x="1319796" y="464058"/>
                </a:lnTo>
                <a:lnTo>
                  <a:pt x="1319796" y="456438"/>
                </a:lnTo>
                <a:close/>
              </a:path>
              <a:path w="4688205" h="1888489">
                <a:moveTo>
                  <a:pt x="1342656" y="1007364"/>
                </a:moveTo>
                <a:lnTo>
                  <a:pt x="1319796" y="1007364"/>
                </a:lnTo>
                <a:lnTo>
                  <a:pt x="1319796" y="1014984"/>
                </a:lnTo>
                <a:lnTo>
                  <a:pt x="1342656" y="1014984"/>
                </a:lnTo>
                <a:lnTo>
                  <a:pt x="1342656" y="1007364"/>
                </a:lnTo>
                <a:close/>
              </a:path>
              <a:path w="4688205" h="1888489">
                <a:moveTo>
                  <a:pt x="1342656" y="593598"/>
                </a:moveTo>
                <a:lnTo>
                  <a:pt x="1319796" y="593598"/>
                </a:lnTo>
                <a:lnTo>
                  <a:pt x="1319796" y="594372"/>
                </a:lnTo>
                <a:lnTo>
                  <a:pt x="1319796" y="601218"/>
                </a:lnTo>
                <a:lnTo>
                  <a:pt x="1319796" y="601980"/>
                </a:lnTo>
                <a:lnTo>
                  <a:pt x="1342656" y="601980"/>
                </a:lnTo>
                <a:lnTo>
                  <a:pt x="1342656" y="601218"/>
                </a:lnTo>
                <a:lnTo>
                  <a:pt x="1342656" y="594372"/>
                </a:lnTo>
                <a:lnTo>
                  <a:pt x="1342656" y="593598"/>
                </a:lnTo>
                <a:close/>
              </a:path>
              <a:path w="4688205" h="1888489">
                <a:moveTo>
                  <a:pt x="1350276" y="1847850"/>
                </a:moveTo>
                <a:lnTo>
                  <a:pt x="1327416" y="1847850"/>
                </a:lnTo>
                <a:lnTo>
                  <a:pt x="1327416" y="1855482"/>
                </a:lnTo>
                <a:lnTo>
                  <a:pt x="1350276" y="1855482"/>
                </a:lnTo>
                <a:lnTo>
                  <a:pt x="1350276" y="1847850"/>
                </a:lnTo>
                <a:close/>
              </a:path>
              <a:path w="4688205" h="1888489">
                <a:moveTo>
                  <a:pt x="1350276" y="456438"/>
                </a:moveTo>
                <a:lnTo>
                  <a:pt x="1327416" y="456438"/>
                </a:lnTo>
                <a:lnTo>
                  <a:pt x="1327416" y="464058"/>
                </a:lnTo>
                <a:lnTo>
                  <a:pt x="1350276" y="464058"/>
                </a:lnTo>
                <a:lnTo>
                  <a:pt x="1350276" y="456438"/>
                </a:lnTo>
                <a:close/>
              </a:path>
              <a:path w="4688205" h="1888489">
                <a:moveTo>
                  <a:pt x="1373136" y="1007364"/>
                </a:moveTo>
                <a:lnTo>
                  <a:pt x="1350276" y="1007364"/>
                </a:lnTo>
                <a:lnTo>
                  <a:pt x="1350276" y="1014984"/>
                </a:lnTo>
                <a:lnTo>
                  <a:pt x="1373136" y="1014984"/>
                </a:lnTo>
                <a:lnTo>
                  <a:pt x="1373136" y="1007364"/>
                </a:lnTo>
                <a:close/>
              </a:path>
              <a:path w="4688205" h="1888489">
                <a:moveTo>
                  <a:pt x="1373136" y="593598"/>
                </a:moveTo>
                <a:lnTo>
                  <a:pt x="1350276" y="593598"/>
                </a:lnTo>
                <a:lnTo>
                  <a:pt x="1350276" y="594372"/>
                </a:lnTo>
                <a:lnTo>
                  <a:pt x="1350276" y="601218"/>
                </a:lnTo>
                <a:lnTo>
                  <a:pt x="1350276" y="601980"/>
                </a:lnTo>
                <a:lnTo>
                  <a:pt x="1373136" y="601980"/>
                </a:lnTo>
                <a:lnTo>
                  <a:pt x="1373136" y="601218"/>
                </a:lnTo>
                <a:lnTo>
                  <a:pt x="1373136" y="594372"/>
                </a:lnTo>
                <a:lnTo>
                  <a:pt x="1373136" y="593598"/>
                </a:lnTo>
                <a:close/>
              </a:path>
              <a:path w="4688205" h="1888489">
                <a:moveTo>
                  <a:pt x="1380756" y="1847850"/>
                </a:moveTo>
                <a:lnTo>
                  <a:pt x="1357896" y="1847850"/>
                </a:lnTo>
                <a:lnTo>
                  <a:pt x="1357896" y="1855482"/>
                </a:lnTo>
                <a:lnTo>
                  <a:pt x="1380756" y="1855482"/>
                </a:lnTo>
                <a:lnTo>
                  <a:pt x="1380756" y="1847850"/>
                </a:lnTo>
                <a:close/>
              </a:path>
              <a:path w="4688205" h="1888489">
                <a:moveTo>
                  <a:pt x="1380756" y="456438"/>
                </a:moveTo>
                <a:lnTo>
                  <a:pt x="1357896" y="456438"/>
                </a:lnTo>
                <a:lnTo>
                  <a:pt x="1357896" y="464058"/>
                </a:lnTo>
                <a:lnTo>
                  <a:pt x="1380756" y="464058"/>
                </a:lnTo>
                <a:lnTo>
                  <a:pt x="1380756" y="456438"/>
                </a:lnTo>
                <a:close/>
              </a:path>
              <a:path w="4688205" h="1888489">
                <a:moveTo>
                  <a:pt x="1403616" y="1007364"/>
                </a:moveTo>
                <a:lnTo>
                  <a:pt x="1380756" y="1007364"/>
                </a:lnTo>
                <a:lnTo>
                  <a:pt x="1380756" y="1014984"/>
                </a:lnTo>
                <a:lnTo>
                  <a:pt x="1403616" y="1014984"/>
                </a:lnTo>
                <a:lnTo>
                  <a:pt x="1403616" y="1007364"/>
                </a:lnTo>
                <a:close/>
              </a:path>
              <a:path w="4688205" h="1888489">
                <a:moveTo>
                  <a:pt x="1403616" y="593598"/>
                </a:moveTo>
                <a:lnTo>
                  <a:pt x="1380756" y="593598"/>
                </a:lnTo>
                <a:lnTo>
                  <a:pt x="1380756" y="594372"/>
                </a:lnTo>
                <a:lnTo>
                  <a:pt x="1380756" y="601218"/>
                </a:lnTo>
                <a:lnTo>
                  <a:pt x="1380756" y="601980"/>
                </a:lnTo>
                <a:lnTo>
                  <a:pt x="1403616" y="601980"/>
                </a:lnTo>
                <a:lnTo>
                  <a:pt x="1403616" y="601218"/>
                </a:lnTo>
                <a:lnTo>
                  <a:pt x="1403616" y="594372"/>
                </a:lnTo>
                <a:lnTo>
                  <a:pt x="1403616" y="593598"/>
                </a:lnTo>
                <a:close/>
              </a:path>
              <a:path w="4688205" h="1888489">
                <a:moveTo>
                  <a:pt x="1411236" y="456438"/>
                </a:moveTo>
                <a:lnTo>
                  <a:pt x="1388364" y="456438"/>
                </a:lnTo>
                <a:lnTo>
                  <a:pt x="1388364" y="464058"/>
                </a:lnTo>
                <a:lnTo>
                  <a:pt x="1411236" y="464058"/>
                </a:lnTo>
                <a:lnTo>
                  <a:pt x="1411236" y="456438"/>
                </a:lnTo>
                <a:close/>
              </a:path>
              <a:path w="4688205" h="1888489">
                <a:moveTo>
                  <a:pt x="1411998" y="1855482"/>
                </a:moveTo>
                <a:lnTo>
                  <a:pt x="1411236" y="1847862"/>
                </a:lnTo>
                <a:lnTo>
                  <a:pt x="1388376" y="1847862"/>
                </a:lnTo>
                <a:lnTo>
                  <a:pt x="1388376" y="1855482"/>
                </a:lnTo>
                <a:lnTo>
                  <a:pt x="1411998" y="1855482"/>
                </a:lnTo>
                <a:close/>
              </a:path>
              <a:path w="4688205" h="1888489">
                <a:moveTo>
                  <a:pt x="1434858" y="1007364"/>
                </a:moveTo>
                <a:lnTo>
                  <a:pt x="1411236" y="1007364"/>
                </a:lnTo>
                <a:lnTo>
                  <a:pt x="1411236" y="1014984"/>
                </a:lnTo>
                <a:lnTo>
                  <a:pt x="1434858" y="1014984"/>
                </a:lnTo>
                <a:lnTo>
                  <a:pt x="1434858" y="1007364"/>
                </a:lnTo>
                <a:close/>
              </a:path>
              <a:path w="4688205" h="1888489">
                <a:moveTo>
                  <a:pt x="1434858" y="593598"/>
                </a:moveTo>
                <a:lnTo>
                  <a:pt x="1411236" y="593598"/>
                </a:lnTo>
                <a:lnTo>
                  <a:pt x="1411236" y="594372"/>
                </a:lnTo>
                <a:lnTo>
                  <a:pt x="1411236" y="601218"/>
                </a:lnTo>
                <a:lnTo>
                  <a:pt x="1411236" y="601980"/>
                </a:lnTo>
                <a:lnTo>
                  <a:pt x="1434858" y="601980"/>
                </a:lnTo>
                <a:lnTo>
                  <a:pt x="1434858" y="601218"/>
                </a:lnTo>
                <a:lnTo>
                  <a:pt x="1434858" y="594372"/>
                </a:lnTo>
                <a:lnTo>
                  <a:pt x="1434858" y="593598"/>
                </a:lnTo>
                <a:close/>
              </a:path>
              <a:path w="4688205" h="1888489">
                <a:moveTo>
                  <a:pt x="1442478" y="1847100"/>
                </a:moveTo>
                <a:lnTo>
                  <a:pt x="1419618" y="1847862"/>
                </a:lnTo>
                <a:lnTo>
                  <a:pt x="1419618" y="1855482"/>
                </a:lnTo>
                <a:lnTo>
                  <a:pt x="1442478" y="1855482"/>
                </a:lnTo>
                <a:lnTo>
                  <a:pt x="1442478" y="1847100"/>
                </a:lnTo>
                <a:close/>
              </a:path>
              <a:path w="4688205" h="1888489">
                <a:moveTo>
                  <a:pt x="1442478" y="456438"/>
                </a:moveTo>
                <a:lnTo>
                  <a:pt x="1419606" y="456438"/>
                </a:lnTo>
                <a:lnTo>
                  <a:pt x="1419606" y="464058"/>
                </a:lnTo>
                <a:lnTo>
                  <a:pt x="1442478" y="464058"/>
                </a:lnTo>
                <a:lnTo>
                  <a:pt x="1442478" y="456438"/>
                </a:lnTo>
                <a:close/>
              </a:path>
              <a:path w="4688205" h="1888489">
                <a:moveTo>
                  <a:pt x="1465338" y="1007364"/>
                </a:moveTo>
                <a:lnTo>
                  <a:pt x="1442478" y="1007364"/>
                </a:lnTo>
                <a:lnTo>
                  <a:pt x="1442478" y="1014984"/>
                </a:lnTo>
                <a:lnTo>
                  <a:pt x="1465338" y="1014984"/>
                </a:lnTo>
                <a:lnTo>
                  <a:pt x="1465338" y="1007364"/>
                </a:lnTo>
                <a:close/>
              </a:path>
              <a:path w="4688205" h="1888489">
                <a:moveTo>
                  <a:pt x="1465338" y="593598"/>
                </a:moveTo>
                <a:lnTo>
                  <a:pt x="1442478" y="593598"/>
                </a:lnTo>
                <a:lnTo>
                  <a:pt x="1442478" y="594372"/>
                </a:lnTo>
                <a:lnTo>
                  <a:pt x="1442478" y="601218"/>
                </a:lnTo>
                <a:lnTo>
                  <a:pt x="1442478" y="601980"/>
                </a:lnTo>
                <a:lnTo>
                  <a:pt x="1465338" y="601980"/>
                </a:lnTo>
                <a:lnTo>
                  <a:pt x="1465338" y="601218"/>
                </a:lnTo>
                <a:lnTo>
                  <a:pt x="1465338" y="594372"/>
                </a:lnTo>
                <a:lnTo>
                  <a:pt x="1465338" y="593598"/>
                </a:lnTo>
                <a:close/>
              </a:path>
              <a:path w="4688205" h="1888489">
                <a:moveTo>
                  <a:pt x="1472958" y="1847088"/>
                </a:moveTo>
                <a:lnTo>
                  <a:pt x="1450098" y="1847088"/>
                </a:lnTo>
                <a:lnTo>
                  <a:pt x="1450098" y="1854720"/>
                </a:lnTo>
                <a:lnTo>
                  <a:pt x="1472958" y="1854720"/>
                </a:lnTo>
                <a:lnTo>
                  <a:pt x="1472958" y="1847088"/>
                </a:lnTo>
                <a:close/>
              </a:path>
              <a:path w="4688205" h="1888489">
                <a:moveTo>
                  <a:pt x="1472958" y="456438"/>
                </a:moveTo>
                <a:lnTo>
                  <a:pt x="1450098" y="456438"/>
                </a:lnTo>
                <a:lnTo>
                  <a:pt x="1450098" y="464058"/>
                </a:lnTo>
                <a:lnTo>
                  <a:pt x="1472958" y="464058"/>
                </a:lnTo>
                <a:lnTo>
                  <a:pt x="1472958" y="456438"/>
                </a:lnTo>
                <a:close/>
              </a:path>
              <a:path w="4688205" h="1888489">
                <a:moveTo>
                  <a:pt x="1495818" y="1007364"/>
                </a:moveTo>
                <a:lnTo>
                  <a:pt x="1472958" y="1007364"/>
                </a:lnTo>
                <a:lnTo>
                  <a:pt x="1472958" y="1014984"/>
                </a:lnTo>
                <a:lnTo>
                  <a:pt x="1495818" y="1014984"/>
                </a:lnTo>
                <a:lnTo>
                  <a:pt x="1495818" y="1007364"/>
                </a:lnTo>
                <a:close/>
              </a:path>
              <a:path w="4688205" h="1888489">
                <a:moveTo>
                  <a:pt x="1495818" y="593598"/>
                </a:moveTo>
                <a:lnTo>
                  <a:pt x="1472958" y="593598"/>
                </a:lnTo>
                <a:lnTo>
                  <a:pt x="1472958" y="594372"/>
                </a:lnTo>
                <a:lnTo>
                  <a:pt x="1472958" y="601218"/>
                </a:lnTo>
                <a:lnTo>
                  <a:pt x="1472958" y="601980"/>
                </a:lnTo>
                <a:lnTo>
                  <a:pt x="1495818" y="601980"/>
                </a:lnTo>
                <a:lnTo>
                  <a:pt x="1495818" y="601218"/>
                </a:lnTo>
                <a:lnTo>
                  <a:pt x="1495818" y="594372"/>
                </a:lnTo>
                <a:lnTo>
                  <a:pt x="1495818" y="593598"/>
                </a:lnTo>
                <a:close/>
              </a:path>
              <a:path w="4688205" h="1888489">
                <a:moveTo>
                  <a:pt x="1503438" y="1847088"/>
                </a:moveTo>
                <a:lnTo>
                  <a:pt x="1480566" y="1847088"/>
                </a:lnTo>
                <a:lnTo>
                  <a:pt x="1480566" y="1854720"/>
                </a:lnTo>
                <a:lnTo>
                  <a:pt x="1503438" y="1854720"/>
                </a:lnTo>
                <a:lnTo>
                  <a:pt x="1503438" y="1847088"/>
                </a:lnTo>
                <a:close/>
              </a:path>
              <a:path w="4688205" h="1888489">
                <a:moveTo>
                  <a:pt x="1503438" y="456438"/>
                </a:moveTo>
                <a:lnTo>
                  <a:pt x="1480578" y="456438"/>
                </a:lnTo>
                <a:lnTo>
                  <a:pt x="1480578" y="464058"/>
                </a:lnTo>
                <a:lnTo>
                  <a:pt x="1503438" y="464058"/>
                </a:lnTo>
                <a:lnTo>
                  <a:pt x="1503438" y="456438"/>
                </a:lnTo>
                <a:close/>
              </a:path>
              <a:path w="4688205" h="1888489">
                <a:moveTo>
                  <a:pt x="1526298" y="1007364"/>
                </a:moveTo>
                <a:lnTo>
                  <a:pt x="1503438" y="1007364"/>
                </a:lnTo>
                <a:lnTo>
                  <a:pt x="1503438" y="1014984"/>
                </a:lnTo>
                <a:lnTo>
                  <a:pt x="1526298" y="1014984"/>
                </a:lnTo>
                <a:lnTo>
                  <a:pt x="1526298" y="1007364"/>
                </a:lnTo>
                <a:close/>
              </a:path>
              <a:path w="4688205" h="1888489">
                <a:moveTo>
                  <a:pt x="1526298" y="593598"/>
                </a:moveTo>
                <a:lnTo>
                  <a:pt x="1503438" y="593598"/>
                </a:lnTo>
                <a:lnTo>
                  <a:pt x="1503438" y="594372"/>
                </a:lnTo>
                <a:lnTo>
                  <a:pt x="1503438" y="601218"/>
                </a:lnTo>
                <a:lnTo>
                  <a:pt x="1503438" y="601980"/>
                </a:lnTo>
                <a:lnTo>
                  <a:pt x="1526298" y="601980"/>
                </a:lnTo>
                <a:lnTo>
                  <a:pt x="1526298" y="601218"/>
                </a:lnTo>
                <a:lnTo>
                  <a:pt x="1526298" y="594372"/>
                </a:lnTo>
                <a:lnTo>
                  <a:pt x="1526298" y="593598"/>
                </a:lnTo>
                <a:close/>
              </a:path>
              <a:path w="4688205" h="1888489">
                <a:moveTo>
                  <a:pt x="1533918" y="1847088"/>
                </a:moveTo>
                <a:lnTo>
                  <a:pt x="1511046" y="1847088"/>
                </a:lnTo>
                <a:lnTo>
                  <a:pt x="1511046" y="1854720"/>
                </a:lnTo>
                <a:lnTo>
                  <a:pt x="1533918" y="1854720"/>
                </a:lnTo>
                <a:lnTo>
                  <a:pt x="1533918" y="1847088"/>
                </a:lnTo>
                <a:close/>
              </a:path>
              <a:path w="4688205" h="1888489">
                <a:moveTo>
                  <a:pt x="1533918" y="456438"/>
                </a:moveTo>
                <a:lnTo>
                  <a:pt x="1511058" y="456438"/>
                </a:lnTo>
                <a:lnTo>
                  <a:pt x="1511058" y="464058"/>
                </a:lnTo>
                <a:lnTo>
                  <a:pt x="1533918" y="464058"/>
                </a:lnTo>
                <a:lnTo>
                  <a:pt x="1533918" y="456438"/>
                </a:lnTo>
                <a:close/>
              </a:path>
              <a:path w="4688205" h="1888489">
                <a:moveTo>
                  <a:pt x="1556778" y="1007364"/>
                </a:moveTo>
                <a:lnTo>
                  <a:pt x="1533918" y="1007364"/>
                </a:lnTo>
                <a:lnTo>
                  <a:pt x="1533918" y="1014984"/>
                </a:lnTo>
                <a:lnTo>
                  <a:pt x="1556778" y="1014984"/>
                </a:lnTo>
                <a:lnTo>
                  <a:pt x="1556778" y="1007364"/>
                </a:lnTo>
                <a:close/>
              </a:path>
              <a:path w="4688205" h="1888489">
                <a:moveTo>
                  <a:pt x="1556778" y="593598"/>
                </a:moveTo>
                <a:lnTo>
                  <a:pt x="1533918" y="593598"/>
                </a:lnTo>
                <a:lnTo>
                  <a:pt x="1533918" y="594372"/>
                </a:lnTo>
                <a:lnTo>
                  <a:pt x="1533918" y="601218"/>
                </a:lnTo>
                <a:lnTo>
                  <a:pt x="1533918" y="601980"/>
                </a:lnTo>
                <a:lnTo>
                  <a:pt x="1556778" y="601980"/>
                </a:lnTo>
                <a:lnTo>
                  <a:pt x="1556778" y="601218"/>
                </a:lnTo>
                <a:lnTo>
                  <a:pt x="1556778" y="594372"/>
                </a:lnTo>
                <a:lnTo>
                  <a:pt x="1556778" y="593598"/>
                </a:lnTo>
                <a:close/>
              </a:path>
              <a:path w="4688205" h="1888489">
                <a:moveTo>
                  <a:pt x="1564398" y="1847088"/>
                </a:moveTo>
                <a:lnTo>
                  <a:pt x="1541538" y="1847088"/>
                </a:lnTo>
                <a:lnTo>
                  <a:pt x="1541538" y="1854720"/>
                </a:lnTo>
                <a:lnTo>
                  <a:pt x="1564398" y="1854720"/>
                </a:lnTo>
                <a:lnTo>
                  <a:pt x="1564398" y="1847088"/>
                </a:lnTo>
                <a:close/>
              </a:path>
              <a:path w="4688205" h="1888489">
                <a:moveTo>
                  <a:pt x="1564398" y="456438"/>
                </a:moveTo>
                <a:lnTo>
                  <a:pt x="1541526" y="456438"/>
                </a:lnTo>
                <a:lnTo>
                  <a:pt x="1541526" y="464058"/>
                </a:lnTo>
                <a:lnTo>
                  <a:pt x="1564398" y="464058"/>
                </a:lnTo>
                <a:lnTo>
                  <a:pt x="1564398" y="456438"/>
                </a:lnTo>
                <a:close/>
              </a:path>
              <a:path w="4688205" h="1888489">
                <a:moveTo>
                  <a:pt x="1588020" y="1007364"/>
                </a:moveTo>
                <a:lnTo>
                  <a:pt x="1564398" y="1007364"/>
                </a:lnTo>
                <a:lnTo>
                  <a:pt x="1564398" y="1014984"/>
                </a:lnTo>
                <a:lnTo>
                  <a:pt x="1588020" y="1014984"/>
                </a:lnTo>
                <a:lnTo>
                  <a:pt x="1588020" y="1007364"/>
                </a:lnTo>
                <a:close/>
              </a:path>
              <a:path w="4688205" h="1888489">
                <a:moveTo>
                  <a:pt x="1588020" y="593598"/>
                </a:moveTo>
                <a:lnTo>
                  <a:pt x="1564398" y="593598"/>
                </a:lnTo>
                <a:lnTo>
                  <a:pt x="1564398" y="594372"/>
                </a:lnTo>
                <a:lnTo>
                  <a:pt x="1564398" y="601218"/>
                </a:lnTo>
                <a:lnTo>
                  <a:pt x="1564398" y="601980"/>
                </a:lnTo>
                <a:lnTo>
                  <a:pt x="1588020" y="601980"/>
                </a:lnTo>
                <a:lnTo>
                  <a:pt x="1588020" y="601218"/>
                </a:lnTo>
                <a:lnTo>
                  <a:pt x="1588020" y="594372"/>
                </a:lnTo>
                <a:lnTo>
                  <a:pt x="1588020" y="593598"/>
                </a:lnTo>
                <a:close/>
              </a:path>
              <a:path w="4688205" h="1888489">
                <a:moveTo>
                  <a:pt x="1595640" y="1847088"/>
                </a:moveTo>
                <a:lnTo>
                  <a:pt x="1572018" y="1847088"/>
                </a:lnTo>
                <a:lnTo>
                  <a:pt x="1572018" y="1854720"/>
                </a:lnTo>
                <a:lnTo>
                  <a:pt x="1595640" y="1854720"/>
                </a:lnTo>
                <a:lnTo>
                  <a:pt x="1595640" y="1847088"/>
                </a:lnTo>
                <a:close/>
              </a:path>
              <a:path w="4688205" h="1888489">
                <a:moveTo>
                  <a:pt x="1595640" y="456438"/>
                </a:moveTo>
                <a:lnTo>
                  <a:pt x="1572006" y="456438"/>
                </a:lnTo>
                <a:lnTo>
                  <a:pt x="1572006" y="464058"/>
                </a:lnTo>
                <a:lnTo>
                  <a:pt x="1595640" y="464058"/>
                </a:lnTo>
                <a:lnTo>
                  <a:pt x="1595640" y="456438"/>
                </a:lnTo>
                <a:close/>
              </a:path>
              <a:path w="4688205" h="1888489">
                <a:moveTo>
                  <a:pt x="1618500" y="1007364"/>
                </a:moveTo>
                <a:lnTo>
                  <a:pt x="1595640" y="1007364"/>
                </a:lnTo>
                <a:lnTo>
                  <a:pt x="1595640" y="1014984"/>
                </a:lnTo>
                <a:lnTo>
                  <a:pt x="1618500" y="1014984"/>
                </a:lnTo>
                <a:lnTo>
                  <a:pt x="1618500" y="1007364"/>
                </a:lnTo>
                <a:close/>
              </a:path>
              <a:path w="4688205" h="1888489">
                <a:moveTo>
                  <a:pt x="1618500" y="593598"/>
                </a:moveTo>
                <a:lnTo>
                  <a:pt x="1595640" y="593598"/>
                </a:lnTo>
                <a:lnTo>
                  <a:pt x="1595640" y="594372"/>
                </a:lnTo>
                <a:lnTo>
                  <a:pt x="1595640" y="601218"/>
                </a:lnTo>
                <a:lnTo>
                  <a:pt x="1595640" y="601980"/>
                </a:lnTo>
                <a:lnTo>
                  <a:pt x="1618500" y="601980"/>
                </a:lnTo>
                <a:lnTo>
                  <a:pt x="1618500" y="601218"/>
                </a:lnTo>
                <a:lnTo>
                  <a:pt x="1618500" y="594372"/>
                </a:lnTo>
                <a:lnTo>
                  <a:pt x="1618500" y="593598"/>
                </a:lnTo>
                <a:close/>
              </a:path>
              <a:path w="4688205" h="1888489">
                <a:moveTo>
                  <a:pt x="1626120" y="1846338"/>
                </a:moveTo>
                <a:lnTo>
                  <a:pt x="1603260" y="1847100"/>
                </a:lnTo>
                <a:lnTo>
                  <a:pt x="1603260" y="1854720"/>
                </a:lnTo>
                <a:lnTo>
                  <a:pt x="1626120" y="1853958"/>
                </a:lnTo>
                <a:lnTo>
                  <a:pt x="1626120" y="1846338"/>
                </a:lnTo>
                <a:close/>
              </a:path>
              <a:path w="4688205" h="1888489">
                <a:moveTo>
                  <a:pt x="1626120" y="456438"/>
                </a:moveTo>
                <a:lnTo>
                  <a:pt x="1603260" y="456438"/>
                </a:lnTo>
                <a:lnTo>
                  <a:pt x="1603260" y="464058"/>
                </a:lnTo>
                <a:lnTo>
                  <a:pt x="1626120" y="464058"/>
                </a:lnTo>
                <a:lnTo>
                  <a:pt x="1626120" y="456438"/>
                </a:lnTo>
                <a:close/>
              </a:path>
              <a:path w="4688205" h="1888489">
                <a:moveTo>
                  <a:pt x="1648980" y="1007364"/>
                </a:moveTo>
                <a:lnTo>
                  <a:pt x="1626120" y="1007364"/>
                </a:lnTo>
                <a:lnTo>
                  <a:pt x="1626120" y="1014984"/>
                </a:lnTo>
                <a:lnTo>
                  <a:pt x="1648980" y="1014984"/>
                </a:lnTo>
                <a:lnTo>
                  <a:pt x="1648980" y="1007364"/>
                </a:lnTo>
                <a:close/>
              </a:path>
              <a:path w="4688205" h="1888489">
                <a:moveTo>
                  <a:pt x="1648980" y="593598"/>
                </a:moveTo>
                <a:lnTo>
                  <a:pt x="1626120" y="593598"/>
                </a:lnTo>
                <a:lnTo>
                  <a:pt x="1626120" y="594372"/>
                </a:lnTo>
                <a:lnTo>
                  <a:pt x="1626120" y="601218"/>
                </a:lnTo>
                <a:lnTo>
                  <a:pt x="1626120" y="601980"/>
                </a:lnTo>
                <a:lnTo>
                  <a:pt x="1648980" y="601980"/>
                </a:lnTo>
                <a:lnTo>
                  <a:pt x="1648980" y="601218"/>
                </a:lnTo>
                <a:lnTo>
                  <a:pt x="1648980" y="594372"/>
                </a:lnTo>
                <a:lnTo>
                  <a:pt x="1648980" y="593598"/>
                </a:lnTo>
                <a:close/>
              </a:path>
              <a:path w="4688205" h="1888489">
                <a:moveTo>
                  <a:pt x="1656600" y="1846326"/>
                </a:moveTo>
                <a:lnTo>
                  <a:pt x="1633728" y="1846326"/>
                </a:lnTo>
                <a:lnTo>
                  <a:pt x="1633728" y="1853958"/>
                </a:lnTo>
                <a:lnTo>
                  <a:pt x="1656600" y="1853958"/>
                </a:lnTo>
                <a:lnTo>
                  <a:pt x="1656600" y="1846326"/>
                </a:lnTo>
                <a:close/>
              </a:path>
              <a:path w="4688205" h="1888489">
                <a:moveTo>
                  <a:pt x="1656600" y="456438"/>
                </a:moveTo>
                <a:lnTo>
                  <a:pt x="1633740" y="456438"/>
                </a:lnTo>
                <a:lnTo>
                  <a:pt x="1633740" y="464058"/>
                </a:lnTo>
                <a:lnTo>
                  <a:pt x="1656600" y="464058"/>
                </a:lnTo>
                <a:lnTo>
                  <a:pt x="1656600" y="456438"/>
                </a:lnTo>
                <a:close/>
              </a:path>
              <a:path w="4688205" h="1888489">
                <a:moveTo>
                  <a:pt x="1679460" y="1007364"/>
                </a:moveTo>
                <a:lnTo>
                  <a:pt x="1656600" y="1007364"/>
                </a:lnTo>
                <a:lnTo>
                  <a:pt x="1656600" y="1014984"/>
                </a:lnTo>
                <a:lnTo>
                  <a:pt x="1679460" y="1014984"/>
                </a:lnTo>
                <a:lnTo>
                  <a:pt x="1679460" y="1007364"/>
                </a:lnTo>
                <a:close/>
              </a:path>
              <a:path w="4688205" h="1888489">
                <a:moveTo>
                  <a:pt x="1679460" y="593598"/>
                </a:moveTo>
                <a:lnTo>
                  <a:pt x="1656600" y="593598"/>
                </a:lnTo>
                <a:lnTo>
                  <a:pt x="1656600" y="594372"/>
                </a:lnTo>
                <a:lnTo>
                  <a:pt x="1656600" y="601218"/>
                </a:lnTo>
                <a:lnTo>
                  <a:pt x="1656600" y="601980"/>
                </a:lnTo>
                <a:lnTo>
                  <a:pt x="1679460" y="601980"/>
                </a:lnTo>
                <a:lnTo>
                  <a:pt x="1679460" y="601218"/>
                </a:lnTo>
                <a:lnTo>
                  <a:pt x="1679460" y="594372"/>
                </a:lnTo>
                <a:lnTo>
                  <a:pt x="1679460" y="593598"/>
                </a:lnTo>
                <a:close/>
              </a:path>
              <a:path w="4688205" h="1888489">
                <a:moveTo>
                  <a:pt x="1687080" y="1846326"/>
                </a:moveTo>
                <a:lnTo>
                  <a:pt x="1664220" y="1846326"/>
                </a:lnTo>
                <a:lnTo>
                  <a:pt x="1664220" y="1853958"/>
                </a:lnTo>
                <a:lnTo>
                  <a:pt x="1687080" y="1853958"/>
                </a:lnTo>
                <a:lnTo>
                  <a:pt x="1687080" y="1846326"/>
                </a:lnTo>
                <a:close/>
              </a:path>
              <a:path w="4688205" h="1888489">
                <a:moveTo>
                  <a:pt x="1687080" y="456438"/>
                </a:moveTo>
                <a:lnTo>
                  <a:pt x="1664208" y="456438"/>
                </a:lnTo>
                <a:lnTo>
                  <a:pt x="1664208" y="464058"/>
                </a:lnTo>
                <a:lnTo>
                  <a:pt x="1687080" y="464058"/>
                </a:lnTo>
                <a:lnTo>
                  <a:pt x="1687080" y="456438"/>
                </a:lnTo>
                <a:close/>
              </a:path>
              <a:path w="4688205" h="1888489">
                <a:moveTo>
                  <a:pt x="1709940" y="1007364"/>
                </a:moveTo>
                <a:lnTo>
                  <a:pt x="1687080" y="1007364"/>
                </a:lnTo>
                <a:lnTo>
                  <a:pt x="1687080" y="1014984"/>
                </a:lnTo>
                <a:lnTo>
                  <a:pt x="1709940" y="1014984"/>
                </a:lnTo>
                <a:lnTo>
                  <a:pt x="1709940" y="1007364"/>
                </a:lnTo>
                <a:close/>
              </a:path>
              <a:path w="4688205" h="1888489">
                <a:moveTo>
                  <a:pt x="1709940" y="593598"/>
                </a:moveTo>
                <a:lnTo>
                  <a:pt x="1687080" y="593598"/>
                </a:lnTo>
                <a:lnTo>
                  <a:pt x="1687080" y="594372"/>
                </a:lnTo>
                <a:lnTo>
                  <a:pt x="1687080" y="601218"/>
                </a:lnTo>
                <a:lnTo>
                  <a:pt x="1687080" y="601980"/>
                </a:lnTo>
                <a:lnTo>
                  <a:pt x="1709940" y="601980"/>
                </a:lnTo>
                <a:lnTo>
                  <a:pt x="1709940" y="601218"/>
                </a:lnTo>
                <a:lnTo>
                  <a:pt x="1709940" y="594372"/>
                </a:lnTo>
                <a:lnTo>
                  <a:pt x="1709940" y="593598"/>
                </a:lnTo>
                <a:close/>
              </a:path>
              <a:path w="4688205" h="1888489">
                <a:moveTo>
                  <a:pt x="1717560" y="1846326"/>
                </a:moveTo>
                <a:lnTo>
                  <a:pt x="1694700" y="1846326"/>
                </a:lnTo>
                <a:lnTo>
                  <a:pt x="1694700" y="1853958"/>
                </a:lnTo>
                <a:lnTo>
                  <a:pt x="1717560" y="1853958"/>
                </a:lnTo>
                <a:lnTo>
                  <a:pt x="1717560" y="1846326"/>
                </a:lnTo>
                <a:close/>
              </a:path>
              <a:path w="4688205" h="1888489">
                <a:moveTo>
                  <a:pt x="1717560" y="456438"/>
                </a:moveTo>
                <a:lnTo>
                  <a:pt x="1694688" y="456438"/>
                </a:lnTo>
                <a:lnTo>
                  <a:pt x="1694688" y="464058"/>
                </a:lnTo>
                <a:lnTo>
                  <a:pt x="1717560" y="464058"/>
                </a:lnTo>
                <a:lnTo>
                  <a:pt x="1717560" y="456438"/>
                </a:lnTo>
                <a:close/>
              </a:path>
              <a:path w="4688205" h="1888489">
                <a:moveTo>
                  <a:pt x="1740420" y="1007364"/>
                </a:moveTo>
                <a:lnTo>
                  <a:pt x="1717560" y="1007364"/>
                </a:lnTo>
                <a:lnTo>
                  <a:pt x="1717560" y="1014984"/>
                </a:lnTo>
                <a:lnTo>
                  <a:pt x="1740420" y="1014984"/>
                </a:lnTo>
                <a:lnTo>
                  <a:pt x="1740420" y="1007364"/>
                </a:lnTo>
                <a:close/>
              </a:path>
              <a:path w="4688205" h="1888489">
                <a:moveTo>
                  <a:pt x="1740420" y="593598"/>
                </a:moveTo>
                <a:lnTo>
                  <a:pt x="1717560" y="593598"/>
                </a:lnTo>
                <a:lnTo>
                  <a:pt x="1717560" y="594372"/>
                </a:lnTo>
                <a:lnTo>
                  <a:pt x="1717560" y="601218"/>
                </a:lnTo>
                <a:lnTo>
                  <a:pt x="1717560" y="601980"/>
                </a:lnTo>
                <a:lnTo>
                  <a:pt x="1740420" y="601980"/>
                </a:lnTo>
                <a:lnTo>
                  <a:pt x="1740420" y="601218"/>
                </a:lnTo>
                <a:lnTo>
                  <a:pt x="1740420" y="594372"/>
                </a:lnTo>
                <a:lnTo>
                  <a:pt x="1740420" y="593598"/>
                </a:lnTo>
                <a:close/>
              </a:path>
              <a:path w="4688205" h="1888489">
                <a:moveTo>
                  <a:pt x="1748040" y="456438"/>
                </a:moveTo>
                <a:lnTo>
                  <a:pt x="1725180" y="456438"/>
                </a:lnTo>
                <a:lnTo>
                  <a:pt x="1725180" y="464058"/>
                </a:lnTo>
                <a:lnTo>
                  <a:pt x="1748040" y="464058"/>
                </a:lnTo>
                <a:lnTo>
                  <a:pt x="1748040" y="456438"/>
                </a:lnTo>
                <a:close/>
              </a:path>
              <a:path w="4688205" h="1888489">
                <a:moveTo>
                  <a:pt x="1748802" y="1846326"/>
                </a:moveTo>
                <a:lnTo>
                  <a:pt x="1725180" y="1846326"/>
                </a:lnTo>
                <a:lnTo>
                  <a:pt x="1725180" y="1853958"/>
                </a:lnTo>
                <a:lnTo>
                  <a:pt x="1748802" y="1853958"/>
                </a:lnTo>
                <a:lnTo>
                  <a:pt x="1748802" y="1846326"/>
                </a:lnTo>
                <a:close/>
              </a:path>
              <a:path w="4688205" h="1888489">
                <a:moveTo>
                  <a:pt x="1771662" y="1007364"/>
                </a:moveTo>
                <a:lnTo>
                  <a:pt x="1748040" y="1007364"/>
                </a:lnTo>
                <a:lnTo>
                  <a:pt x="1748040" y="1014984"/>
                </a:lnTo>
                <a:lnTo>
                  <a:pt x="1771662" y="1014984"/>
                </a:lnTo>
                <a:lnTo>
                  <a:pt x="1771662" y="1007364"/>
                </a:lnTo>
                <a:close/>
              </a:path>
              <a:path w="4688205" h="1888489">
                <a:moveTo>
                  <a:pt x="1771662" y="593598"/>
                </a:moveTo>
                <a:lnTo>
                  <a:pt x="1748040" y="593598"/>
                </a:lnTo>
                <a:lnTo>
                  <a:pt x="1748040" y="594372"/>
                </a:lnTo>
                <a:lnTo>
                  <a:pt x="1748040" y="601218"/>
                </a:lnTo>
                <a:lnTo>
                  <a:pt x="1748040" y="601980"/>
                </a:lnTo>
                <a:lnTo>
                  <a:pt x="1771662" y="601980"/>
                </a:lnTo>
                <a:lnTo>
                  <a:pt x="1771662" y="601218"/>
                </a:lnTo>
                <a:lnTo>
                  <a:pt x="1771662" y="594372"/>
                </a:lnTo>
                <a:lnTo>
                  <a:pt x="1771662" y="593598"/>
                </a:lnTo>
                <a:close/>
              </a:path>
              <a:path w="4688205" h="1888489">
                <a:moveTo>
                  <a:pt x="1779282" y="1846326"/>
                </a:moveTo>
                <a:lnTo>
                  <a:pt x="1756410" y="1846326"/>
                </a:lnTo>
                <a:lnTo>
                  <a:pt x="1756410" y="1853958"/>
                </a:lnTo>
                <a:lnTo>
                  <a:pt x="1779282" y="1853958"/>
                </a:lnTo>
                <a:lnTo>
                  <a:pt x="1779282" y="1846326"/>
                </a:lnTo>
                <a:close/>
              </a:path>
              <a:path w="4688205" h="1888489">
                <a:moveTo>
                  <a:pt x="1779282" y="456438"/>
                </a:moveTo>
                <a:lnTo>
                  <a:pt x="1756422" y="456438"/>
                </a:lnTo>
                <a:lnTo>
                  <a:pt x="1756422" y="464058"/>
                </a:lnTo>
                <a:lnTo>
                  <a:pt x="1779282" y="464058"/>
                </a:lnTo>
                <a:lnTo>
                  <a:pt x="1779282" y="456438"/>
                </a:lnTo>
                <a:close/>
              </a:path>
              <a:path w="4688205" h="1888489">
                <a:moveTo>
                  <a:pt x="1802142" y="1007364"/>
                </a:moveTo>
                <a:lnTo>
                  <a:pt x="1779282" y="1007364"/>
                </a:lnTo>
                <a:lnTo>
                  <a:pt x="1779282" y="1014984"/>
                </a:lnTo>
                <a:lnTo>
                  <a:pt x="1802142" y="1014984"/>
                </a:lnTo>
                <a:lnTo>
                  <a:pt x="1802142" y="1007364"/>
                </a:lnTo>
                <a:close/>
              </a:path>
              <a:path w="4688205" h="1888489">
                <a:moveTo>
                  <a:pt x="1802142" y="593598"/>
                </a:moveTo>
                <a:lnTo>
                  <a:pt x="1779282" y="593598"/>
                </a:lnTo>
                <a:lnTo>
                  <a:pt x="1779282" y="594372"/>
                </a:lnTo>
                <a:lnTo>
                  <a:pt x="1779282" y="601218"/>
                </a:lnTo>
                <a:lnTo>
                  <a:pt x="1779282" y="601980"/>
                </a:lnTo>
                <a:lnTo>
                  <a:pt x="1802142" y="601980"/>
                </a:lnTo>
                <a:lnTo>
                  <a:pt x="1802142" y="601218"/>
                </a:lnTo>
                <a:lnTo>
                  <a:pt x="1802142" y="594372"/>
                </a:lnTo>
                <a:lnTo>
                  <a:pt x="1802142" y="593598"/>
                </a:lnTo>
                <a:close/>
              </a:path>
              <a:path w="4688205" h="1888489">
                <a:moveTo>
                  <a:pt x="1809762" y="1845576"/>
                </a:moveTo>
                <a:lnTo>
                  <a:pt x="1786902" y="1846338"/>
                </a:lnTo>
                <a:lnTo>
                  <a:pt x="1786902" y="1853958"/>
                </a:lnTo>
                <a:lnTo>
                  <a:pt x="1809762" y="1853196"/>
                </a:lnTo>
                <a:lnTo>
                  <a:pt x="1809762" y="1845576"/>
                </a:lnTo>
                <a:close/>
              </a:path>
              <a:path w="4688205" h="1888489">
                <a:moveTo>
                  <a:pt x="1809762" y="456438"/>
                </a:moveTo>
                <a:lnTo>
                  <a:pt x="1786902" y="456438"/>
                </a:lnTo>
                <a:lnTo>
                  <a:pt x="1786902" y="464058"/>
                </a:lnTo>
                <a:lnTo>
                  <a:pt x="1809762" y="464058"/>
                </a:lnTo>
                <a:lnTo>
                  <a:pt x="1809762" y="456438"/>
                </a:lnTo>
                <a:close/>
              </a:path>
              <a:path w="4688205" h="1888489">
                <a:moveTo>
                  <a:pt x="1832622" y="1007364"/>
                </a:moveTo>
                <a:lnTo>
                  <a:pt x="1809762" y="1007364"/>
                </a:lnTo>
                <a:lnTo>
                  <a:pt x="1809762" y="1014984"/>
                </a:lnTo>
                <a:lnTo>
                  <a:pt x="1832622" y="1014984"/>
                </a:lnTo>
                <a:lnTo>
                  <a:pt x="1832622" y="1007364"/>
                </a:lnTo>
                <a:close/>
              </a:path>
              <a:path w="4688205" h="1888489">
                <a:moveTo>
                  <a:pt x="1832622" y="593598"/>
                </a:moveTo>
                <a:lnTo>
                  <a:pt x="1809762" y="593598"/>
                </a:lnTo>
                <a:lnTo>
                  <a:pt x="1809762" y="594372"/>
                </a:lnTo>
                <a:lnTo>
                  <a:pt x="1809762" y="601218"/>
                </a:lnTo>
                <a:lnTo>
                  <a:pt x="1809762" y="601980"/>
                </a:lnTo>
                <a:lnTo>
                  <a:pt x="1832622" y="601980"/>
                </a:lnTo>
                <a:lnTo>
                  <a:pt x="1832622" y="601218"/>
                </a:lnTo>
                <a:lnTo>
                  <a:pt x="1832622" y="594372"/>
                </a:lnTo>
                <a:lnTo>
                  <a:pt x="1832622" y="593598"/>
                </a:lnTo>
                <a:close/>
              </a:path>
              <a:path w="4688205" h="1888489">
                <a:moveTo>
                  <a:pt x="1840242" y="1845564"/>
                </a:moveTo>
                <a:lnTo>
                  <a:pt x="1817382" y="1845564"/>
                </a:lnTo>
                <a:lnTo>
                  <a:pt x="1817382" y="1853196"/>
                </a:lnTo>
                <a:lnTo>
                  <a:pt x="1840242" y="1853196"/>
                </a:lnTo>
                <a:lnTo>
                  <a:pt x="1840242" y="1845564"/>
                </a:lnTo>
                <a:close/>
              </a:path>
              <a:path w="4688205" h="1888489">
                <a:moveTo>
                  <a:pt x="1840242" y="456438"/>
                </a:moveTo>
                <a:lnTo>
                  <a:pt x="1817370" y="456438"/>
                </a:lnTo>
                <a:lnTo>
                  <a:pt x="1817370" y="464058"/>
                </a:lnTo>
                <a:lnTo>
                  <a:pt x="1840242" y="464058"/>
                </a:lnTo>
                <a:lnTo>
                  <a:pt x="1840242" y="456438"/>
                </a:lnTo>
                <a:close/>
              </a:path>
              <a:path w="4688205" h="1888489">
                <a:moveTo>
                  <a:pt x="1863102" y="1007364"/>
                </a:moveTo>
                <a:lnTo>
                  <a:pt x="1840242" y="1007364"/>
                </a:lnTo>
                <a:lnTo>
                  <a:pt x="1840242" y="1014984"/>
                </a:lnTo>
                <a:lnTo>
                  <a:pt x="1863102" y="1014984"/>
                </a:lnTo>
                <a:lnTo>
                  <a:pt x="1863102" y="1007364"/>
                </a:lnTo>
                <a:close/>
              </a:path>
              <a:path w="4688205" h="1888489">
                <a:moveTo>
                  <a:pt x="1863102" y="593598"/>
                </a:moveTo>
                <a:lnTo>
                  <a:pt x="1840242" y="593598"/>
                </a:lnTo>
                <a:lnTo>
                  <a:pt x="1840242" y="594372"/>
                </a:lnTo>
                <a:lnTo>
                  <a:pt x="1840242" y="601218"/>
                </a:lnTo>
                <a:lnTo>
                  <a:pt x="1840242" y="601980"/>
                </a:lnTo>
                <a:lnTo>
                  <a:pt x="1863102" y="601980"/>
                </a:lnTo>
                <a:lnTo>
                  <a:pt x="1863102" y="601218"/>
                </a:lnTo>
                <a:lnTo>
                  <a:pt x="1863102" y="594372"/>
                </a:lnTo>
                <a:lnTo>
                  <a:pt x="1863102" y="593598"/>
                </a:lnTo>
                <a:close/>
              </a:path>
              <a:path w="4688205" h="1888489">
                <a:moveTo>
                  <a:pt x="1870722" y="1845564"/>
                </a:moveTo>
                <a:lnTo>
                  <a:pt x="1847862" y="1845564"/>
                </a:lnTo>
                <a:lnTo>
                  <a:pt x="1847862" y="1853196"/>
                </a:lnTo>
                <a:lnTo>
                  <a:pt x="1870722" y="1853196"/>
                </a:lnTo>
                <a:lnTo>
                  <a:pt x="1870722" y="1845564"/>
                </a:lnTo>
                <a:close/>
              </a:path>
              <a:path w="4688205" h="1888489">
                <a:moveTo>
                  <a:pt x="1870722" y="456438"/>
                </a:moveTo>
                <a:lnTo>
                  <a:pt x="1847850" y="456438"/>
                </a:lnTo>
                <a:lnTo>
                  <a:pt x="1847850" y="464058"/>
                </a:lnTo>
                <a:lnTo>
                  <a:pt x="1870722" y="464058"/>
                </a:lnTo>
                <a:lnTo>
                  <a:pt x="1870722" y="456438"/>
                </a:lnTo>
                <a:close/>
              </a:path>
              <a:path w="4688205" h="1888489">
                <a:moveTo>
                  <a:pt x="1893582" y="1007364"/>
                </a:moveTo>
                <a:lnTo>
                  <a:pt x="1870722" y="1007364"/>
                </a:lnTo>
                <a:lnTo>
                  <a:pt x="1870722" y="1014984"/>
                </a:lnTo>
                <a:lnTo>
                  <a:pt x="1893582" y="1014984"/>
                </a:lnTo>
                <a:lnTo>
                  <a:pt x="1893582" y="1007364"/>
                </a:lnTo>
                <a:close/>
              </a:path>
              <a:path w="4688205" h="1888489">
                <a:moveTo>
                  <a:pt x="1893582" y="593598"/>
                </a:moveTo>
                <a:lnTo>
                  <a:pt x="1870722" y="593598"/>
                </a:lnTo>
                <a:lnTo>
                  <a:pt x="1870722" y="594372"/>
                </a:lnTo>
                <a:lnTo>
                  <a:pt x="1870722" y="601218"/>
                </a:lnTo>
                <a:lnTo>
                  <a:pt x="1870722" y="601980"/>
                </a:lnTo>
                <a:lnTo>
                  <a:pt x="1893582" y="601980"/>
                </a:lnTo>
                <a:lnTo>
                  <a:pt x="1893582" y="601218"/>
                </a:lnTo>
                <a:lnTo>
                  <a:pt x="1893582" y="594372"/>
                </a:lnTo>
                <a:lnTo>
                  <a:pt x="1893582" y="593598"/>
                </a:lnTo>
                <a:close/>
              </a:path>
              <a:path w="4688205" h="1888489">
                <a:moveTo>
                  <a:pt x="1901202" y="1845564"/>
                </a:moveTo>
                <a:lnTo>
                  <a:pt x="1878342" y="1845564"/>
                </a:lnTo>
                <a:lnTo>
                  <a:pt x="1878342" y="1853196"/>
                </a:lnTo>
                <a:lnTo>
                  <a:pt x="1901202" y="1853196"/>
                </a:lnTo>
                <a:lnTo>
                  <a:pt x="1901202" y="1845564"/>
                </a:lnTo>
                <a:close/>
              </a:path>
              <a:path w="4688205" h="1888489">
                <a:moveTo>
                  <a:pt x="1901202" y="456438"/>
                </a:moveTo>
                <a:lnTo>
                  <a:pt x="1878342" y="456438"/>
                </a:lnTo>
                <a:lnTo>
                  <a:pt x="1878342" y="464058"/>
                </a:lnTo>
                <a:lnTo>
                  <a:pt x="1901202" y="464058"/>
                </a:lnTo>
                <a:lnTo>
                  <a:pt x="1901202" y="456438"/>
                </a:lnTo>
                <a:close/>
              </a:path>
              <a:path w="4688205" h="1888489">
                <a:moveTo>
                  <a:pt x="1924824" y="1007364"/>
                </a:moveTo>
                <a:lnTo>
                  <a:pt x="1901202" y="1007364"/>
                </a:lnTo>
                <a:lnTo>
                  <a:pt x="1901202" y="1014984"/>
                </a:lnTo>
                <a:lnTo>
                  <a:pt x="1924824" y="1014984"/>
                </a:lnTo>
                <a:lnTo>
                  <a:pt x="1924824" y="1007364"/>
                </a:lnTo>
                <a:close/>
              </a:path>
              <a:path w="4688205" h="1888489">
                <a:moveTo>
                  <a:pt x="1924824" y="593598"/>
                </a:moveTo>
                <a:lnTo>
                  <a:pt x="1901202" y="593598"/>
                </a:lnTo>
                <a:lnTo>
                  <a:pt x="1901202" y="594372"/>
                </a:lnTo>
                <a:lnTo>
                  <a:pt x="1901202" y="601218"/>
                </a:lnTo>
                <a:lnTo>
                  <a:pt x="1901202" y="601980"/>
                </a:lnTo>
                <a:lnTo>
                  <a:pt x="1924824" y="601980"/>
                </a:lnTo>
                <a:lnTo>
                  <a:pt x="1924824" y="601218"/>
                </a:lnTo>
                <a:lnTo>
                  <a:pt x="1924824" y="594372"/>
                </a:lnTo>
                <a:lnTo>
                  <a:pt x="1924824" y="593598"/>
                </a:lnTo>
                <a:close/>
              </a:path>
              <a:path w="4688205" h="1888489">
                <a:moveTo>
                  <a:pt x="1932444" y="1845576"/>
                </a:moveTo>
                <a:lnTo>
                  <a:pt x="1908822" y="1845576"/>
                </a:lnTo>
                <a:lnTo>
                  <a:pt x="1909584" y="1853196"/>
                </a:lnTo>
                <a:lnTo>
                  <a:pt x="1932444" y="1853196"/>
                </a:lnTo>
                <a:lnTo>
                  <a:pt x="1932444" y="1845576"/>
                </a:lnTo>
                <a:close/>
              </a:path>
              <a:path w="4688205" h="1888489">
                <a:moveTo>
                  <a:pt x="1932444" y="456438"/>
                </a:moveTo>
                <a:lnTo>
                  <a:pt x="1908822" y="456438"/>
                </a:lnTo>
                <a:lnTo>
                  <a:pt x="1908822" y="464058"/>
                </a:lnTo>
                <a:lnTo>
                  <a:pt x="1932444" y="464058"/>
                </a:lnTo>
                <a:lnTo>
                  <a:pt x="1932444" y="456438"/>
                </a:lnTo>
                <a:close/>
              </a:path>
              <a:path w="4688205" h="1888489">
                <a:moveTo>
                  <a:pt x="1955304" y="1007364"/>
                </a:moveTo>
                <a:lnTo>
                  <a:pt x="1932444" y="1007364"/>
                </a:lnTo>
                <a:lnTo>
                  <a:pt x="1932444" y="1014984"/>
                </a:lnTo>
                <a:lnTo>
                  <a:pt x="1955304" y="1014984"/>
                </a:lnTo>
                <a:lnTo>
                  <a:pt x="1955304" y="1007364"/>
                </a:lnTo>
                <a:close/>
              </a:path>
              <a:path w="4688205" h="1888489">
                <a:moveTo>
                  <a:pt x="1955304" y="593598"/>
                </a:moveTo>
                <a:lnTo>
                  <a:pt x="1932444" y="593598"/>
                </a:lnTo>
                <a:lnTo>
                  <a:pt x="1932444" y="594372"/>
                </a:lnTo>
                <a:lnTo>
                  <a:pt x="1932444" y="601980"/>
                </a:lnTo>
                <a:lnTo>
                  <a:pt x="1955304" y="601980"/>
                </a:lnTo>
                <a:lnTo>
                  <a:pt x="1955304" y="594372"/>
                </a:lnTo>
                <a:lnTo>
                  <a:pt x="1955304" y="593598"/>
                </a:lnTo>
                <a:close/>
              </a:path>
              <a:path w="4688205" h="1888489">
                <a:moveTo>
                  <a:pt x="1962924" y="1845564"/>
                </a:moveTo>
                <a:lnTo>
                  <a:pt x="1940064" y="1845564"/>
                </a:lnTo>
                <a:lnTo>
                  <a:pt x="1940064" y="1853196"/>
                </a:lnTo>
                <a:lnTo>
                  <a:pt x="1962924" y="1853196"/>
                </a:lnTo>
                <a:lnTo>
                  <a:pt x="1962924" y="1845564"/>
                </a:lnTo>
                <a:close/>
              </a:path>
              <a:path w="4688205" h="1888489">
                <a:moveTo>
                  <a:pt x="1962924" y="456438"/>
                </a:moveTo>
                <a:lnTo>
                  <a:pt x="1940064" y="456438"/>
                </a:lnTo>
                <a:lnTo>
                  <a:pt x="1940064" y="464058"/>
                </a:lnTo>
                <a:lnTo>
                  <a:pt x="1962924" y="464058"/>
                </a:lnTo>
                <a:lnTo>
                  <a:pt x="1962924" y="456438"/>
                </a:lnTo>
                <a:close/>
              </a:path>
              <a:path w="4688205" h="1888489">
                <a:moveTo>
                  <a:pt x="1985784" y="1007364"/>
                </a:moveTo>
                <a:lnTo>
                  <a:pt x="1962924" y="1007364"/>
                </a:lnTo>
                <a:lnTo>
                  <a:pt x="1962924" y="1014984"/>
                </a:lnTo>
                <a:lnTo>
                  <a:pt x="1985784" y="1014984"/>
                </a:lnTo>
                <a:lnTo>
                  <a:pt x="1985784" y="1007364"/>
                </a:lnTo>
                <a:close/>
              </a:path>
              <a:path w="4688205" h="1888489">
                <a:moveTo>
                  <a:pt x="1985784" y="593598"/>
                </a:moveTo>
                <a:lnTo>
                  <a:pt x="1962924" y="593598"/>
                </a:lnTo>
                <a:lnTo>
                  <a:pt x="1962924" y="594372"/>
                </a:lnTo>
                <a:lnTo>
                  <a:pt x="1962924" y="601980"/>
                </a:lnTo>
                <a:lnTo>
                  <a:pt x="1985784" y="601980"/>
                </a:lnTo>
                <a:lnTo>
                  <a:pt x="1985784" y="594372"/>
                </a:lnTo>
                <a:lnTo>
                  <a:pt x="1985784" y="593598"/>
                </a:lnTo>
                <a:close/>
              </a:path>
              <a:path w="4688205" h="1888489">
                <a:moveTo>
                  <a:pt x="1993404" y="1844814"/>
                </a:moveTo>
                <a:lnTo>
                  <a:pt x="1970544" y="1845576"/>
                </a:lnTo>
                <a:lnTo>
                  <a:pt x="1970544" y="1853196"/>
                </a:lnTo>
                <a:lnTo>
                  <a:pt x="1993404" y="1852434"/>
                </a:lnTo>
                <a:lnTo>
                  <a:pt x="1993404" y="1844814"/>
                </a:lnTo>
                <a:close/>
              </a:path>
              <a:path w="4688205" h="1888489">
                <a:moveTo>
                  <a:pt x="1993404" y="456438"/>
                </a:moveTo>
                <a:lnTo>
                  <a:pt x="1970532" y="456438"/>
                </a:lnTo>
                <a:lnTo>
                  <a:pt x="1970532" y="464058"/>
                </a:lnTo>
                <a:lnTo>
                  <a:pt x="1993404" y="464058"/>
                </a:lnTo>
                <a:lnTo>
                  <a:pt x="1993404" y="456438"/>
                </a:lnTo>
                <a:close/>
              </a:path>
              <a:path w="4688205" h="1888489">
                <a:moveTo>
                  <a:pt x="2016264" y="1007364"/>
                </a:moveTo>
                <a:lnTo>
                  <a:pt x="1993404" y="1007364"/>
                </a:lnTo>
                <a:lnTo>
                  <a:pt x="1993404" y="1014984"/>
                </a:lnTo>
                <a:lnTo>
                  <a:pt x="2016264" y="1014984"/>
                </a:lnTo>
                <a:lnTo>
                  <a:pt x="2016264" y="1007364"/>
                </a:lnTo>
                <a:close/>
              </a:path>
              <a:path w="4688205" h="1888489">
                <a:moveTo>
                  <a:pt x="2016264" y="593598"/>
                </a:moveTo>
                <a:lnTo>
                  <a:pt x="1993404" y="593598"/>
                </a:lnTo>
                <a:lnTo>
                  <a:pt x="1993404" y="594372"/>
                </a:lnTo>
                <a:lnTo>
                  <a:pt x="1993404" y="601980"/>
                </a:lnTo>
                <a:lnTo>
                  <a:pt x="2016264" y="601980"/>
                </a:lnTo>
                <a:lnTo>
                  <a:pt x="2016264" y="594372"/>
                </a:lnTo>
                <a:lnTo>
                  <a:pt x="2016264" y="593598"/>
                </a:lnTo>
                <a:close/>
              </a:path>
              <a:path w="4688205" h="1888489">
                <a:moveTo>
                  <a:pt x="2023884" y="1844802"/>
                </a:moveTo>
                <a:lnTo>
                  <a:pt x="2001024" y="1844802"/>
                </a:lnTo>
                <a:lnTo>
                  <a:pt x="2001024" y="1852434"/>
                </a:lnTo>
                <a:lnTo>
                  <a:pt x="2023884" y="1852434"/>
                </a:lnTo>
                <a:lnTo>
                  <a:pt x="2023884" y="1844802"/>
                </a:lnTo>
                <a:close/>
              </a:path>
              <a:path w="4688205" h="1888489">
                <a:moveTo>
                  <a:pt x="2023884" y="456438"/>
                </a:moveTo>
                <a:lnTo>
                  <a:pt x="2001012" y="456438"/>
                </a:lnTo>
                <a:lnTo>
                  <a:pt x="2001012" y="464058"/>
                </a:lnTo>
                <a:lnTo>
                  <a:pt x="2023884" y="464058"/>
                </a:lnTo>
                <a:lnTo>
                  <a:pt x="2023884" y="456438"/>
                </a:lnTo>
                <a:close/>
              </a:path>
              <a:path w="4688205" h="1888489">
                <a:moveTo>
                  <a:pt x="2046744" y="1007364"/>
                </a:moveTo>
                <a:lnTo>
                  <a:pt x="2023884" y="1007364"/>
                </a:lnTo>
                <a:lnTo>
                  <a:pt x="2023884" y="1014984"/>
                </a:lnTo>
                <a:lnTo>
                  <a:pt x="2046744" y="1014984"/>
                </a:lnTo>
                <a:lnTo>
                  <a:pt x="2046744" y="1007364"/>
                </a:lnTo>
                <a:close/>
              </a:path>
              <a:path w="4688205" h="1888489">
                <a:moveTo>
                  <a:pt x="2046744" y="593598"/>
                </a:moveTo>
                <a:lnTo>
                  <a:pt x="2023884" y="593598"/>
                </a:lnTo>
                <a:lnTo>
                  <a:pt x="2023884" y="594372"/>
                </a:lnTo>
                <a:lnTo>
                  <a:pt x="2023884" y="601980"/>
                </a:lnTo>
                <a:lnTo>
                  <a:pt x="2046744" y="601980"/>
                </a:lnTo>
                <a:lnTo>
                  <a:pt x="2046744" y="594372"/>
                </a:lnTo>
                <a:lnTo>
                  <a:pt x="2046744" y="593598"/>
                </a:lnTo>
                <a:close/>
              </a:path>
              <a:path w="4688205" h="1888489">
                <a:moveTo>
                  <a:pt x="2054364" y="1844802"/>
                </a:moveTo>
                <a:lnTo>
                  <a:pt x="2031492" y="1844802"/>
                </a:lnTo>
                <a:lnTo>
                  <a:pt x="2031492" y="1852434"/>
                </a:lnTo>
                <a:lnTo>
                  <a:pt x="2054364" y="1852434"/>
                </a:lnTo>
                <a:lnTo>
                  <a:pt x="2054364" y="1844802"/>
                </a:lnTo>
                <a:close/>
              </a:path>
              <a:path w="4688205" h="1888489">
                <a:moveTo>
                  <a:pt x="2054364" y="456438"/>
                </a:moveTo>
                <a:lnTo>
                  <a:pt x="2031504" y="456438"/>
                </a:lnTo>
                <a:lnTo>
                  <a:pt x="2031504" y="464058"/>
                </a:lnTo>
                <a:lnTo>
                  <a:pt x="2054364" y="464058"/>
                </a:lnTo>
                <a:lnTo>
                  <a:pt x="2054364" y="456438"/>
                </a:lnTo>
                <a:close/>
              </a:path>
              <a:path w="4688205" h="1888489">
                <a:moveTo>
                  <a:pt x="2077224" y="1007364"/>
                </a:moveTo>
                <a:lnTo>
                  <a:pt x="2054364" y="1007364"/>
                </a:lnTo>
                <a:lnTo>
                  <a:pt x="2054364" y="1014984"/>
                </a:lnTo>
                <a:lnTo>
                  <a:pt x="2077224" y="1014984"/>
                </a:lnTo>
                <a:lnTo>
                  <a:pt x="2077224" y="1007364"/>
                </a:lnTo>
                <a:close/>
              </a:path>
              <a:path w="4688205" h="1888489">
                <a:moveTo>
                  <a:pt x="2077224" y="593598"/>
                </a:moveTo>
                <a:lnTo>
                  <a:pt x="2054364" y="593598"/>
                </a:lnTo>
                <a:lnTo>
                  <a:pt x="2054364" y="594372"/>
                </a:lnTo>
                <a:lnTo>
                  <a:pt x="2054364" y="601980"/>
                </a:lnTo>
                <a:lnTo>
                  <a:pt x="2077224" y="601980"/>
                </a:lnTo>
                <a:lnTo>
                  <a:pt x="2077224" y="594372"/>
                </a:lnTo>
                <a:lnTo>
                  <a:pt x="2077224" y="593598"/>
                </a:lnTo>
                <a:close/>
              </a:path>
              <a:path w="4688205" h="1888489">
                <a:moveTo>
                  <a:pt x="2084844" y="456438"/>
                </a:moveTo>
                <a:lnTo>
                  <a:pt x="2061984" y="456438"/>
                </a:lnTo>
                <a:lnTo>
                  <a:pt x="2061984" y="464058"/>
                </a:lnTo>
                <a:lnTo>
                  <a:pt x="2084844" y="464058"/>
                </a:lnTo>
                <a:lnTo>
                  <a:pt x="2084844" y="456438"/>
                </a:lnTo>
                <a:close/>
              </a:path>
              <a:path w="4688205" h="1888489">
                <a:moveTo>
                  <a:pt x="2085606" y="1844802"/>
                </a:moveTo>
                <a:lnTo>
                  <a:pt x="2061972" y="1844802"/>
                </a:lnTo>
                <a:lnTo>
                  <a:pt x="2061972" y="1852434"/>
                </a:lnTo>
                <a:lnTo>
                  <a:pt x="2085606" y="1852434"/>
                </a:lnTo>
                <a:lnTo>
                  <a:pt x="2085606" y="1844802"/>
                </a:lnTo>
                <a:close/>
              </a:path>
              <a:path w="4688205" h="1888489">
                <a:moveTo>
                  <a:pt x="2108466" y="1007364"/>
                </a:moveTo>
                <a:lnTo>
                  <a:pt x="2084844" y="1007364"/>
                </a:lnTo>
                <a:lnTo>
                  <a:pt x="2084844" y="1014984"/>
                </a:lnTo>
                <a:lnTo>
                  <a:pt x="2108466" y="1014984"/>
                </a:lnTo>
                <a:lnTo>
                  <a:pt x="2108466" y="1007364"/>
                </a:lnTo>
                <a:close/>
              </a:path>
              <a:path w="4688205" h="1888489">
                <a:moveTo>
                  <a:pt x="2108466" y="594360"/>
                </a:moveTo>
                <a:lnTo>
                  <a:pt x="2084844" y="593598"/>
                </a:lnTo>
                <a:lnTo>
                  <a:pt x="2084844" y="594372"/>
                </a:lnTo>
                <a:lnTo>
                  <a:pt x="2084844" y="601980"/>
                </a:lnTo>
                <a:lnTo>
                  <a:pt x="2108466" y="601980"/>
                </a:lnTo>
                <a:lnTo>
                  <a:pt x="2108466" y="594372"/>
                </a:lnTo>
                <a:close/>
              </a:path>
              <a:path w="4688205" h="1888489">
                <a:moveTo>
                  <a:pt x="2116086" y="1844802"/>
                </a:moveTo>
                <a:lnTo>
                  <a:pt x="2093226" y="1844802"/>
                </a:lnTo>
                <a:lnTo>
                  <a:pt x="2093226" y="1852434"/>
                </a:lnTo>
                <a:lnTo>
                  <a:pt x="2116086" y="1852434"/>
                </a:lnTo>
                <a:lnTo>
                  <a:pt x="2116086" y="1844802"/>
                </a:lnTo>
                <a:close/>
              </a:path>
              <a:path w="4688205" h="1888489">
                <a:moveTo>
                  <a:pt x="2116086" y="456438"/>
                </a:moveTo>
                <a:lnTo>
                  <a:pt x="2093214" y="456438"/>
                </a:lnTo>
                <a:lnTo>
                  <a:pt x="2093214" y="464058"/>
                </a:lnTo>
                <a:lnTo>
                  <a:pt x="2116086" y="464058"/>
                </a:lnTo>
                <a:lnTo>
                  <a:pt x="2116086" y="456438"/>
                </a:lnTo>
                <a:close/>
              </a:path>
              <a:path w="4688205" h="1888489">
                <a:moveTo>
                  <a:pt x="2138946" y="1007364"/>
                </a:moveTo>
                <a:lnTo>
                  <a:pt x="2116086" y="1007364"/>
                </a:lnTo>
                <a:lnTo>
                  <a:pt x="2116086" y="1014984"/>
                </a:lnTo>
                <a:lnTo>
                  <a:pt x="2138946" y="1014984"/>
                </a:lnTo>
                <a:lnTo>
                  <a:pt x="2138946" y="1007364"/>
                </a:lnTo>
                <a:close/>
              </a:path>
              <a:path w="4688205" h="1888489">
                <a:moveTo>
                  <a:pt x="2138946" y="594372"/>
                </a:moveTo>
                <a:lnTo>
                  <a:pt x="2116086" y="594372"/>
                </a:lnTo>
                <a:lnTo>
                  <a:pt x="2116086" y="601980"/>
                </a:lnTo>
                <a:lnTo>
                  <a:pt x="2138946" y="601980"/>
                </a:lnTo>
                <a:lnTo>
                  <a:pt x="2138946" y="594372"/>
                </a:lnTo>
                <a:close/>
              </a:path>
              <a:path w="4688205" h="1888489">
                <a:moveTo>
                  <a:pt x="2146566" y="1844802"/>
                </a:moveTo>
                <a:lnTo>
                  <a:pt x="2123706" y="1844802"/>
                </a:lnTo>
                <a:lnTo>
                  <a:pt x="2123706" y="1852434"/>
                </a:lnTo>
                <a:lnTo>
                  <a:pt x="2146566" y="1852434"/>
                </a:lnTo>
                <a:lnTo>
                  <a:pt x="2146566" y="1844802"/>
                </a:lnTo>
                <a:close/>
              </a:path>
              <a:path w="4688205" h="1888489">
                <a:moveTo>
                  <a:pt x="2146566" y="456438"/>
                </a:moveTo>
                <a:lnTo>
                  <a:pt x="2123694" y="456438"/>
                </a:lnTo>
                <a:lnTo>
                  <a:pt x="2123694" y="464058"/>
                </a:lnTo>
                <a:lnTo>
                  <a:pt x="2146566" y="464058"/>
                </a:lnTo>
                <a:lnTo>
                  <a:pt x="2146566" y="456438"/>
                </a:lnTo>
                <a:close/>
              </a:path>
              <a:path w="4688205" h="1888489">
                <a:moveTo>
                  <a:pt x="2169426" y="1007364"/>
                </a:moveTo>
                <a:lnTo>
                  <a:pt x="2146566" y="1007364"/>
                </a:lnTo>
                <a:lnTo>
                  <a:pt x="2146566" y="1014984"/>
                </a:lnTo>
                <a:lnTo>
                  <a:pt x="2169426" y="1014984"/>
                </a:lnTo>
                <a:lnTo>
                  <a:pt x="2169426" y="1007364"/>
                </a:lnTo>
                <a:close/>
              </a:path>
              <a:path w="4688205" h="1888489">
                <a:moveTo>
                  <a:pt x="2169426" y="594372"/>
                </a:moveTo>
                <a:lnTo>
                  <a:pt x="2146566" y="594372"/>
                </a:lnTo>
                <a:lnTo>
                  <a:pt x="2146566" y="601980"/>
                </a:lnTo>
                <a:lnTo>
                  <a:pt x="2169426" y="601980"/>
                </a:lnTo>
                <a:lnTo>
                  <a:pt x="2169426" y="594372"/>
                </a:lnTo>
                <a:close/>
              </a:path>
              <a:path w="4688205" h="1888489">
                <a:moveTo>
                  <a:pt x="2177046" y="1844052"/>
                </a:moveTo>
                <a:lnTo>
                  <a:pt x="2154186" y="1844052"/>
                </a:lnTo>
                <a:lnTo>
                  <a:pt x="2154186" y="1852434"/>
                </a:lnTo>
                <a:lnTo>
                  <a:pt x="2177046" y="1851672"/>
                </a:lnTo>
                <a:lnTo>
                  <a:pt x="2177046" y="1844052"/>
                </a:lnTo>
                <a:close/>
              </a:path>
              <a:path w="4688205" h="1888489">
                <a:moveTo>
                  <a:pt x="2177046" y="456438"/>
                </a:moveTo>
                <a:lnTo>
                  <a:pt x="2154186" y="456438"/>
                </a:lnTo>
                <a:lnTo>
                  <a:pt x="2154186" y="464058"/>
                </a:lnTo>
                <a:lnTo>
                  <a:pt x="2177046" y="464058"/>
                </a:lnTo>
                <a:lnTo>
                  <a:pt x="2177046" y="456438"/>
                </a:lnTo>
                <a:close/>
              </a:path>
              <a:path w="4688205" h="1888489">
                <a:moveTo>
                  <a:pt x="2199906" y="1007364"/>
                </a:moveTo>
                <a:lnTo>
                  <a:pt x="2177046" y="1007364"/>
                </a:lnTo>
                <a:lnTo>
                  <a:pt x="2177046" y="1014984"/>
                </a:lnTo>
                <a:lnTo>
                  <a:pt x="2199906" y="1014984"/>
                </a:lnTo>
                <a:lnTo>
                  <a:pt x="2199906" y="1007364"/>
                </a:lnTo>
                <a:close/>
              </a:path>
              <a:path w="4688205" h="1888489">
                <a:moveTo>
                  <a:pt x="2199906" y="594372"/>
                </a:moveTo>
                <a:lnTo>
                  <a:pt x="2177046" y="594372"/>
                </a:lnTo>
                <a:lnTo>
                  <a:pt x="2177046" y="601980"/>
                </a:lnTo>
                <a:lnTo>
                  <a:pt x="2199906" y="601980"/>
                </a:lnTo>
                <a:lnTo>
                  <a:pt x="2199906" y="594372"/>
                </a:lnTo>
                <a:close/>
              </a:path>
              <a:path w="4688205" h="1888489">
                <a:moveTo>
                  <a:pt x="2207526" y="1844040"/>
                </a:moveTo>
                <a:lnTo>
                  <a:pt x="2184654" y="1844040"/>
                </a:lnTo>
                <a:lnTo>
                  <a:pt x="2184654" y="1851672"/>
                </a:lnTo>
                <a:lnTo>
                  <a:pt x="2207526" y="1851672"/>
                </a:lnTo>
                <a:lnTo>
                  <a:pt x="2207526" y="1844040"/>
                </a:lnTo>
                <a:close/>
              </a:path>
              <a:path w="4688205" h="1888489">
                <a:moveTo>
                  <a:pt x="2207526" y="456438"/>
                </a:moveTo>
                <a:lnTo>
                  <a:pt x="2184666" y="456438"/>
                </a:lnTo>
                <a:lnTo>
                  <a:pt x="2184666" y="464058"/>
                </a:lnTo>
                <a:lnTo>
                  <a:pt x="2207526" y="464058"/>
                </a:lnTo>
                <a:lnTo>
                  <a:pt x="2207526" y="456438"/>
                </a:lnTo>
                <a:close/>
              </a:path>
              <a:path w="4688205" h="1888489">
                <a:moveTo>
                  <a:pt x="2230386" y="1007364"/>
                </a:moveTo>
                <a:lnTo>
                  <a:pt x="2207526" y="1007364"/>
                </a:lnTo>
                <a:lnTo>
                  <a:pt x="2207526" y="1014984"/>
                </a:lnTo>
                <a:lnTo>
                  <a:pt x="2230386" y="1014984"/>
                </a:lnTo>
                <a:lnTo>
                  <a:pt x="2230386" y="1007364"/>
                </a:lnTo>
                <a:close/>
              </a:path>
              <a:path w="4688205" h="1888489">
                <a:moveTo>
                  <a:pt x="2230386" y="594372"/>
                </a:moveTo>
                <a:lnTo>
                  <a:pt x="2207526" y="594372"/>
                </a:lnTo>
                <a:lnTo>
                  <a:pt x="2207526" y="601980"/>
                </a:lnTo>
                <a:lnTo>
                  <a:pt x="2230386" y="601980"/>
                </a:lnTo>
                <a:lnTo>
                  <a:pt x="2230386" y="594372"/>
                </a:lnTo>
                <a:close/>
              </a:path>
              <a:path w="4688205" h="1888489">
                <a:moveTo>
                  <a:pt x="2238006" y="1844040"/>
                </a:moveTo>
                <a:lnTo>
                  <a:pt x="2215134" y="1844040"/>
                </a:lnTo>
                <a:lnTo>
                  <a:pt x="2215134" y="1851672"/>
                </a:lnTo>
                <a:lnTo>
                  <a:pt x="2238006" y="1851672"/>
                </a:lnTo>
                <a:lnTo>
                  <a:pt x="2238006" y="1844040"/>
                </a:lnTo>
                <a:close/>
              </a:path>
              <a:path w="4688205" h="1888489">
                <a:moveTo>
                  <a:pt x="2238006" y="456438"/>
                </a:moveTo>
                <a:lnTo>
                  <a:pt x="2215146" y="456438"/>
                </a:lnTo>
                <a:lnTo>
                  <a:pt x="2215146" y="464058"/>
                </a:lnTo>
                <a:lnTo>
                  <a:pt x="2238006" y="464058"/>
                </a:lnTo>
                <a:lnTo>
                  <a:pt x="2238006" y="456438"/>
                </a:lnTo>
                <a:close/>
              </a:path>
              <a:path w="4688205" h="1888489">
                <a:moveTo>
                  <a:pt x="2261628" y="1007364"/>
                </a:moveTo>
                <a:lnTo>
                  <a:pt x="2238006" y="1007364"/>
                </a:lnTo>
                <a:lnTo>
                  <a:pt x="2238006" y="1014984"/>
                </a:lnTo>
                <a:lnTo>
                  <a:pt x="2261628" y="1014984"/>
                </a:lnTo>
                <a:lnTo>
                  <a:pt x="2261628" y="1007364"/>
                </a:lnTo>
                <a:close/>
              </a:path>
              <a:path w="4688205" h="1888489">
                <a:moveTo>
                  <a:pt x="2261628" y="594372"/>
                </a:moveTo>
                <a:lnTo>
                  <a:pt x="2238006" y="594372"/>
                </a:lnTo>
                <a:lnTo>
                  <a:pt x="2238006" y="601980"/>
                </a:lnTo>
                <a:lnTo>
                  <a:pt x="2261628" y="601980"/>
                </a:lnTo>
                <a:lnTo>
                  <a:pt x="2261628" y="594372"/>
                </a:lnTo>
                <a:close/>
              </a:path>
              <a:path w="4688205" h="1888489">
                <a:moveTo>
                  <a:pt x="2269248" y="1844052"/>
                </a:moveTo>
                <a:lnTo>
                  <a:pt x="2245626" y="1844052"/>
                </a:lnTo>
                <a:lnTo>
                  <a:pt x="2246388" y="1851672"/>
                </a:lnTo>
                <a:lnTo>
                  <a:pt x="2269248" y="1851672"/>
                </a:lnTo>
                <a:lnTo>
                  <a:pt x="2269248" y="1844052"/>
                </a:lnTo>
                <a:close/>
              </a:path>
              <a:path w="4688205" h="1888489">
                <a:moveTo>
                  <a:pt x="2269248" y="456438"/>
                </a:moveTo>
                <a:lnTo>
                  <a:pt x="2245614" y="456438"/>
                </a:lnTo>
                <a:lnTo>
                  <a:pt x="2245614" y="464058"/>
                </a:lnTo>
                <a:lnTo>
                  <a:pt x="2269248" y="464058"/>
                </a:lnTo>
                <a:lnTo>
                  <a:pt x="2269248" y="456438"/>
                </a:lnTo>
                <a:close/>
              </a:path>
              <a:path w="4688205" h="1888489">
                <a:moveTo>
                  <a:pt x="2292108" y="1007364"/>
                </a:moveTo>
                <a:lnTo>
                  <a:pt x="2269248" y="1007364"/>
                </a:lnTo>
                <a:lnTo>
                  <a:pt x="2269248" y="1014984"/>
                </a:lnTo>
                <a:lnTo>
                  <a:pt x="2292108" y="1014984"/>
                </a:lnTo>
                <a:lnTo>
                  <a:pt x="2292108" y="1007364"/>
                </a:lnTo>
                <a:close/>
              </a:path>
              <a:path w="4688205" h="1888489">
                <a:moveTo>
                  <a:pt x="2292108" y="594372"/>
                </a:moveTo>
                <a:lnTo>
                  <a:pt x="2269248" y="594372"/>
                </a:lnTo>
                <a:lnTo>
                  <a:pt x="2269248" y="601980"/>
                </a:lnTo>
                <a:lnTo>
                  <a:pt x="2292108" y="601980"/>
                </a:lnTo>
                <a:lnTo>
                  <a:pt x="2292108" y="594372"/>
                </a:lnTo>
                <a:close/>
              </a:path>
              <a:path w="4688205" h="1888489">
                <a:moveTo>
                  <a:pt x="2299728" y="1844040"/>
                </a:moveTo>
                <a:lnTo>
                  <a:pt x="2276868" y="1844040"/>
                </a:lnTo>
                <a:lnTo>
                  <a:pt x="2276868" y="1851672"/>
                </a:lnTo>
                <a:lnTo>
                  <a:pt x="2299728" y="1851672"/>
                </a:lnTo>
                <a:lnTo>
                  <a:pt x="2299728" y="1844040"/>
                </a:lnTo>
                <a:close/>
              </a:path>
              <a:path w="4688205" h="1888489">
                <a:moveTo>
                  <a:pt x="2299728" y="456438"/>
                </a:moveTo>
                <a:lnTo>
                  <a:pt x="2276856" y="456438"/>
                </a:lnTo>
                <a:lnTo>
                  <a:pt x="2276856" y="464058"/>
                </a:lnTo>
                <a:lnTo>
                  <a:pt x="2299728" y="464058"/>
                </a:lnTo>
                <a:lnTo>
                  <a:pt x="2299728" y="456438"/>
                </a:lnTo>
                <a:close/>
              </a:path>
              <a:path w="4688205" h="1888489">
                <a:moveTo>
                  <a:pt x="2322588" y="1007364"/>
                </a:moveTo>
                <a:lnTo>
                  <a:pt x="2299728" y="1007364"/>
                </a:lnTo>
                <a:lnTo>
                  <a:pt x="2299728" y="1014984"/>
                </a:lnTo>
                <a:lnTo>
                  <a:pt x="2322588" y="1014984"/>
                </a:lnTo>
                <a:lnTo>
                  <a:pt x="2322588" y="1007364"/>
                </a:lnTo>
                <a:close/>
              </a:path>
              <a:path w="4688205" h="1888489">
                <a:moveTo>
                  <a:pt x="2322588" y="594372"/>
                </a:moveTo>
                <a:lnTo>
                  <a:pt x="2299728" y="594372"/>
                </a:lnTo>
                <a:lnTo>
                  <a:pt x="2299728" y="601980"/>
                </a:lnTo>
                <a:lnTo>
                  <a:pt x="2322588" y="601980"/>
                </a:lnTo>
                <a:lnTo>
                  <a:pt x="2322588" y="594372"/>
                </a:lnTo>
                <a:close/>
              </a:path>
              <a:path w="4688205" h="1888489">
                <a:moveTo>
                  <a:pt x="2330208" y="1844040"/>
                </a:moveTo>
                <a:lnTo>
                  <a:pt x="2307348" y="1844040"/>
                </a:lnTo>
                <a:lnTo>
                  <a:pt x="2307348" y="1851672"/>
                </a:lnTo>
                <a:lnTo>
                  <a:pt x="2330208" y="1851672"/>
                </a:lnTo>
                <a:lnTo>
                  <a:pt x="2330208" y="1844040"/>
                </a:lnTo>
                <a:close/>
              </a:path>
              <a:path w="4688205" h="1888489">
                <a:moveTo>
                  <a:pt x="2330208" y="456438"/>
                </a:moveTo>
                <a:lnTo>
                  <a:pt x="2307348" y="456438"/>
                </a:lnTo>
                <a:lnTo>
                  <a:pt x="2307348" y="464058"/>
                </a:lnTo>
                <a:lnTo>
                  <a:pt x="2330208" y="464058"/>
                </a:lnTo>
                <a:lnTo>
                  <a:pt x="2330208" y="456438"/>
                </a:lnTo>
                <a:close/>
              </a:path>
              <a:path w="4688205" h="1888489">
                <a:moveTo>
                  <a:pt x="2353068" y="1007364"/>
                </a:moveTo>
                <a:lnTo>
                  <a:pt x="2330208" y="1007364"/>
                </a:lnTo>
                <a:lnTo>
                  <a:pt x="2330208" y="1014984"/>
                </a:lnTo>
                <a:lnTo>
                  <a:pt x="2353068" y="1014984"/>
                </a:lnTo>
                <a:lnTo>
                  <a:pt x="2353068" y="1007364"/>
                </a:lnTo>
                <a:close/>
              </a:path>
              <a:path w="4688205" h="1888489">
                <a:moveTo>
                  <a:pt x="2353068" y="594372"/>
                </a:moveTo>
                <a:lnTo>
                  <a:pt x="2330208" y="594372"/>
                </a:lnTo>
                <a:lnTo>
                  <a:pt x="2330208" y="601980"/>
                </a:lnTo>
                <a:lnTo>
                  <a:pt x="2353068" y="601980"/>
                </a:lnTo>
                <a:lnTo>
                  <a:pt x="2353068" y="594372"/>
                </a:lnTo>
                <a:close/>
              </a:path>
              <a:path w="4688205" h="1888489">
                <a:moveTo>
                  <a:pt x="2360688" y="1843290"/>
                </a:moveTo>
                <a:lnTo>
                  <a:pt x="2337828" y="1843290"/>
                </a:lnTo>
                <a:lnTo>
                  <a:pt x="2337828" y="1851672"/>
                </a:lnTo>
                <a:lnTo>
                  <a:pt x="2360688" y="1850910"/>
                </a:lnTo>
                <a:lnTo>
                  <a:pt x="2360688" y="1843290"/>
                </a:lnTo>
                <a:close/>
              </a:path>
              <a:path w="4688205" h="1888489">
                <a:moveTo>
                  <a:pt x="2360688" y="456438"/>
                </a:moveTo>
                <a:lnTo>
                  <a:pt x="2337828" y="456438"/>
                </a:lnTo>
                <a:lnTo>
                  <a:pt x="2337828" y="464058"/>
                </a:lnTo>
                <a:lnTo>
                  <a:pt x="2360688" y="464058"/>
                </a:lnTo>
                <a:lnTo>
                  <a:pt x="2360688" y="456438"/>
                </a:lnTo>
                <a:close/>
              </a:path>
              <a:path w="4688205" h="1888489">
                <a:moveTo>
                  <a:pt x="2383548" y="1007364"/>
                </a:moveTo>
                <a:lnTo>
                  <a:pt x="2360688" y="1007364"/>
                </a:lnTo>
                <a:lnTo>
                  <a:pt x="2360688" y="1014984"/>
                </a:lnTo>
                <a:lnTo>
                  <a:pt x="2383548" y="1014984"/>
                </a:lnTo>
                <a:lnTo>
                  <a:pt x="2383548" y="1007364"/>
                </a:lnTo>
                <a:close/>
              </a:path>
              <a:path w="4688205" h="1888489">
                <a:moveTo>
                  <a:pt x="2445270" y="1007364"/>
                </a:moveTo>
                <a:lnTo>
                  <a:pt x="2422410" y="1007364"/>
                </a:lnTo>
                <a:lnTo>
                  <a:pt x="2421648" y="1014984"/>
                </a:lnTo>
                <a:lnTo>
                  <a:pt x="2445270" y="1014984"/>
                </a:lnTo>
                <a:lnTo>
                  <a:pt x="2445270" y="1007364"/>
                </a:lnTo>
                <a:close/>
              </a:path>
              <a:path w="4688205" h="1888489">
                <a:moveTo>
                  <a:pt x="2445270" y="594360"/>
                </a:moveTo>
                <a:lnTo>
                  <a:pt x="2422410" y="594360"/>
                </a:lnTo>
                <a:lnTo>
                  <a:pt x="2421648" y="601980"/>
                </a:lnTo>
                <a:lnTo>
                  <a:pt x="2445270" y="601980"/>
                </a:lnTo>
                <a:lnTo>
                  <a:pt x="2445270" y="594360"/>
                </a:lnTo>
                <a:close/>
              </a:path>
              <a:path w="4688205" h="1888489">
                <a:moveTo>
                  <a:pt x="2449080" y="1810512"/>
                </a:moveTo>
                <a:lnTo>
                  <a:pt x="2448318" y="1808988"/>
                </a:lnTo>
                <a:lnTo>
                  <a:pt x="2446794" y="1806702"/>
                </a:lnTo>
                <a:lnTo>
                  <a:pt x="2444508" y="1806702"/>
                </a:lnTo>
                <a:lnTo>
                  <a:pt x="2442984" y="1807464"/>
                </a:lnTo>
                <a:lnTo>
                  <a:pt x="2395016" y="1834984"/>
                </a:lnTo>
                <a:lnTo>
                  <a:pt x="2395664" y="1014984"/>
                </a:lnTo>
                <a:lnTo>
                  <a:pt x="2414028" y="1014984"/>
                </a:lnTo>
                <a:lnTo>
                  <a:pt x="2414028" y="1007364"/>
                </a:lnTo>
                <a:lnTo>
                  <a:pt x="2395677" y="1007364"/>
                </a:lnTo>
                <a:lnTo>
                  <a:pt x="2396007" y="601980"/>
                </a:lnTo>
                <a:lnTo>
                  <a:pt x="2414028" y="601980"/>
                </a:lnTo>
                <a:lnTo>
                  <a:pt x="2414028" y="594372"/>
                </a:lnTo>
                <a:lnTo>
                  <a:pt x="2396020" y="594372"/>
                </a:lnTo>
                <a:lnTo>
                  <a:pt x="2396502" y="0"/>
                </a:lnTo>
                <a:lnTo>
                  <a:pt x="2388882" y="0"/>
                </a:lnTo>
                <a:lnTo>
                  <a:pt x="2388501" y="456438"/>
                </a:lnTo>
                <a:lnTo>
                  <a:pt x="2368308" y="456438"/>
                </a:lnTo>
                <a:lnTo>
                  <a:pt x="2368308" y="464058"/>
                </a:lnTo>
                <a:lnTo>
                  <a:pt x="2388489" y="464058"/>
                </a:lnTo>
                <a:lnTo>
                  <a:pt x="2388387" y="596569"/>
                </a:lnTo>
                <a:lnTo>
                  <a:pt x="2340114" y="568452"/>
                </a:lnTo>
                <a:lnTo>
                  <a:pt x="2337828" y="566928"/>
                </a:lnTo>
                <a:lnTo>
                  <a:pt x="2335542" y="567690"/>
                </a:lnTo>
                <a:lnTo>
                  <a:pt x="2334780" y="569214"/>
                </a:lnTo>
                <a:lnTo>
                  <a:pt x="2333256" y="571500"/>
                </a:lnTo>
                <a:lnTo>
                  <a:pt x="2334018" y="573786"/>
                </a:lnTo>
                <a:lnTo>
                  <a:pt x="2336304" y="574548"/>
                </a:lnTo>
                <a:lnTo>
                  <a:pt x="2369324" y="594372"/>
                </a:lnTo>
                <a:lnTo>
                  <a:pt x="2360688" y="594372"/>
                </a:lnTo>
                <a:lnTo>
                  <a:pt x="2360688" y="601980"/>
                </a:lnTo>
                <a:lnTo>
                  <a:pt x="2370264" y="601980"/>
                </a:lnTo>
                <a:lnTo>
                  <a:pt x="2336304" y="621792"/>
                </a:lnTo>
                <a:lnTo>
                  <a:pt x="2334018" y="622554"/>
                </a:lnTo>
                <a:lnTo>
                  <a:pt x="2333256" y="624840"/>
                </a:lnTo>
                <a:lnTo>
                  <a:pt x="2334780" y="627126"/>
                </a:lnTo>
                <a:lnTo>
                  <a:pt x="2335542" y="628650"/>
                </a:lnTo>
                <a:lnTo>
                  <a:pt x="2337828" y="629412"/>
                </a:lnTo>
                <a:lnTo>
                  <a:pt x="2340114" y="628650"/>
                </a:lnTo>
                <a:lnTo>
                  <a:pt x="2383548" y="602729"/>
                </a:lnTo>
                <a:lnTo>
                  <a:pt x="2388387" y="599833"/>
                </a:lnTo>
                <a:lnTo>
                  <a:pt x="2387384" y="1843278"/>
                </a:lnTo>
                <a:lnTo>
                  <a:pt x="2368296" y="1843278"/>
                </a:lnTo>
                <a:lnTo>
                  <a:pt x="2368296" y="1850910"/>
                </a:lnTo>
                <a:lnTo>
                  <a:pt x="2387384" y="1850910"/>
                </a:lnTo>
                <a:lnTo>
                  <a:pt x="2387358" y="1883664"/>
                </a:lnTo>
                <a:lnTo>
                  <a:pt x="2394978" y="1883664"/>
                </a:lnTo>
                <a:lnTo>
                  <a:pt x="2395004" y="1839455"/>
                </a:lnTo>
                <a:lnTo>
                  <a:pt x="2398788" y="1841665"/>
                </a:lnTo>
                <a:lnTo>
                  <a:pt x="2401519" y="1843278"/>
                </a:lnTo>
                <a:lnTo>
                  <a:pt x="2398788" y="1843278"/>
                </a:lnTo>
                <a:lnTo>
                  <a:pt x="2398788" y="1850910"/>
                </a:lnTo>
                <a:lnTo>
                  <a:pt x="2414498" y="1850910"/>
                </a:lnTo>
                <a:lnTo>
                  <a:pt x="2442984" y="1867662"/>
                </a:lnTo>
                <a:lnTo>
                  <a:pt x="2444508" y="1868424"/>
                </a:lnTo>
                <a:lnTo>
                  <a:pt x="2446794" y="1867662"/>
                </a:lnTo>
                <a:lnTo>
                  <a:pt x="2448318" y="1866138"/>
                </a:lnTo>
                <a:lnTo>
                  <a:pt x="2449080" y="1864614"/>
                </a:lnTo>
                <a:lnTo>
                  <a:pt x="2448318" y="1862328"/>
                </a:lnTo>
                <a:lnTo>
                  <a:pt x="2446794" y="1860804"/>
                </a:lnTo>
                <a:lnTo>
                  <a:pt x="2422410" y="1846592"/>
                </a:lnTo>
                <a:lnTo>
                  <a:pt x="2422410" y="1843278"/>
                </a:lnTo>
                <a:lnTo>
                  <a:pt x="2416733" y="1843278"/>
                </a:lnTo>
                <a:lnTo>
                  <a:pt x="2412822" y="1840992"/>
                </a:lnTo>
                <a:lnTo>
                  <a:pt x="2422410" y="1840992"/>
                </a:lnTo>
                <a:lnTo>
                  <a:pt x="2422410" y="1833372"/>
                </a:lnTo>
                <a:lnTo>
                  <a:pt x="2414130" y="1833372"/>
                </a:lnTo>
                <a:lnTo>
                  <a:pt x="2446794" y="1814322"/>
                </a:lnTo>
                <a:lnTo>
                  <a:pt x="2448318" y="1812798"/>
                </a:lnTo>
                <a:lnTo>
                  <a:pt x="2449080" y="1810512"/>
                </a:lnTo>
                <a:close/>
              </a:path>
              <a:path w="4688205" h="1888489">
                <a:moveTo>
                  <a:pt x="2452890" y="1843278"/>
                </a:moveTo>
                <a:lnTo>
                  <a:pt x="2430030" y="1843278"/>
                </a:lnTo>
                <a:lnTo>
                  <a:pt x="2430030" y="1850910"/>
                </a:lnTo>
                <a:lnTo>
                  <a:pt x="2452890" y="1850910"/>
                </a:lnTo>
                <a:lnTo>
                  <a:pt x="2452890" y="1843278"/>
                </a:lnTo>
                <a:close/>
              </a:path>
              <a:path w="4688205" h="1888489">
                <a:moveTo>
                  <a:pt x="2452890" y="1833372"/>
                </a:moveTo>
                <a:lnTo>
                  <a:pt x="2430030" y="1833372"/>
                </a:lnTo>
                <a:lnTo>
                  <a:pt x="2430030" y="1840992"/>
                </a:lnTo>
                <a:lnTo>
                  <a:pt x="2452890" y="1840992"/>
                </a:lnTo>
                <a:lnTo>
                  <a:pt x="2452890" y="1833372"/>
                </a:lnTo>
                <a:close/>
              </a:path>
              <a:path w="4688205" h="1888489">
                <a:moveTo>
                  <a:pt x="2475750" y="1007364"/>
                </a:moveTo>
                <a:lnTo>
                  <a:pt x="2452890" y="1007364"/>
                </a:lnTo>
                <a:lnTo>
                  <a:pt x="2452890" y="1014984"/>
                </a:lnTo>
                <a:lnTo>
                  <a:pt x="2475750" y="1014984"/>
                </a:lnTo>
                <a:lnTo>
                  <a:pt x="2475750" y="1007364"/>
                </a:lnTo>
                <a:close/>
              </a:path>
              <a:path w="4688205" h="1888489">
                <a:moveTo>
                  <a:pt x="2475750" y="594372"/>
                </a:moveTo>
                <a:lnTo>
                  <a:pt x="2452890" y="594372"/>
                </a:lnTo>
                <a:lnTo>
                  <a:pt x="2452890" y="601980"/>
                </a:lnTo>
                <a:lnTo>
                  <a:pt x="2475750" y="601980"/>
                </a:lnTo>
                <a:lnTo>
                  <a:pt x="2475750" y="594372"/>
                </a:lnTo>
                <a:close/>
              </a:path>
              <a:path w="4688205" h="1888489">
                <a:moveTo>
                  <a:pt x="2483370" y="1843278"/>
                </a:moveTo>
                <a:lnTo>
                  <a:pt x="2460498" y="1843278"/>
                </a:lnTo>
                <a:lnTo>
                  <a:pt x="2460498" y="1850910"/>
                </a:lnTo>
                <a:lnTo>
                  <a:pt x="2483370" y="1850910"/>
                </a:lnTo>
                <a:lnTo>
                  <a:pt x="2483370" y="1843278"/>
                </a:lnTo>
                <a:close/>
              </a:path>
              <a:path w="4688205" h="1888489">
                <a:moveTo>
                  <a:pt x="2483370" y="1833372"/>
                </a:moveTo>
                <a:lnTo>
                  <a:pt x="2460510" y="1833372"/>
                </a:lnTo>
                <a:lnTo>
                  <a:pt x="2460510" y="1840992"/>
                </a:lnTo>
                <a:lnTo>
                  <a:pt x="2483370" y="1840992"/>
                </a:lnTo>
                <a:lnTo>
                  <a:pt x="2483370" y="1833372"/>
                </a:lnTo>
                <a:close/>
              </a:path>
              <a:path w="4688205" h="1888489">
                <a:moveTo>
                  <a:pt x="2506230" y="1007364"/>
                </a:moveTo>
                <a:lnTo>
                  <a:pt x="2483370" y="1007364"/>
                </a:lnTo>
                <a:lnTo>
                  <a:pt x="2483370" y="1014984"/>
                </a:lnTo>
                <a:lnTo>
                  <a:pt x="2506230" y="1014984"/>
                </a:lnTo>
                <a:lnTo>
                  <a:pt x="2506230" y="1007364"/>
                </a:lnTo>
                <a:close/>
              </a:path>
              <a:path w="4688205" h="1888489">
                <a:moveTo>
                  <a:pt x="2506230" y="594372"/>
                </a:moveTo>
                <a:lnTo>
                  <a:pt x="2483370" y="594372"/>
                </a:lnTo>
                <a:lnTo>
                  <a:pt x="2483370" y="601980"/>
                </a:lnTo>
                <a:lnTo>
                  <a:pt x="2506230" y="601980"/>
                </a:lnTo>
                <a:lnTo>
                  <a:pt x="2506230" y="594372"/>
                </a:lnTo>
                <a:close/>
              </a:path>
              <a:path w="4688205" h="1888489">
                <a:moveTo>
                  <a:pt x="2513850" y="1842528"/>
                </a:moveTo>
                <a:lnTo>
                  <a:pt x="2490990" y="1843290"/>
                </a:lnTo>
                <a:lnTo>
                  <a:pt x="2490990" y="1850910"/>
                </a:lnTo>
                <a:lnTo>
                  <a:pt x="2513850" y="1850910"/>
                </a:lnTo>
                <a:lnTo>
                  <a:pt x="2513850" y="1842528"/>
                </a:lnTo>
                <a:close/>
              </a:path>
              <a:path w="4688205" h="1888489">
                <a:moveTo>
                  <a:pt x="2513850" y="1833372"/>
                </a:moveTo>
                <a:lnTo>
                  <a:pt x="2490990" y="1833372"/>
                </a:lnTo>
                <a:lnTo>
                  <a:pt x="2490990" y="1840992"/>
                </a:lnTo>
                <a:lnTo>
                  <a:pt x="2513850" y="1840992"/>
                </a:lnTo>
                <a:lnTo>
                  <a:pt x="2513850" y="1833372"/>
                </a:lnTo>
                <a:close/>
              </a:path>
              <a:path w="4688205" h="1888489">
                <a:moveTo>
                  <a:pt x="2536710" y="1007364"/>
                </a:moveTo>
                <a:lnTo>
                  <a:pt x="2513850" y="1007364"/>
                </a:lnTo>
                <a:lnTo>
                  <a:pt x="2513850" y="1014984"/>
                </a:lnTo>
                <a:lnTo>
                  <a:pt x="2536710" y="1014984"/>
                </a:lnTo>
                <a:lnTo>
                  <a:pt x="2536710" y="1007364"/>
                </a:lnTo>
                <a:close/>
              </a:path>
              <a:path w="4688205" h="1888489">
                <a:moveTo>
                  <a:pt x="2536710" y="594372"/>
                </a:moveTo>
                <a:lnTo>
                  <a:pt x="2513850" y="594372"/>
                </a:lnTo>
                <a:lnTo>
                  <a:pt x="2513850" y="601980"/>
                </a:lnTo>
                <a:lnTo>
                  <a:pt x="2536710" y="601980"/>
                </a:lnTo>
                <a:lnTo>
                  <a:pt x="2536710" y="594372"/>
                </a:lnTo>
                <a:close/>
              </a:path>
              <a:path w="4688205" h="1888489">
                <a:moveTo>
                  <a:pt x="2544330" y="1842516"/>
                </a:moveTo>
                <a:lnTo>
                  <a:pt x="2521470" y="1842516"/>
                </a:lnTo>
                <a:lnTo>
                  <a:pt x="2521470" y="1850148"/>
                </a:lnTo>
                <a:lnTo>
                  <a:pt x="2544330" y="1850148"/>
                </a:lnTo>
                <a:lnTo>
                  <a:pt x="2544330" y="1842516"/>
                </a:lnTo>
                <a:close/>
              </a:path>
              <a:path w="4688205" h="1888489">
                <a:moveTo>
                  <a:pt x="2544330" y="1833372"/>
                </a:moveTo>
                <a:lnTo>
                  <a:pt x="2521470" y="1833372"/>
                </a:lnTo>
                <a:lnTo>
                  <a:pt x="2521470" y="1840992"/>
                </a:lnTo>
                <a:lnTo>
                  <a:pt x="2544330" y="1840992"/>
                </a:lnTo>
                <a:lnTo>
                  <a:pt x="2544330" y="1833372"/>
                </a:lnTo>
                <a:close/>
              </a:path>
              <a:path w="4688205" h="1888489">
                <a:moveTo>
                  <a:pt x="2567190" y="1007364"/>
                </a:moveTo>
                <a:lnTo>
                  <a:pt x="2544330" y="1007364"/>
                </a:lnTo>
                <a:lnTo>
                  <a:pt x="2544330" y="1014984"/>
                </a:lnTo>
                <a:lnTo>
                  <a:pt x="2567190" y="1014984"/>
                </a:lnTo>
                <a:lnTo>
                  <a:pt x="2567190" y="1007364"/>
                </a:lnTo>
                <a:close/>
              </a:path>
              <a:path w="4688205" h="1888489">
                <a:moveTo>
                  <a:pt x="2567190" y="594372"/>
                </a:moveTo>
                <a:lnTo>
                  <a:pt x="2544330" y="594372"/>
                </a:lnTo>
                <a:lnTo>
                  <a:pt x="2544330" y="601980"/>
                </a:lnTo>
                <a:lnTo>
                  <a:pt x="2567190" y="601980"/>
                </a:lnTo>
                <a:lnTo>
                  <a:pt x="2567190" y="594372"/>
                </a:lnTo>
                <a:close/>
              </a:path>
              <a:path w="4688205" h="1888489">
                <a:moveTo>
                  <a:pt x="2574810" y="1842516"/>
                </a:moveTo>
                <a:lnTo>
                  <a:pt x="2551950" y="1842516"/>
                </a:lnTo>
                <a:lnTo>
                  <a:pt x="2551950" y="1850148"/>
                </a:lnTo>
                <a:lnTo>
                  <a:pt x="2574810" y="1850148"/>
                </a:lnTo>
                <a:lnTo>
                  <a:pt x="2574810" y="1842516"/>
                </a:lnTo>
                <a:close/>
              </a:path>
              <a:path w="4688205" h="1888489">
                <a:moveTo>
                  <a:pt x="2574810" y="1833372"/>
                </a:moveTo>
                <a:lnTo>
                  <a:pt x="2551950" y="1833372"/>
                </a:lnTo>
                <a:lnTo>
                  <a:pt x="2551950" y="1840992"/>
                </a:lnTo>
                <a:lnTo>
                  <a:pt x="2574810" y="1840992"/>
                </a:lnTo>
                <a:lnTo>
                  <a:pt x="2574810" y="1833372"/>
                </a:lnTo>
                <a:close/>
              </a:path>
              <a:path w="4688205" h="1888489">
                <a:moveTo>
                  <a:pt x="2598432" y="1007364"/>
                </a:moveTo>
                <a:lnTo>
                  <a:pt x="2574810" y="1007364"/>
                </a:lnTo>
                <a:lnTo>
                  <a:pt x="2574810" y="1014984"/>
                </a:lnTo>
                <a:lnTo>
                  <a:pt x="2598432" y="1014984"/>
                </a:lnTo>
                <a:lnTo>
                  <a:pt x="2598432" y="1007364"/>
                </a:lnTo>
                <a:close/>
              </a:path>
              <a:path w="4688205" h="1888489">
                <a:moveTo>
                  <a:pt x="2598432" y="594372"/>
                </a:moveTo>
                <a:lnTo>
                  <a:pt x="2574810" y="594372"/>
                </a:lnTo>
                <a:lnTo>
                  <a:pt x="2574810" y="601980"/>
                </a:lnTo>
                <a:lnTo>
                  <a:pt x="2598432" y="601980"/>
                </a:lnTo>
                <a:lnTo>
                  <a:pt x="2598432" y="594372"/>
                </a:lnTo>
                <a:close/>
              </a:path>
              <a:path w="4688205" h="1888489">
                <a:moveTo>
                  <a:pt x="2606052" y="1842528"/>
                </a:moveTo>
                <a:lnTo>
                  <a:pt x="2582430" y="1842528"/>
                </a:lnTo>
                <a:lnTo>
                  <a:pt x="2583192" y="1850148"/>
                </a:lnTo>
                <a:lnTo>
                  <a:pt x="2606052" y="1850148"/>
                </a:lnTo>
                <a:lnTo>
                  <a:pt x="2606052" y="1842528"/>
                </a:lnTo>
                <a:close/>
              </a:path>
              <a:path w="4688205" h="1888489">
                <a:moveTo>
                  <a:pt x="2606052" y="1833372"/>
                </a:moveTo>
                <a:lnTo>
                  <a:pt x="2582430" y="1833372"/>
                </a:lnTo>
                <a:lnTo>
                  <a:pt x="2582430" y="1841754"/>
                </a:lnTo>
                <a:lnTo>
                  <a:pt x="2606052" y="1841754"/>
                </a:lnTo>
                <a:lnTo>
                  <a:pt x="2606052" y="1833372"/>
                </a:lnTo>
                <a:close/>
              </a:path>
              <a:path w="4688205" h="1888489">
                <a:moveTo>
                  <a:pt x="2628912" y="1007364"/>
                </a:moveTo>
                <a:lnTo>
                  <a:pt x="2606052" y="1007364"/>
                </a:lnTo>
                <a:lnTo>
                  <a:pt x="2606052" y="1014984"/>
                </a:lnTo>
                <a:lnTo>
                  <a:pt x="2628912" y="1014984"/>
                </a:lnTo>
                <a:lnTo>
                  <a:pt x="2628912" y="1007364"/>
                </a:lnTo>
                <a:close/>
              </a:path>
              <a:path w="4688205" h="1888489">
                <a:moveTo>
                  <a:pt x="2628912" y="594372"/>
                </a:moveTo>
                <a:lnTo>
                  <a:pt x="2606052" y="594372"/>
                </a:lnTo>
                <a:lnTo>
                  <a:pt x="2606052" y="601980"/>
                </a:lnTo>
                <a:lnTo>
                  <a:pt x="2628912" y="601980"/>
                </a:lnTo>
                <a:lnTo>
                  <a:pt x="2628912" y="594372"/>
                </a:lnTo>
                <a:close/>
              </a:path>
              <a:path w="4688205" h="1888489">
                <a:moveTo>
                  <a:pt x="2636532" y="1842516"/>
                </a:moveTo>
                <a:lnTo>
                  <a:pt x="2613660" y="1842516"/>
                </a:lnTo>
                <a:lnTo>
                  <a:pt x="2613660" y="1850148"/>
                </a:lnTo>
                <a:lnTo>
                  <a:pt x="2636532" y="1850148"/>
                </a:lnTo>
                <a:lnTo>
                  <a:pt x="2636532" y="1842516"/>
                </a:lnTo>
                <a:close/>
              </a:path>
              <a:path w="4688205" h="1888489">
                <a:moveTo>
                  <a:pt x="2636532" y="1833372"/>
                </a:moveTo>
                <a:lnTo>
                  <a:pt x="2613672" y="1833372"/>
                </a:lnTo>
                <a:lnTo>
                  <a:pt x="2613672" y="1841754"/>
                </a:lnTo>
                <a:lnTo>
                  <a:pt x="2636532" y="1841754"/>
                </a:lnTo>
                <a:lnTo>
                  <a:pt x="2636532" y="1833372"/>
                </a:lnTo>
                <a:close/>
              </a:path>
              <a:path w="4688205" h="1888489">
                <a:moveTo>
                  <a:pt x="2659392" y="1007364"/>
                </a:moveTo>
                <a:lnTo>
                  <a:pt x="2636532" y="1007364"/>
                </a:lnTo>
                <a:lnTo>
                  <a:pt x="2636532" y="1014984"/>
                </a:lnTo>
                <a:lnTo>
                  <a:pt x="2659392" y="1014984"/>
                </a:lnTo>
                <a:lnTo>
                  <a:pt x="2659392" y="1007364"/>
                </a:lnTo>
                <a:close/>
              </a:path>
              <a:path w="4688205" h="1888489">
                <a:moveTo>
                  <a:pt x="2659392" y="594372"/>
                </a:moveTo>
                <a:lnTo>
                  <a:pt x="2636532" y="594372"/>
                </a:lnTo>
                <a:lnTo>
                  <a:pt x="2636532" y="601980"/>
                </a:lnTo>
                <a:lnTo>
                  <a:pt x="2659392" y="601980"/>
                </a:lnTo>
                <a:lnTo>
                  <a:pt x="2659392" y="594372"/>
                </a:lnTo>
                <a:close/>
              </a:path>
              <a:path w="4688205" h="1888489">
                <a:moveTo>
                  <a:pt x="2667012" y="1842516"/>
                </a:moveTo>
                <a:lnTo>
                  <a:pt x="2644140" y="1842516"/>
                </a:lnTo>
                <a:lnTo>
                  <a:pt x="2644140" y="1850148"/>
                </a:lnTo>
                <a:lnTo>
                  <a:pt x="2667012" y="1850148"/>
                </a:lnTo>
                <a:lnTo>
                  <a:pt x="2667012" y="1842516"/>
                </a:lnTo>
                <a:close/>
              </a:path>
              <a:path w="4688205" h="1888489">
                <a:moveTo>
                  <a:pt x="2667012" y="1834134"/>
                </a:moveTo>
                <a:lnTo>
                  <a:pt x="2644152" y="1833372"/>
                </a:lnTo>
                <a:lnTo>
                  <a:pt x="2644152" y="1841754"/>
                </a:lnTo>
                <a:lnTo>
                  <a:pt x="2667012" y="1841754"/>
                </a:lnTo>
                <a:lnTo>
                  <a:pt x="2667012" y="1834134"/>
                </a:lnTo>
                <a:close/>
              </a:path>
              <a:path w="4688205" h="1888489">
                <a:moveTo>
                  <a:pt x="2689872" y="1007364"/>
                </a:moveTo>
                <a:lnTo>
                  <a:pt x="2667012" y="1007364"/>
                </a:lnTo>
                <a:lnTo>
                  <a:pt x="2667012" y="1014984"/>
                </a:lnTo>
                <a:lnTo>
                  <a:pt x="2689872" y="1014984"/>
                </a:lnTo>
                <a:lnTo>
                  <a:pt x="2689872" y="1007364"/>
                </a:lnTo>
                <a:close/>
              </a:path>
              <a:path w="4688205" h="1888489">
                <a:moveTo>
                  <a:pt x="2689872" y="594372"/>
                </a:moveTo>
                <a:lnTo>
                  <a:pt x="2667012" y="594372"/>
                </a:lnTo>
                <a:lnTo>
                  <a:pt x="2667012" y="601980"/>
                </a:lnTo>
                <a:lnTo>
                  <a:pt x="2689872" y="601980"/>
                </a:lnTo>
                <a:lnTo>
                  <a:pt x="2689872" y="594372"/>
                </a:lnTo>
                <a:close/>
              </a:path>
              <a:path w="4688205" h="1888489">
                <a:moveTo>
                  <a:pt x="2697492" y="1841766"/>
                </a:moveTo>
                <a:lnTo>
                  <a:pt x="2674632" y="1842528"/>
                </a:lnTo>
                <a:lnTo>
                  <a:pt x="2674632" y="1850148"/>
                </a:lnTo>
                <a:lnTo>
                  <a:pt x="2697492" y="1850148"/>
                </a:lnTo>
                <a:lnTo>
                  <a:pt x="2697492" y="1841766"/>
                </a:lnTo>
                <a:close/>
              </a:path>
              <a:path w="4688205" h="1888489">
                <a:moveTo>
                  <a:pt x="2697492" y="1834134"/>
                </a:moveTo>
                <a:lnTo>
                  <a:pt x="2674632" y="1834134"/>
                </a:lnTo>
                <a:lnTo>
                  <a:pt x="2674632" y="1841754"/>
                </a:lnTo>
                <a:lnTo>
                  <a:pt x="2697492" y="1841754"/>
                </a:lnTo>
                <a:lnTo>
                  <a:pt x="2697492" y="1834134"/>
                </a:lnTo>
                <a:close/>
              </a:path>
              <a:path w="4688205" h="1888489">
                <a:moveTo>
                  <a:pt x="2720352" y="1007364"/>
                </a:moveTo>
                <a:lnTo>
                  <a:pt x="2697492" y="1007364"/>
                </a:lnTo>
                <a:lnTo>
                  <a:pt x="2697492" y="1014984"/>
                </a:lnTo>
                <a:lnTo>
                  <a:pt x="2720352" y="1014984"/>
                </a:lnTo>
                <a:lnTo>
                  <a:pt x="2720352" y="1007364"/>
                </a:lnTo>
                <a:close/>
              </a:path>
              <a:path w="4688205" h="1888489">
                <a:moveTo>
                  <a:pt x="2720352" y="594372"/>
                </a:moveTo>
                <a:lnTo>
                  <a:pt x="2697492" y="594372"/>
                </a:lnTo>
                <a:lnTo>
                  <a:pt x="2697492" y="601980"/>
                </a:lnTo>
                <a:lnTo>
                  <a:pt x="2720352" y="601980"/>
                </a:lnTo>
                <a:lnTo>
                  <a:pt x="2720352" y="594372"/>
                </a:lnTo>
                <a:close/>
              </a:path>
              <a:path w="4688205" h="1888489">
                <a:moveTo>
                  <a:pt x="2727972" y="1834134"/>
                </a:moveTo>
                <a:lnTo>
                  <a:pt x="2705112" y="1834134"/>
                </a:lnTo>
                <a:lnTo>
                  <a:pt x="2705112" y="1841754"/>
                </a:lnTo>
                <a:lnTo>
                  <a:pt x="2705112" y="1849386"/>
                </a:lnTo>
                <a:lnTo>
                  <a:pt x="2727972" y="1849386"/>
                </a:lnTo>
                <a:lnTo>
                  <a:pt x="2727972" y="1841754"/>
                </a:lnTo>
                <a:lnTo>
                  <a:pt x="2727972" y="1834134"/>
                </a:lnTo>
                <a:close/>
              </a:path>
              <a:path w="4688205" h="1888489">
                <a:moveTo>
                  <a:pt x="2750832" y="1007364"/>
                </a:moveTo>
                <a:lnTo>
                  <a:pt x="2727972" y="1007364"/>
                </a:lnTo>
                <a:lnTo>
                  <a:pt x="2727972" y="1014984"/>
                </a:lnTo>
                <a:lnTo>
                  <a:pt x="2750832" y="1014984"/>
                </a:lnTo>
                <a:lnTo>
                  <a:pt x="2750832" y="1007364"/>
                </a:lnTo>
                <a:close/>
              </a:path>
              <a:path w="4688205" h="1888489">
                <a:moveTo>
                  <a:pt x="2750832" y="594372"/>
                </a:moveTo>
                <a:lnTo>
                  <a:pt x="2727972" y="594372"/>
                </a:lnTo>
                <a:lnTo>
                  <a:pt x="2727972" y="601980"/>
                </a:lnTo>
                <a:lnTo>
                  <a:pt x="2750832" y="601980"/>
                </a:lnTo>
                <a:lnTo>
                  <a:pt x="2750832" y="594372"/>
                </a:lnTo>
                <a:close/>
              </a:path>
              <a:path w="4688205" h="1888489">
                <a:moveTo>
                  <a:pt x="2759214" y="1834134"/>
                </a:moveTo>
                <a:lnTo>
                  <a:pt x="2735592" y="1834134"/>
                </a:lnTo>
                <a:lnTo>
                  <a:pt x="2735592" y="1841754"/>
                </a:lnTo>
                <a:lnTo>
                  <a:pt x="2735592" y="1849386"/>
                </a:lnTo>
                <a:lnTo>
                  <a:pt x="2759214" y="1849386"/>
                </a:lnTo>
                <a:lnTo>
                  <a:pt x="2759214" y="1841754"/>
                </a:lnTo>
                <a:lnTo>
                  <a:pt x="2759214" y="1834134"/>
                </a:lnTo>
                <a:close/>
              </a:path>
              <a:path w="4688205" h="1888489">
                <a:moveTo>
                  <a:pt x="2782074" y="1007364"/>
                </a:moveTo>
                <a:lnTo>
                  <a:pt x="2759214" y="1007364"/>
                </a:lnTo>
                <a:lnTo>
                  <a:pt x="2759214" y="1014984"/>
                </a:lnTo>
                <a:lnTo>
                  <a:pt x="2782074" y="1014984"/>
                </a:lnTo>
                <a:lnTo>
                  <a:pt x="2782074" y="1007364"/>
                </a:lnTo>
                <a:close/>
              </a:path>
              <a:path w="4688205" h="1888489">
                <a:moveTo>
                  <a:pt x="2782074" y="594372"/>
                </a:moveTo>
                <a:lnTo>
                  <a:pt x="2759214" y="594372"/>
                </a:lnTo>
                <a:lnTo>
                  <a:pt x="2759214" y="601980"/>
                </a:lnTo>
                <a:lnTo>
                  <a:pt x="2782074" y="601980"/>
                </a:lnTo>
                <a:lnTo>
                  <a:pt x="2782074" y="594372"/>
                </a:lnTo>
                <a:close/>
              </a:path>
              <a:path w="4688205" h="1888489">
                <a:moveTo>
                  <a:pt x="2789694" y="1834134"/>
                </a:moveTo>
                <a:lnTo>
                  <a:pt x="2766822" y="1834134"/>
                </a:lnTo>
                <a:lnTo>
                  <a:pt x="2766822" y="1841754"/>
                </a:lnTo>
                <a:lnTo>
                  <a:pt x="2766834" y="1849386"/>
                </a:lnTo>
                <a:lnTo>
                  <a:pt x="2789694" y="1849386"/>
                </a:lnTo>
                <a:lnTo>
                  <a:pt x="2789694" y="1841754"/>
                </a:lnTo>
                <a:lnTo>
                  <a:pt x="2789694" y="1834134"/>
                </a:lnTo>
                <a:close/>
              </a:path>
              <a:path w="4688205" h="1888489">
                <a:moveTo>
                  <a:pt x="2812554" y="1007364"/>
                </a:moveTo>
                <a:lnTo>
                  <a:pt x="2789694" y="1007364"/>
                </a:lnTo>
                <a:lnTo>
                  <a:pt x="2789694" y="1014984"/>
                </a:lnTo>
                <a:lnTo>
                  <a:pt x="2812554" y="1014984"/>
                </a:lnTo>
                <a:lnTo>
                  <a:pt x="2812554" y="1007364"/>
                </a:lnTo>
                <a:close/>
              </a:path>
              <a:path w="4688205" h="1888489">
                <a:moveTo>
                  <a:pt x="2812554" y="594372"/>
                </a:moveTo>
                <a:lnTo>
                  <a:pt x="2789694" y="594372"/>
                </a:lnTo>
                <a:lnTo>
                  <a:pt x="2789694" y="601980"/>
                </a:lnTo>
                <a:lnTo>
                  <a:pt x="2812554" y="601980"/>
                </a:lnTo>
                <a:lnTo>
                  <a:pt x="2812554" y="594372"/>
                </a:lnTo>
                <a:close/>
              </a:path>
              <a:path w="4688205" h="1888489">
                <a:moveTo>
                  <a:pt x="2820174" y="1834134"/>
                </a:moveTo>
                <a:lnTo>
                  <a:pt x="2797314" y="1834134"/>
                </a:lnTo>
                <a:lnTo>
                  <a:pt x="2797314" y="1841754"/>
                </a:lnTo>
                <a:lnTo>
                  <a:pt x="2797314" y="1849386"/>
                </a:lnTo>
                <a:lnTo>
                  <a:pt x="2820174" y="1849386"/>
                </a:lnTo>
                <a:lnTo>
                  <a:pt x="2820174" y="1841754"/>
                </a:lnTo>
                <a:lnTo>
                  <a:pt x="2820174" y="1834134"/>
                </a:lnTo>
                <a:close/>
              </a:path>
              <a:path w="4688205" h="1888489">
                <a:moveTo>
                  <a:pt x="2843034" y="1007364"/>
                </a:moveTo>
                <a:lnTo>
                  <a:pt x="2820174" y="1007364"/>
                </a:lnTo>
                <a:lnTo>
                  <a:pt x="2820174" y="1014984"/>
                </a:lnTo>
                <a:lnTo>
                  <a:pt x="2843034" y="1014984"/>
                </a:lnTo>
                <a:lnTo>
                  <a:pt x="2843034" y="1007364"/>
                </a:lnTo>
                <a:close/>
              </a:path>
              <a:path w="4688205" h="1888489">
                <a:moveTo>
                  <a:pt x="2843034" y="594372"/>
                </a:moveTo>
                <a:lnTo>
                  <a:pt x="2820174" y="594372"/>
                </a:lnTo>
                <a:lnTo>
                  <a:pt x="2820174" y="601980"/>
                </a:lnTo>
                <a:lnTo>
                  <a:pt x="2843034" y="601980"/>
                </a:lnTo>
                <a:lnTo>
                  <a:pt x="2843034" y="594372"/>
                </a:lnTo>
                <a:close/>
              </a:path>
              <a:path w="4688205" h="1888489">
                <a:moveTo>
                  <a:pt x="2850654" y="1834134"/>
                </a:moveTo>
                <a:lnTo>
                  <a:pt x="2827794" y="1834134"/>
                </a:lnTo>
                <a:lnTo>
                  <a:pt x="2827794" y="1841754"/>
                </a:lnTo>
                <a:lnTo>
                  <a:pt x="2827794" y="1849386"/>
                </a:lnTo>
                <a:lnTo>
                  <a:pt x="2850654" y="1849386"/>
                </a:lnTo>
                <a:lnTo>
                  <a:pt x="2850654" y="1841754"/>
                </a:lnTo>
                <a:lnTo>
                  <a:pt x="2850654" y="1834134"/>
                </a:lnTo>
                <a:close/>
              </a:path>
              <a:path w="4688205" h="1888489">
                <a:moveTo>
                  <a:pt x="2873514" y="1007364"/>
                </a:moveTo>
                <a:lnTo>
                  <a:pt x="2850654" y="1007364"/>
                </a:lnTo>
                <a:lnTo>
                  <a:pt x="2850654" y="1014984"/>
                </a:lnTo>
                <a:lnTo>
                  <a:pt x="2873514" y="1014984"/>
                </a:lnTo>
                <a:lnTo>
                  <a:pt x="2873514" y="1007364"/>
                </a:lnTo>
                <a:close/>
              </a:path>
              <a:path w="4688205" h="1888489">
                <a:moveTo>
                  <a:pt x="2873514" y="594372"/>
                </a:moveTo>
                <a:lnTo>
                  <a:pt x="2850654" y="594372"/>
                </a:lnTo>
                <a:lnTo>
                  <a:pt x="2850654" y="601980"/>
                </a:lnTo>
                <a:lnTo>
                  <a:pt x="2873514" y="601980"/>
                </a:lnTo>
                <a:lnTo>
                  <a:pt x="2873514" y="594372"/>
                </a:lnTo>
                <a:close/>
              </a:path>
              <a:path w="4688205" h="1888489">
                <a:moveTo>
                  <a:pt x="2881134" y="1834134"/>
                </a:moveTo>
                <a:lnTo>
                  <a:pt x="2858274" y="1834134"/>
                </a:lnTo>
                <a:lnTo>
                  <a:pt x="2858274" y="1841754"/>
                </a:lnTo>
                <a:lnTo>
                  <a:pt x="2858655" y="1841754"/>
                </a:lnTo>
                <a:lnTo>
                  <a:pt x="2858274" y="1841766"/>
                </a:lnTo>
                <a:lnTo>
                  <a:pt x="2858274" y="1849386"/>
                </a:lnTo>
                <a:lnTo>
                  <a:pt x="2881134" y="1848624"/>
                </a:lnTo>
                <a:lnTo>
                  <a:pt x="2881134" y="1841754"/>
                </a:lnTo>
                <a:lnTo>
                  <a:pt x="2881134" y="1841004"/>
                </a:lnTo>
                <a:lnTo>
                  <a:pt x="2881134" y="1834134"/>
                </a:lnTo>
                <a:close/>
              </a:path>
              <a:path w="4688205" h="1888489">
                <a:moveTo>
                  <a:pt x="2903994" y="1007364"/>
                </a:moveTo>
                <a:lnTo>
                  <a:pt x="2881134" y="1007364"/>
                </a:lnTo>
                <a:lnTo>
                  <a:pt x="2881134" y="1014984"/>
                </a:lnTo>
                <a:lnTo>
                  <a:pt x="2903994" y="1014984"/>
                </a:lnTo>
                <a:lnTo>
                  <a:pt x="2903994" y="1007364"/>
                </a:lnTo>
                <a:close/>
              </a:path>
              <a:path w="4688205" h="1888489">
                <a:moveTo>
                  <a:pt x="2903994" y="594372"/>
                </a:moveTo>
                <a:lnTo>
                  <a:pt x="2881134" y="594372"/>
                </a:lnTo>
                <a:lnTo>
                  <a:pt x="2881134" y="601980"/>
                </a:lnTo>
                <a:lnTo>
                  <a:pt x="2903994" y="601980"/>
                </a:lnTo>
                <a:lnTo>
                  <a:pt x="2903994" y="594372"/>
                </a:lnTo>
                <a:close/>
              </a:path>
              <a:path w="4688205" h="1888489">
                <a:moveTo>
                  <a:pt x="2911614" y="1834134"/>
                </a:moveTo>
                <a:lnTo>
                  <a:pt x="2888754" y="1834134"/>
                </a:lnTo>
                <a:lnTo>
                  <a:pt x="2888754" y="1840992"/>
                </a:lnTo>
                <a:lnTo>
                  <a:pt x="2888754" y="1841754"/>
                </a:lnTo>
                <a:lnTo>
                  <a:pt x="2888754" y="1848624"/>
                </a:lnTo>
                <a:lnTo>
                  <a:pt x="2911614" y="1848624"/>
                </a:lnTo>
                <a:lnTo>
                  <a:pt x="2911614" y="1841754"/>
                </a:lnTo>
                <a:lnTo>
                  <a:pt x="2911614" y="1840992"/>
                </a:lnTo>
                <a:lnTo>
                  <a:pt x="2911614" y="1834134"/>
                </a:lnTo>
                <a:close/>
              </a:path>
              <a:path w="4688205" h="1888489">
                <a:moveTo>
                  <a:pt x="2935236" y="1007364"/>
                </a:moveTo>
                <a:lnTo>
                  <a:pt x="2911614" y="1007364"/>
                </a:lnTo>
                <a:lnTo>
                  <a:pt x="2911614" y="1014984"/>
                </a:lnTo>
                <a:lnTo>
                  <a:pt x="2935236" y="1014984"/>
                </a:lnTo>
                <a:lnTo>
                  <a:pt x="2935236" y="1007364"/>
                </a:lnTo>
                <a:close/>
              </a:path>
              <a:path w="4688205" h="1888489">
                <a:moveTo>
                  <a:pt x="2935236" y="594372"/>
                </a:moveTo>
                <a:lnTo>
                  <a:pt x="2911614" y="594372"/>
                </a:lnTo>
                <a:lnTo>
                  <a:pt x="2911614" y="601980"/>
                </a:lnTo>
                <a:lnTo>
                  <a:pt x="2935236" y="601980"/>
                </a:lnTo>
                <a:lnTo>
                  <a:pt x="2935236" y="594372"/>
                </a:lnTo>
                <a:close/>
              </a:path>
              <a:path w="4688205" h="1888489">
                <a:moveTo>
                  <a:pt x="2942856" y="1834134"/>
                </a:moveTo>
                <a:lnTo>
                  <a:pt x="2919222" y="1834134"/>
                </a:lnTo>
                <a:lnTo>
                  <a:pt x="2919222" y="1841754"/>
                </a:lnTo>
                <a:lnTo>
                  <a:pt x="2919996" y="1848624"/>
                </a:lnTo>
                <a:lnTo>
                  <a:pt x="2942856" y="1848624"/>
                </a:lnTo>
                <a:lnTo>
                  <a:pt x="2942856" y="1841754"/>
                </a:lnTo>
                <a:lnTo>
                  <a:pt x="2942856" y="1841004"/>
                </a:lnTo>
                <a:lnTo>
                  <a:pt x="2942856" y="1834134"/>
                </a:lnTo>
                <a:close/>
              </a:path>
              <a:path w="4688205" h="1888489">
                <a:moveTo>
                  <a:pt x="2965716" y="1007364"/>
                </a:moveTo>
                <a:lnTo>
                  <a:pt x="2942856" y="1007364"/>
                </a:lnTo>
                <a:lnTo>
                  <a:pt x="2942856" y="1014984"/>
                </a:lnTo>
                <a:lnTo>
                  <a:pt x="2965716" y="1014984"/>
                </a:lnTo>
                <a:lnTo>
                  <a:pt x="2965716" y="1007364"/>
                </a:lnTo>
                <a:close/>
              </a:path>
              <a:path w="4688205" h="1888489">
                <a:moveTo>
                  <a:pt x="2965716" y="594372"/>
                </a:moveTo>
                <a:lnTo>
                  <a:pt x="2942856" y="594372"/>
                </a:lnTo>
                <a:lnTo>
                  <a:pt x="2942856" y="601980"/>
                </a:lnTo>
                <a:lnTo>
                  <a:pt x="2965716" y="601980"/>
                </a:lnTo>
                <a:lnTo>
                  <a:pt x="2965716" y="594372"/>
                </a:lnTo>
                <a:close/>
              </a:path>
              <a:path w="4688205" h="1888489">
                <a:moveTo>
                  <a:pt x="2973336" y="1834134"/>
                </a:moveTo>
                <a:lnTo>
                  <a:pt x="2950476" y="1834134"/>
                </a:lnTo>
                <a:lnTo>
                  <a:pt x="2950476" y="1840992"/>
                </a:lnTo>
                <a:lnTo>
                  <a:pt x="2950476" y="1841754"/>
                </a:lnTo>
                <a:lnTo>
                  <a:pt x="2950476" y="1848624"/>
                </a:lnTo>
                <a:lnTo>
                  <a:pt x="2973336" y="1848624"/>
                </a:lnTo>
                <a:lnTo>
                  <a:pt x="2973336" y="1841754"/>
                </a:lnTo>
                <a:lnTo>
                  <a:pt x="2973336" y="1840992"/>
                </a:lnTo>
                <a:lnTo>
                  <a:pt x="2973336" y="1834134"/>
                </a:lnTo>
                <a:close/>
              </a:path>
              <a:path w="4688205" h="1888489">
                <a:moveTo>
                  <a:pt x="2996196" y="1007364"/>
                </a:moveTo>
                <a:lnTo>
                  <a:pt x="2973336" y="1007364"/>
                </a:lnTo>
                <a:lnTo>
                  <a:pt x="2973336" y="1014984"/>
                </a:lnTo>
                <a:lnTo>
                  <a:pt x="2996196" y="1014984"/>
                </a:lnTo>
                <a:lnTo>
                  <a:pt x="2996196" y="1007364"/>
                </a:lnTo>
                <a:close/>
              </a:path>
              <a:path w="4688205" h="1888489">
                <a:moveTo>
                  <a:pt x="2996196" y="594372"/>
                </a:moveTo>
                <a:lnTo>
                  <a:pt x="2973336" y="594372"/>
                </a:lnTo>
                <a:lnTo>
                  <a:pt x="2973336" y="601980"/>
                </a:lnTo>
                <a:lnTo>
                  <a:pt x="2996196" y="601980"/>
                </a:lnTo>
                <a:lnTo>
                  <a:pt x="2996196" y="594372"/>
                </a:lnTo>
                <a:close/>
              </a:path>
              <a:path w="4688205" h="1888489">
                <a:moveTo>
                  <a:pt x="3003816" y="1834134"/>
                </a:moveTo>
                <a:lnTo>
                  <a:pt x="2980956" y="1834134"/>
                </a:lnTo>
                <a:lnTo>
                  <a:pt x="2980956" y="1840992"/>
                </a:lnTo>
                <a:lnTo>
                  <a:pt x="2980956" y="1841754"/>
                </a:lnTo>
                <a:lnTo>
                  <a:pt x="2980956" y="1848624"/>
                </a:lnTo>
                <a:lnTo>
                  <a:pt x="3003816" y="1848624"/>
                </a:lnTo>
                <a:lnTo>
                  <a:pt x="3003816" y="1841754"/>
                </a:lnTo>
                <a:lnTo>
                  <a:pt x="3003816" y="1840992"/>
                </a:lnTo>
                <a:lnTo>
                  <a:pt x="3003816" y="1834134"/>
                </a:lnTo>
                <a:close/>
              </a:path>
              <a:path w="4688205" h="1888489">
                <a:moveTo>
                  <a:pt x="3026676" y="1007364"/>
                </a:moveTo>
                <a:lnTo>
                  <a:pt x="3003816" y="1007364"/>
                </a:lnTo>
                <a:lnTo>
                  <a:pt x="3003816" y="1014984"/>
                </a:lnTo>
                <a:lnTo>
                  <a:pt x="3026676" y="1014984"/>
                </a:lnTo>
                <a:lnTo>
                  <a:pt x="3026676" y="1007364"/>
                </a:lnTo>
                <a:close/>
              </a:path>
              <a:path w="4688205" h="1888489">
                <a:moveTo>
                  <a:pt x="3026676" y="594372"/>
                </a:moveTo>
                <a:lnTo>
                  <a:pt x="3003816" y="594372"/>
                </a:lnTo>
                <a:lnTo>
                  <a:pt x="3003816" y="601980"/>
                </a:lnTo>
                <a:lnTo>
                  <a:pt x="3026676" y="601980"/>
                </a:lnTo>
                <a:lnTo>
                  <a:pt x="3026676" y="594372"/>
                </a:lnTo>
                <a:close/>
              </a:path>
              <a:path w="4688205" h="1888489">
                <a:moveTo>
                  <a:pt x="3034296" y="1834134"/>
                </a:moveTo>
                <a:lnTo>
                  <a:pt x="3011436" y="1834134"/>
                </a:lnTo>
                <a:lnTo>
                  <a:pt x="3011436" y="1840992"/>
                </a:lnTo>
                <a:lnTo>
                  <a:pt x="3011436" y="1841754"/>
                </a:lnTo>
                <a:lnTo>
                  <a:pt x="3011436" y="1848624"/>
                </a:lnTo>
                <a:lnTo>
                  <a:pt x="3034296" y="1848624"/>
                </a:lnTo>
                <a:lnTo>
                  <a:pt x="3034296" y="1841754"/>
                </a:lnTo>
                <a:lnTo>
                  <a:pt x="3034296" y="1840992"/>
                </a:lnTo>
                <a:lnTo>
                  <a:pt x="3034296" y="1834134"/>
                </a:lnTo>
                <a:close/>
              </a:path>
              <a:path w="4688205" h="1888489">
                <a:moveTo>
                  <a:pt x="3057156" y="1007364"/>
                </a:moveTo>
                <a:lnTo>
                  <a:pt x="3034296" y="1007364"/>
                </a:lnTo>
                <a:lnTo>
                  <a:pt x="3034296" y="1014984"/>
                </a:lnTo>
                <a:lnTo>
                  <a:pt x="3057156" y="1014984"/>
                </a:lnTo>
                <a:lnTo>
                  <a:pt x="3057156" y="1007364"/>
                </a:lnTo>
                <a:close/>
              </a:path>
              <a:path w="4688205" h="1888489">
                <a:moveTo>
                  <a:pt x="3057156" y="594372"/>
                </a:moveTo>
                <a:lnTo>
                  <a:pt x="3034296" y="594372"/>
                </a:lnTo>
                <a:lnTo>
                  <a:pt x="3034296" y="601980"/>
                </a:lnTo>
                <a:lnTo>
                  <a:pt x="3057156" y="601980"/>
                </a:lnTo>
                <a:lnTo>
                  <a:pt x="3057156" y="594372"/>
                </a:lnTo>
                <a:close/>
              </a:path>
              <a:path w="4688205" h="1888489">
                <a:moveTo>
                  <a:pt x="3064776" y="1834134"/>
                </a:moveTo>
                <a:lnTo>
                  <a:pt x="3041916" y="1834134"/>
                </a:lnTo>
                <a:lnTo>
                  <a:pt x="3041916" y="1841004"/>
                </a:lnTo>
                <a:lnTo>
                  <a:pt x="3041916" y="1841754"/>
                </a:lnTo>
                <a:lnTo>
                  <a:pt x="3041916" y="1848624"/>
                </a:lnTo>
                <a:lnTo>
                  <a:pt x="3064776" y="1847862"/>
                </a:lnTo>
                <a:lnTo>
                  <a:pt x="3064776" y="1841754"/>
                </a:lnTo>
                <a:lnTo>
                  <a:pt x="3064776" y="1840242"/>
                </a:lnTo>
                <a:lnTo>
                  <a:pt x="3064776" y="1834134"/>
                </a:lnTo>
                <a:close/>
              </a:path>
              <a:path w="4688205" h="1888489">
                <a:moveTo>
                  <a:pt x="3087636" y="1007364"/>
                </a:moveTo>
                <a:lnTo>
                  <a:pt x="3064776" y="1007364"/>
                </a:lnTo>
                <a:lnTo>
                  <a:pt x="3064776" y="1014984"/>
                </a:lnTo>
                <a:lnTo>
                  <a:pt x="3087636" y="1014984"/>
                </a:lnTo>
                <a:lnTo>
                  <a:pt x="3087636" y="1007364"/>
                </a:lnTo>
                <a:close/>
              </a:path>
              <a:path w="4688205" h="1888489">
                <a:moveTo>
                  <a:pt x="3087636" y="594372"/>
                </a:moveTo>
                <a:lnTo>
                  <a:pt x="3064776" y="594372"/>
                </a:lnTo>
                <a:lnTo>
                  <a:pt x="3064776" y="601980"/>
                </a:lnTo>
                <a:lnTo>
                  <a:pt x="3087636" y="601980"/>
                </a:lnTo>
                <a:lnTo>
                  <a:pt x="3087636" y="594372"/>
                </a:lnTo>
                <a:close/>
              </a:path>
              <a:path w="4688205" h="1888489">
                <a:moveTo>
                  <a:pt x="3096018" y="1834134"/>
                </a:moveTo>
                <a:lnTo>
                  <a:pt x="3072384" y="1834134"/>
                </a:lnTo>
                <a:lnTo>
                  <a:pt x="3072384" y="1841754"/>
                </a:lnTo>
                <a:lnTo>
                  <a:pt x="3072396" y="1847862"/>
                </a:lnTo>
                <a:lnTo>
                  <a:pt x="3096018" y="1847862"/>
                </a:lnTo>
                <a:lnTo>
                  <a:pt x="3096018" y="1841754"/>
                </a:lnTo>
                <a:lnTo>
                  <a:pt x="3096018" y="1840230"/>
                </a:lnTo>
                <a:lnTo>
                  <a:pt x="3096018" y="1834134"/>
                </a:lnTo>
                <a:close/>
              </a:path>
              <a:path w="4688205" h="1888489">
                <a:moveTo>
                  <a:pt x="3118878" y="1007364"/>
                </a:moveTo>
                <a:lnTo>
                  <a:pt x="3096018" y="1007364"/>
                </a:lnTo>
                <a:lnTo>
                  <a:pt x="3096018" y="1014984"/>
                </a:lnTo>
                <a:lnTo>
                  <a:pt x="3118878" y="1014984"/>
                </a:lnTo>
                <a:lnTo>
                  <a:pt x="3118878" y="1007364"/>
                </a:lnTo>
                <a:close/>
              </a:path>
              <a:path w="4688205" h="1888489">
                <a:moveTo>
                  <a:pt x="3118878" y="594372"/>
                </a:moveTo>
                <a:lnTo>
                  <a:pt x="3096018" y="594372"/>
                </a:lnTo>
                <a:lnTo>
                  <a:pt x="3096018" y="601980"/>
                </a:lnTo>
                <a:lnTo>
                  <a:pt x="3118878" y="601980"/>
                </a:lnTo>
                <a:lnTo>
                  <a:pt x="3118878" y="594372"/>
                </a:lnTo>
                <a:close/>
              </a:path>
              <a:path w="4688205" h="1888489">
                <a:moveTo>
                  <a:pt x="3126498" y="1834134"/>
                </a:moveTo>
                <a:lnTo>
                  <a:pt x="3103638" y="1834134"/>
                </a:lnTo>
                <a:lnTo>
                  <a:pt x="3103638" y="1840230"/>
                </a:lnTo>
                <a:lnTo>
                  <a:pt x="3103638" y="1841754"/>
                </a:lnTo>
                <a:lnTo>
                  <a:pt x="3103638" y="1847862"/>
                </a:lnTo>
                <a:lnTo>
                  <a:pt x="3126498" y="1847862"/>
                </a:lnTo>
                <a:lnTo>
                  <a:pt x="3126498" y="1841754"/>
                </a:lnTo>
                <a:lnTo>
                  <a:pt x="3126498" y="1840230"/>
                </a:lnTo>
                <a:lnTo>
                  <a:pt x="3126498" y="1834134"/>
                </a:lnTo>
                <a:close/>
              </a:path>
              <a:path w="4688205" h="1888489">
                <a:moveTo>
                  <a:pt x="3149358" y="1007364"/>
                </a:moveTo>
                <a:lnTo>
                  <a:pt x="3126498" y="1007364"/>
                </a:lnTo>
                <a:lnTo>
                  <a:pt x="3126498" y="1014984"/>
                </a:lnTo>
                <a:lnTo>
                  <a:pt x="3149358" y="1014984"/>
                </a:lnTo>
                <a:lnTo>
                  <a:pt x="3149358" y="1007364"/>
                </a:lnTo>
                <a:close/>
              </a:path>
              <a:path w="4688205" h="1888489">
                <a:moveTo>
                  <a:pt x="3149358" y="594372"/>
                </a:moveTo>
                <a:lnTo>
                  <a:pt x="3126498" y="594372"/>
                </a:lnTo>
                <a:lnTo>
                  <a:pt x="3126498" y="601980"/>
                </a:lnTo>
                <a:lnTo>
                  <a:pt x="3149358" y="601980"/>
                </a:lnTo>
                <a:lnTo>
                  <a:pt x="3149358" y="594372"/>
                </a:lnTo>
                <a:close/>
              </a:path>
              <a:path w="4688205" h="1888489">
                <a:moveTo>
                  <a:pt x="3156978" y="1834134"/>
                </a:moveTo>
                <a:lnTo>
                  <a:pt x="3134118" y="1834134"/>
                </a:lnTo>
                <a:lnTo>
                  <a:pt x="3134118" y="1840230"/>
                </a:lnTo>
                <a:lnTo>
                  <a:pt x="3134118" y="1841754"/>
                </a:lnTo>
                <a:lnTo>
                  <a:pt x="3134118" y="1847862"/>
                </a:lnTo>
                <a:lnTo>
                  <a:pt x="3156978" y="1847862"/>
                </a:lnTo>
                <a:lnTo>
                  <a:pt x="3156978" y="1841754"/>
                </a:lnTo>
                <a:lnTo>
                  <a:pt x="3156978" y="1840230"/>
                </a:lnTo>
                <a:lnTo>
                  <a:pt x="3156978" y="1834134"/>
                </a:lnTo>
                <a:close/>
              </a:path>
              <a:path w="4688205" h="1888489">
                <a:moveTo>
                  <a:pt x="3179838" y="1007364"/>
                </a:moveTo>
                <a:lnTo>
                  <a:pt x="3156978" y="1007364"/>
                </a:lnTo>
                <a:lnTo>
                  <a:pt x="3156978" y="1014984"/>
                </a:lnTo>
                <a:lnTo>
                  <a:pt x="3179838" y="1014984"/>
                </a:lnTo>
                <a:lnTo>
                  <a:pt x="3179838" y="1007364"/>
                </a:lnTo>
                <a:close/>
              </a:path>
              <a:path w="4688205" h="1888489">
                <a:moveTo>
                  <a:pt x="3179838" y="594372"/>
                </a:moveTo>
                <a:lnTo>
                  <a:pt x="3156978" y="594372"/>
                </a:lnTo>
                <a:lnTo>
                  <a:pt x="3156978" y="601980"/>
                </a:lnTo>
                <a:lnTo>
                  <a:pt x="3179838" y="601980"/>
                </a:lnTo>
                <a:lnTo>
                  <a:pt x="3179838" y="594372"/>
                </a:lnTo>
                <a:close/>
              </a:path>
              <a:path w="4688205" h="1888489">
                <a:moveTo>
                  <a:pt x="3187458" y="1834134"/>
                </a:moveTo>
                <a:lnTo>
                  <a:pt x="3164586" y="1834134"/>
                </a:lnTo>
                <a:lnTo>
                  <a:pt x="3164586" y="1841754"/>
                </a:lnTo>
                <a:lnTo>
                  <a:pt x="3164598" y="1847862"/>
                </a:lnTo>
                <a:lnTo>
                  <a:pt x="3187458" y="1847862"/>
                </a:lnTo>
                <a:lnTo>
                  <a:pt x="3187458" y="1841754"/>
                </a:lnTo>
                <a:lnTo>
                  <a:pt x="3187458" y="1840230"/>
                </a:lnTo>
                <a:lnTo>
                  <a:pt x="3187458" y="1834134"/>
                </a:lnTo>
                <a:close/>
              </a:path>
              <a:path w="4688205" h="1888489">
                <a:moveTo>
                  <a:pt x="3210318" y="1007364"/>
                </a:moveTo>
                <a:lnTo>
                  <a:pt x="3187458" y="1007364"/>
                </a:lnTo>
                <a:lnTo>
                  <a:pt x="3187458" y="1014984"/>
                </a:lnTo>
                <a:lnTo>
                  <a:pt x="3210318" y="1014984"/>
                </a:lnTo>
                <a:lnTo>
                  <a:pt x="3210318" y="1007364"/>
                </a:lnTo>
                <a:close/>
              </a:path>
              <a:path w="4688205" h="1888489">
                <a:moveTo>
                  <a:pt x="3210318" y="594372"/>
                </a:moveTo>
                <a:lnTo>
                  <a:pt x="3187458" y="594372"/>
                </a:lnTo>
                <a:lnTo>
                  <a:pt x="3187458" y="601980"/>
                </a:lnTo>
                <a:lnTo>
                  <a:pt x="3210318" y="601980"/>
                </a:lnTo>
                <a:lnTo>
                  <a:pt x="3210318" y="594372"/>
                </a:lnTo>
                <a:close/>
              </a:path>
              <a:path w="4688205" h="1888489">
                <a:moveTo>
                  <a:pt x="3217938" y="1834134"/>
                </a:moveTo>
                <a:lnTo>
                  <a:pt x="3195078" y="1834134"/>
                </a:lnTo>
                <a:lnTo>
                  <a:pt x="3195078" y="1840230"/>
                </a:lnTo>
                <a:lnTo>
                  <a:pt x="3195078" y="1841754"/>
                </a:lnTo>
                <a:lnTo>
                  <a:pt x="3195078" y="1847862"/>
                </a:lnTo>
                <a:lnTo>
                  <a:pt x="3217938" y="1847862"/>
                </a:lnTo>
                <a:lnTo>
                  <a:pt x="3217938" y="1841754"/>
                </a:lnTo>
                <a:lnTo>
                  <a:pt x="3217938" y="1840230"/>
                </a:lnTo>
                <a:lnTo>
                  <a:pt x="3217938" y="1834134"/>
                </a:lnTo>
                <a:close/>
              </a:path>
              <a:path w="4688205" h="1888489">
                <a:moveTo>
                  <a:pt x="3240798" y="1007364"/>
                </a:moveTo>
                <a:lnTo>
                  <a:pt x="3217938" y="1007364"/>
                </a:lnTo>
                <a:lnTo>
                  <a:pt x="3217938" y="1014984"/>
                </a:lnTo>
                <a:lnTo>
                  <a:pt x="3240798" y="1014984"/>
                </a:lnTo>
                <a:lnTo>
                  <a:pt x="3240798" y="1007364"/>
                </a:lnTo>
                <a:close/>
              </a:path>
              <a:path w="4688205" h="1888489">
                <a:moveTo>
                  <a:pt x="3240798" y="594372"/>
                </a:moveTo>
                <a:lnTo>
                  <a:pt x="3217938" y="594372"/>
                </a:lnTo>
                <a:lnTo>
                  <a:pt x="3217938" y="601980"/>
                </a:lnTo>
                <a:lnTo>
                  <a:pt x="3240798" y="601980"/>
                </a:lnTo>
                <a:lnTo>
                  <a:pt x="3240798" y="594372"/>
                </a:lnTo>
                <a:close/>
              </a:path>
              <a:path w="4688205" h="1888489">
                <a:moveTo>
                  <a:pt x="3248418" y="1834134"/>
                </a:moveTo>
                <a:lnTo>
                  <a:pt x="3225558" y="1834134"/>
                </a:lnTo>
                <a:lnTo>
                  <a:pt x="3225558" y="1840242"/>
                </a:lnTo>
                <a:lnTo>
                  <a:pt x="3225558" y="1841754"/>
                </a:lnTo>
                <a:lnTo>
                  <a:pt x="3225558" y="1847862"/>
                </a:lnTo>
                <a:lnTo>
                  <a:pt x="3248418" y="1847100"/>
                </a:lnTo>
                <a:lnTo>
                  <a:pt x="3248418" y="1841754"/>
                </a:lnTo>
                <a:lnTo>
                  <a:pt x="3248418" y="1839480"/>
                </a:lnTo>
                <a:lnTo>
                  <a:pt x="3248418" y="1834134"/>
                </a:lnTo>
                <a:close/>
              </a:path>
              <a:path w="4688205" h="1888489">
                <a:moveTo>
                  <a:pt x="3272040" y="1007364"/>
                </a:moveTo>
                <a:lnTo>
                  <a:pt x="3248418" y="1007364"/>
                </a:lnTo>
                <a:lnTo>
                  <a:pt x="3248418" y="1014984"/>
                </a:lnTo>
                <a:lnTo>
                  <a:pt x="3272040" y="1014984"/>
                </a:lnTo>
                <a:lnTo>
                  <a:pt x="3272040" y="1007364"/>
                </a:lnTo>
                <a:close/>
              </a:path>
              <a:path w="4688205" h="1888489">
                <a:moveTo>
                  <a:pt x="3272040" y="594372"/>
                </a:moveTo>
                <a:lnTo>
                  <a:pt x="3248418" y="594372"/>
                </a:lnTo>
                <a:lnTo>
                  <a:pt x="3248418" y="601980"/>
                </a:lnTo>
                <a:lnTo>
                  <a:pt x="3272040" y="601980"/>
                </a:lnTo>
                <a:lnTo>
                  <a:pt x="3272040" y="594372"/>
                </a:lnTo>
                <a:close/>
              </a:path>
              <a:path w="4688205" h="1888489">
                <a:moveTo>
                  <a:pt x="3279660" y="1834134"/>
                </a:moveTo>
                <a:lnTo>
                  <a:pt x="3256038" y="1834134"/>
                </a:lnTo>
                <a:lnTo>
                  <a:pt x="3256038" y="1839480"/>
                </a:lnTo>
                <a:lnTo>
                  <a:pt x="3256038" y="1841754"/>
                </a:lnTo>
                <a:lnTo>
                  <a:pt x="3256254" y="1841754"/>
                </a:lnTo>
                <a:lnTo>
                  <a:pt x="3256800" y="1847100"/>
                </a:lnTo>
                <a:lnTo>
                  <a:pt x="3279660" y="1847100"/>
                </a:lnTo>
                <a:lnTo>
                  <a:pt x="3279660" y="1841754"/>
                </a:lnTo>
                <a:lnTo>
                  <a:pt x="3279660" y="1839480"/>
                </a:lnTo>
                <a:lnTo>
                  <a:pt x="3279660" y="1834134"/>
                </a:lnTo>
                <a:close/>
              </a:path>
              <a:path w="4688205" h="1888489">
                <a:moveTo>
                  <a:pt x="3302520" y="1007364"/>
                </a:moveTo>
                <a:lnTo>
                  <a:pt x="3279660" y="1007364"/>
                </a:lnTo>
                <a:lnTo>
                  <a:pt x="3279660" y="1014984"/>
                </a:lnTo>
                <a:lnTo>
                  <a:pt x="3302520" y="1014984"/>
                </a:lnTo>
                <a:lnTo>
                  <a:pt x="3302520" y="1007364"/>
                </a:lnTo>
                <a:close/>
              </a:path>
              <a:path w="4688205" h="1888489">
                <a:moveTo>
                  <a:pt x="3302520" y="594372"/>
                </a:moveTo>
                <a:lnTo>
                  <a:pt x="3279660" y="594372"/>
                </a:lnTo>
                <a:lnTo>
                  <a:pt x="3279660" y="601980"/>
                </a:lnTo>
                <a:lnTo>
                  <a:pt x="3302520" y="601980"/>
                </a:lnTo>
                <a:lnTo>
                  <a:pt x="3302520" y="594372"/>
                </a:lnTo>
                <a:close/>
              </a:path>
              <a:path w="4688205" h="1888489">
                <a:moveTo>
                  <a:pt x="3310140" y="1834134"/>
                </a:moveTo>
                <a:lnTo>
                  <a:pt x="3287280" y="1834134"/>
                </a:lnTo>
                <a:lnTo>
                  <a:pt x="3287280" y="1839468"/>
                </a:lnTo>
                <a:lnTo>
                  <a:pt x="3287280" y="1841754"/>
                </a:lnTo>
                <a:lnTo>
                  <a:pt x="3287280" y="1847100"/>
                </a:lnTo>
                <a:lnTo>
                  <a:pt x="3310140" y="1847100"/>
                </a:lnTo>
                <a:lnTo>
                  <a:pt x="3310140" y="1841754"/>
                </a:lnTo>
                <a:lnTo>
                  <a:pt x="3310140" y="1839468"/>
                </a:lnTo>
                <a:lnTo>
                  <a:pt x="3310140" y="1834134"/>
                </a:lnTo>
                <a:close/>
              </a:path>
              <a:path w="4688205" h="1888489">
                <a:moveTo>
                  <a:pt x="3333000" y="1007364"/>
                </a:moveTo>
                <a:lnTo>
                  <a:pt x="3310140" y="1007364"/>
                </a:lnTo>
                <a:lnTo>
                  <a:pt x="3310140" y="1014984"/>
                </a:lnTo>
                <a:lnTo>
                  <a:pt x="3333000" y="1014984"/>
                </a:lnTo>
                <a:lnTo>
                  <a:pt x="3333000" y="1007364"/>
                </a:lnTo>
                <a:close/>
              </a:path>
              <a:path w="4688205" h="1888489">
                <a:moveTo>
                  <a:pt x="3333000" y="594372"/>
                </a:moveTo>
                <a:lnTo>
                  <a:pt x="3310140" y="594372"/>
                </a:lnTo>
                <a:lnTo>
                  <a:pt x="3310140" y="601980"/>
                </a:lnTo>
                <a:lnTo>
                  <a:pt x="3333000" y="601980"/>
                </a:lnTo>
                <a:lnTo>
                  <a:pt x="3333000" y="594372"/>
                </a:lnTo>
                <a:close/>
              </a:path>
              <a:path w="4688205" h="1888489">
                <a:moveTo>
                  <a:pt x="3340620" y="1834134"/>
                </a:moveTo>
                <a:lnTo>
                  <a:pt x="3317748" y="1834134"/>
                </a:lnTo>
                <a:lnTo>
                  <a:pt x="3317748" y="1841754"/>
                </a:lnTo>
                <a:lnTo>
                  <a:pt x="3317760" y="1847100"/>
                </a:lnTo>
                <a:lnTo>
                  <a:pt x="3340620" y="1847100"/>
                </a:lnTo>
                <a:lnTo>
                  <a:pt x="3340620" y="1841754"/>
                </a:lnTo>
                <a:lnTo>
                  <a:pt x="3340620" y="1839468"/>
                </a:lnTo>
                <a:lnTo>
                  <a:pt x="3340620" y="1834134"/>
                </a:lnTo>
                <a:close/>
              </a:path>
              <a:path w="4688205" h="1888489">
                <a:moveTo>
                  <a:pt x="3363480" y="1007364"/>
                </a:moveTo>
                <a:lnTo>
                  <a:pt x="3340620" y="1007364"/>
                </a:lnTo>
                <a:lnTo>
                  <a:pt x="3340620" y="1014984"/>
                </a:lnTo>
                <a:lnTo>
                  <a:pt x="3363480" y="1014984"/>
                </a:lnTo>
                <a:lnTo>
                  <a:pt x="3363480" y="1007364"/>
                </a:lnTo>
                <a:close/>
              </a:path>
              <a:path w="4688205" h="1888489">
                <a:moveTo>
                  <a:pt x="3363480" y="594372"/>
                </a:moveTo>
                <a:lnTo>
                  <a:pt x="3340620" y="594372"/>
                </a:lnTo>
                <a:lnTo>
                  <a:pt x="3340620" y="601980"/>
                </a:lnTo>
                <a:lnTo>
                  <a:pt x="3363480" y="601980"/>
                </a:lnTo>
                <a:lnTo>
                  <a:pt x="3363480" y="594372"/>
                </a:lnTo>
                <a:close/>
              </a:path>
              <a:path w="4688205" h="1888489">
                <a:moveTo>
                  <a:pt x="3371100" y="1834134"/>
                </a:moveTo>
                <a:lnTo>
                  <a:pt x="3348240" y="1834134"/>
                </a:lnTo>
                <a:lnTo>
                  <a:pt x="3348240" y="1839468"/>
                </a:lnTo>
                <a:lnTo>
                  <a:pt x="3348240" y="1841754"/>
                </a:lnTo>
                <a:lnTo>
                  <a:pt x="3348240" y="1847100"/>
                </a:lnTo>
                <a:lnTo>
                  <a:pt x="3371100" y="1847100"/>
                </a:lnTo>
                <a:lnTo>
                  <a:pt x="3371100" y="1841754"/>
                </a:lnTo>
                <a:lnTo>
                  <a:pt x="3371100" y="1839468"/>
                </a:lnTo>
                <a:lnTo>
                  <a:pt x="3371100" y="1834134"/>
                </a:lnTo>
                <a:close/>
              </a:path>
              <a:path w="4688205" h="1888489">
                <a:moveTo>
                  <a:pt x="3393960" y="1007364"/>
                </a:moveTo>
                <a:lnTo>
                  <a:pt x="3371100" y="1007364"/>
                </a:lnTo>
                <a:lnTo>
                  <a:pt x="3371100" y="1014984"/>
                </a:lnTo>
                <a:lnTo>
                  <a:pt x="3393960" y="1014984"/>
                </a:lnTo>
                <a:lnTo>
                  <a:pt x="3393960" y="1007364"/>
                </a:lnTo>
                <a:close/>
              </a:path>
              <a:path w="4688205" h="1888489">
                <a:moveTo>
                  <a:pt x="3393960" y="594372"/>
                </a:moveTo>
                <a:lnTo>
                  <a:pt x="3371100" y="594372"/>
                </a:lnTo>
                <a:lnTo>
                  <a:pt x="3371100" y="601980"/>
                </a:lnTo>
                <a:lnTo>
                  <a:pt x="3393960" y="601980"/>
                </a:lnTo>
                <a:lnTo>
                  <a:pt x="3393960" y="594372"/>
                </a:lnTo>
                <a:close/>
              </a:path>
              <a:path w="4688205" h="1888489">
                <a:moveTo>
                  <a:pt x="3401580" y="1834134"/>
                </a:moveTo>
                <a:lnTo>
                  <a:pt x="3378720" y="1834134"/>
                </a:lnTo>
                <a:lnTo>
                  <a:pt x="3378720" y="1839468"/>
                </a:lnTo>
                <a:lnTo>
                  <a:pt x="3378720" y="1841754"/>
                </a:lnTo>
                <a:lnTo>
                  <a:pt x="3378720" y="1847100"/>
                </a:lnTo>
                <a:lnTo>
                  <a:pt x="3401580" y="1847100"/>
                </a:lnTo>
                <a:lnTo>
                  <a:pt x="3401580" y="1841754"/>
                </a:lnTo>
                <a:lnTo>
                  <a:pt x="3401580" y="1839468"/>
                </a:lnTo>
                <a:lnTo>
                  <a:pt x="3401580" y="1834134"/>
                </a:lnTo>
                <a:close/>
              </a:path>
              <a:path w="4688205" h="1888489">
                <a:moveTo>
                  <a:pt x="3424440" y="1007364"/>
                </a:moveTo>
                <a:lnTo>
                  <a:pt x="3401580" y="1007364"/>
                </a:lnTo>
                <a:lnTo>
                  <a:pt x="3401580" y="1014984"/>
                </a:lnTo>
                <a:lnTo>
                  <a:pt x="3424440" y="1014984"/>
                </a:lnTo>
                <a:lnTo>
                  <a:pt x="3424440" y="1007364"/>
                </a:lnTo>
                <a:close/>
              </a:path>
              <a:path w="4688205" h="1888489">
                <a:moveTo>
                  <a:pt x="3424440" y="594372"/>
                </a:moveTo>
                <a:lnTo>
                  <a:pt x="3401580" y="594372"/>
                </a:lnTo>
                <a:lnTo>
                  <a:pt x="3401580" y="601980"/>
                </a:lnTo>
                <a:lnTo>
                  <a:pt x="3424440" y="601980"/>
                </a:lnTo>
                <a:lnTo>
                  <a:pt x="3424440" y="594372"/>
                </a:lnTo>
                <a:close/>
              </a:path>
              <a:path w="4688205" h="1888489">
                <a:moveTo>
                  <a:pt x="3432822" y="1834134"/>
                </a:moveTo>
                <a:lnTo>
                  <a:pt x="3409200" y="1834134"/>
                </a:lnTo>
                <a:lnTo>
                  <a:pt x="3409200" y="1838718"/>
                </a:lnTo>
                <a:lnTo>
                  <a:pt x="3409200" y="1841754"/>
                </a:lnTo>
                <a:lnTo>
                  <a:pt x="3409200" y="1847100"/>
                </a:lnTo>
                <a:lnTo>
                  <a:pt x="3432822" y="1846338"/>
                </a:lnTo>
                <a:lnTo>
                  <a:pt x="3432822" y="1841754"/>
                </a:lnTo>
                <a:lnTo>
                  <a:pt x="3432822" y="1838718"/>
                </a:lnTo>
                <a:lnTo>
                  <a:pt x="3432822" y="1834134"/>
                </a:lnTo>
                <a:close/>
              </a:path>
              <a:path w="4688205" h="1888489">
                <a:moveTo>
                  <a:pt x="3455682" y="1007364"/>
                </a:moveTo>
                <a:lnTo>
                  <a:pt x="3432822" y="1007364"/>
                </a:lnTo>
                <a:lnTo>
                  <a:pt x="3432822" y="1014984"/>
                </a:lnTo>
                <a:lnTo>
                  <a:pt x="3455682" y="1014984"/>
                </a:lnTo>
                <a:lnTo>
                  <a:pt x="3455682" y="1007364"/>
                </a:lnTo>
                <a:close/>
              </a:path>
              <a:path w="4688205" h="1888489">
                <a:moveTo>
                  <a:pt x="3455682" y="594372"/>
                </a:moveTo>
                <a:lnTo>
                  <a:pt x="3432822" y="594372"/>
                </a:lnTo>
                <a:lnTo>
                  <a:pt x="3432822" y="601980"/>
                </a:lnTo>
                <a:lnTo>
                  <a:pt x="3455682" y="601980"/>
                </a:lnTo>
                <a:lnTo>
                  <a:pt x="3455682" y="594372"/>
                </a:lnTo>
                <a:close/>
              </a:path>
              <a:path w="4688205" h="1888489">
                <a:moveTo>
                  <a:pt x="3463302" y="1834134"/>
                </a:moveTo>
                <a:lnTo>
                  <a:pt x="3440442" y="1834134"/>
                </a:lnTo>
                <a:lnTo>
                  <a:pt x="3440442" y="1838706"/>
                </a:lnTo>
                <a:lnTo>
                  <a:pt x="3440442" y="1841754"/>
                </a:lnTo>
                <a:lnTo>
                  <a:pt x="3440442" y="1846338"/>
                </a:lnTo>
                <a:lnTo>
                  <a:pt x="3463302" y="1846338"/>
                </a:lnTo>
                <a:lnTo>
                  <a:pt x="3463302" y="1841754"/>
                </a:lnTo>
                <a:lnTo>
                  <a:pt x="3463302" y="1838706"/>
                </a:lnTo>
                <a:lnTo>
                  <a:pt x="3463302" y="1834134"/>
                </a:lnTo>
                <a:close/>
              </a:path>
              <a:path w="4688205" h="1888489">
                <a:moveTo>
                  <a:pt x="3486162" y="1007364"/>
                </a:moveTo>
                <a:lnTo>
                  <a:pt x="3463302" y="1007364"/>
                </a:lnTo>
                <a:lnTo>
                  <a:pt x="3463302" y="1014984"/>
                </a:lnTo>
                <a:lnTo>
                  <a:pt x="3486162" y="1014984"/>
                </a:lnTo>
                <a:lnTo>
                  <a:pt x="3486162" y="1007364"/>
                </a:lnTo>
                <a:close/>
              </a:path>
              <a:path w="4688205" h="1888489">
                <a:moveTo>
                  <a:pt x="3486162" y="594372"/>
                </a:moveTo>
                <a:lnTo>
                  <a:pt x="3463302" y="594372"/>
                </a:lnTo>
                <a:lnTo>
                  <a:pt x="3463302" y="601980"/>
                </a:lnTo>
                <a:lnTo>
                  <a:pt x="3486162" y="601980"/>
                </a:lnTo>
                <a:lnTo>
                  <a:pt x="3486162" y="594372"/>
                </a:lnTo>
                <a:close/>
              </a:path>
              <a:path w="4688205" h="1888489">
                <a:moveTo>
                  <a:pt x="3493782" y="1834134"/>
                </a:moveTo>
                <a:lnTo>
                  <a:pt x="3470910" y="1834134"/>
                </a:lnTo>
                <a:lnTo>
                  <a:pt x="3470910" y="1841754"/>
                </a:lnTo>
                <a:lnTo>
                  <a:pt x="3470922" y="1846338"/>
                </a:lnTo>
                <a:lnTo>
                  <a:pt x="3493782" y="1846338"/>
                </a:lnTo>
                <a:lnTo>
                  <a:pt x="3493782" y="1841754"/>
                </a:lnTo>
                <a:lnTo>
                  <a:pt x="3493782" y="1838706"/>
                </a:lnTo>
                <a:lnTo>
                  <a:pt x="3493782" y="1834134"/>
                </a:lnTo>
                <a:close/>
              </a:path>
              <a:path w="4688205" h="1888489">
                <a:moveTo>
                  <a:pt x="3516642" y="1007364"/>
                </a:moveTo>
                <a:lnTo>
                  <a:pt x="3493782" y="1007364"/>
                </a:lnTo>
                <a:lnTo>
                  <a:pt x="3493782" y="1014984"/>
                </a:lnTo>
                <a:lnTo>
                  <a:pt x="3516642" y="1014984"/>
                </a:lnTo>
                <a:lnTo>
                  <a:pt x="3516642" y="1007364"/>
                </a:lnTo>
                <a:close/>
              </a:path>
              <a:path w="4688205" h="1888489">
                <a:moveTo>
                  <a:pt x="3516642" y="594372"/>
                </a:moveTo>
                <a:lnTo>
                  <a:pt x="3493782" y="594372"/>
                </a:lnTo>
                <a:lnTo>
                  <a:pt x="3493782" y="601980"/>
                </a:lnTo>
                <a:lnTo>
                  <a:pt x="3516642" y="601980"/>
                </a:lnTo>
                <a:lnTo>
                  <a:pt x="3516642" y="594372"/>
                </a:lnTo>
                <a:close/>
              </a:path>
              <a:path w="4688205" h="1888489">
                <a:moveTo>
                  <a:pt x="3524262" y="1834134"/>
                </a:moveTo>
                <a:lnTo>
                  <a:pt x="3501402" y="1834134"/>
                </a:lnTo>
                <a:lnTo>
                  <a:pt x="3501402" y="1838706"/>
                </a:lnTo>
                <a:lnTo>
                  <a:pt x="3501402" y="1841754"/>
                </a:lnTo>
                <a:lnTo>
                  <a:pt x="3501402" y="1846338"/>
                </a:lnTo>
                <a:lnTo>
                  <a:pt x="3524262" y="1846338"/>
                </a:lnTo>
                <a:lnTo>
                  <a:pt x="3524262" y="1841754"/>
                </a:lnTo>
                <a:lnTo>
                  <a:pt x="3524262" y="1838706"/>
                </a:lnTo>
                <a:lnTo>
                  <a:pt x="3524262" y="1834134"/>
                </a:lnTo>
                <a:close/>
              </a:path>
              <a:path w="4688205" h="1888489">
                <a:moveTo>
                  <a:pt x="3547122" y="1007364"/>
                </a:moveTo>
                <a:lnTo>
                  <a:pt x="3524262" y="1007364"/>
                </a:lnTo>
                <a:lnTo>
                  <a:pt x="3524262" y="1014984"/>
                </a:lnTo>
                <a:lnTo>
                  <a:pt x="3547122" y="1014984"/>
                </a:lnTo>
                <a:lnTo>
                  <a:pt x="3547122" y="1007364"/>
                </a:lnTo>
                <a:close/>
              </a:path>
              <a:path w="4688205" h="1888489">
                <a:moveTo>
                  <a:pt x="3547122" y="594372"/>
                </a:moveTo>
                <a:lnTo>
                  <a:pt x="3524262" y="594372"/>
                </a:lnTo>
                <a:lnTo>
                  <a:pt x="3524262" y="601980"/>
                </a:lnTo>
                <a:lnTo>
                  <a:pt x="3547122" y="601980"/>
                </a:lnTo>
                <a:lnTo>
                  <a:pt x="3547122" y="594372"/>
                </a:lnTo>
                <a:close/>
              </a:path>
              <a:path w="4688205" h="1888489">
                <a:moveTo>
                  <a:pt x="3554742" y="1834134"/>
                </a:moveTo>
                <a:lnTo>
                  <a:pt x="3531882" y="1834134"/>
                </a:lnTo>
                <a:lnTo>
                  <a:pt x="3531882" y="1838706"/>
                </a:lnTo>
                <a:lnTo>
                  <a:pt x="3531882" y="1841754"/>
                </a:lnTo>
                <a:lnTo>
                  <a:pt x="3531882" y="1846338"/>
                </a:lnTo>
                <a:lnTo>
                  <a:pt x="3554742" y="1846338"/>
                </a:lnTo>
                <a:lnTo>
                  <a:pt x="3554742" y="1841754"/>
                </a:lnTo>
                <a:lnTo>
                  <a:pt x="3554742" y="1838706"/>
                </a:lnTo>
                <a:lnTo>
                  <a:pt x="3554742" y="1834134"/>
                </a:lnTo>
                <a:close/>
              </a:path>
              <a:path w="4688205" h="1888489">
                <a:moveTo>
                  <a:pt x="3577602" y="1007364"/>
                </a:moveTo>
                <a:lnTo>
                  <a:pt x="3554742" y="1007364"/>
                </a:lnTo>
                <a:lnTo>
                  <a:pt x="3554742" y="1014984"/>
                </a:lnTo>
                <a:lnTo>
                  <a:pt x="3577602" y="1014984"/>
                </a:lnTo>
                <a:lnTo>
                  <a:pt x="3577602" y="1007364"/>
                </a:lnTo>
                <a:close/>
              </a:path>
              <a:path w="4688205" h="1888489">
                <a:moveTo>
                  <a:pt x="3577602" y="594372"/>
                </a:moveTo>
                <a:lnTo>
                  <a:pt x="3554742" y="594372"/>
                </a:lnTo>
                <a:lnTo>
                  <a:pt x="3554742" y="601980"/>
                </a:lnTo>
                <a:lnTo>
                  <a:pt x="3577602" y="601980"/>
                </a:lnTo>
                <a:lnTo>
                  <a:pt x="3577602" y="594372"/>
                </a:lnTo>
                <a:close/>
              </a:path>
              <a:path w="4688205" h="1888489">
                <a:moveTo>
                  <a:pt x="3585222" y="1834134"/>
                </a:moveTo>
                <a:lnTo>
                  <a:pt x="3562362" y="1834134"/>
                </a:lnTo>
                <a:lnTo>
                  <a:pt x="3562362" y="1838706"/>
                </a:lnTo>
                <a:lnTo>
                  <a:pt x="3562362" y="1841754"/>
                </a:lnTo>
                <a:lnTo>
                  <a:pt x="3562362" y="1846338"/>
                </a:lnTo>
                <a:lnTo>
                  <a:pt x="3585222" y="1846338"/>
                </a:lnTo>
                <a:lnTo>
                  <a:pt x="3585222" y="1841754"/>
                </a:lnTo>
                <a:lnTo>
                  <a:pt x="3585222" y="1838706"/>
                </a:lnTo>
                <a:lnTo>
                  <a:pt x="3585222" y="1834134"/>
                </a:lnTo>
                <a:close/>
              </a:path>
              <a:path w="4688205" h="1888489">
                <a:moveTo>
                  <a:pt x="3608844" y="1007364"/>
                </a:moveTo>
                <a:lnTo>
                  <a:pt x="3585222" y="1007364"/>
                </a:lnTo>
                <a:lnTo>
                  <a:pt x="3585222" y="1014984"/>
                </a:lnTo>
                <a:lnTo>
                  <a:pt x="3608844" y="1014984"/>
                </a:lnTo>
                <a:lnTo>
                  <a:pt x="3608844" y="1007364"/>
                </a:lnTo>
                <a:close/>
              </a:path>
              <a:path w="4688205" h="1888489">
                <a:moveTo>
                  <a:pt x="3608844" y="594372"/>
                </a:moveTo>
                <a:lnTo>
                  <a:pt x="3585222" y="594372"/>
                </a:lnTo>
                <a:lnTo>
                  <a:pt x="3585222" y="601980"/>
                </a:lnTo>
                <a:lnTo>
                  <a:pt x="3608844" y="601980"/>
                </a:lnTo>
                <a:lnTo>
                  <a:pt x="3608844" y="594372"/>
                </a:lnTo>
                <a:close/>
              </a:path>
              <a:path w="4688205" h="1888489">
                <a:moveTo>
                  <a:pt x="3616464" y="1834134"/>
                </a:moveTo>
                <a:lnTo>
                  <a:pt x="3593604" y="1834134"/>
                </a:lnTo>
                <a:lnTo>
                  <a:pt x="3593604" y="1837956"/>
                </a:lnTo>
                <a:lnTo>
                  <a:pt x="3592842" y="1837956"/>
                </a:lnTo>
                <a:lnTo>
                  <a:pt x="3593604" y="1846338"/>
                </a:lnTo>
                <a:lnTo>
                  <a:pt x="3616464" y="1845576"/>
                </a:lnTo>
                <a:lnTo>
                  <a:pt x="3616464" y="1841754"/>
                </a:lnTo>
                <a:lnTo>
                  <a:pt x="3616464" y="1837956"/>
                </a:lnTo>
                <a:lnTo>
                  <a:pt x="3616464" y="1834134"/>
                </a:lnTo>
                <a:close/>
              </a:path>
              <a:path w="4688205" h="1888489">
                <a:moveTo>
                  <a:pt x="3639324" y="1007364"/>
                </a:moveTo>
                <a:lnTo>
                  <a:pt x="3616464" y="1007364"/>
                </a:lnTo>
                <a:lnTo>
                  <a:pt x="3616464" y="1014984"/>
                </a:lnTo>
                <a:lnTo>
                  <a:pt x="3639324" y="1014984"/>
                </a:lnTo>
                <a:lnTo>
                  <a:pt x="3639324" y="1007364"/>
                </a:lnTo>
                <a:close/>
              </a:path>
              <a:path w="4688205" h="1888489">
                <a:moveTo>
                  <a:pt x="3639324" y="594372"/>
                </a:moveTo>
                <a:lnTo>
                  <a:pt x="3616464" y="594372"/>
                </a:lnTo>
                <a:lnTo>
                  <a:pt x="3616464" y="601980"/>
                </a:lnTo>
                <a:lnTo>
                  <a:pt x="3639324" y="601980"/>
                </a:lnTo>
                <a:lnTo>
                  <a:pt x="3639324" y="594372"/>
                </a:lnTo>
                <a:close/>
              </a:path>
              <a:path w="4688205" h="1888489">
                <a:moveTo>
                  <a:pt x="3646944" y="1834134"/>
                </a:moveTo>
                <a:lnTo>
                  <a:pt x="3624072" y="1834134"/>
                </a:lnTo>
                <a:lnTo>
                  <a:pt x="3624072" y="1841754"/>
                </a:lnTo>
                <a:lnTo>
                  <a:pt x="3624084" y="1845576"/>
                </a:lnTo>
                <a:lnTo>
                  <a:pt x="3646944" y="1845576"/>
                </a:lnTo>
                <a:lnTo>
                  <a:pt x="3646944" y="1841754"/>
                </a:lnTo>
                <a:lnTo>
                  <a:pt x="3646944" y="1837944"/>
                </a:lnTo>
                <a:lnTo>
                  <a:pt x="3646944" y="1834134"/>
                </a:lnTo>
                <a:close/>
              </a:path>
              <a:path w="4688205" h="1888489">
                <a:moveTo>
                  <a:pt x="3669804" y="1007364"/>
                </a:moveTo>
                <a:lnTo>
                  <a:pt x="3646944" y="1007364"/>
                </a:lnTo>
                <a:lnTo>
                  <a:pt x="3646944" y="1014984"/>
                </a:lnTo>
                <a:lnTo>
                  <a:pt x="3669804" y="1014984"/>
                </a:lnTo>
                <a:lnTo>
                  <a:pt x="3669804" y="1007364"/>
                </a:lnTo>
                <a:close/>
              </a:path>
              <a:path w="4688205" h="1888489">
                <a:moveTo>
                  <a:pt x="3669804" y="594372"/>
                </a:moveTo>
                <a:lnTo>
                  <a:pt x="3646944" y="594372"/>
                </a:lnTo>
                <a:lnTo>
                  <a:pt x="3646944" y="601980"/>
                </a:lnTo>
                <a:lnTo>
                  <a:pt x="3669804" y="601980"/>
                </a:lnTo>
                <a:lnTo>
                  <a:pt x="3669804" y="594372"/>
                </a:lnTo>
                <a:close/>
              </a:path>
              <a:path w="4688205" h="1888489">
                <a:moveTo>
                  <a:pt x="3677424" y="1834134"/>
                </a:moveTo>
                <a:lnTo>
                  <a:pt x="3654564" y="1834134"/>
                </a:lnTo>
                <a:lnTo>
                  <a:pt x="3654564" y="1837944"/>
                </a:lnTo>
                <a:lnTo>
                  <a:pt x="3654564" y="1841754"/>
                </a:lnTo>
                <a:lnTo>
                  <a:pt x="3654564" y="1845576"/>
                </a:lnTo>
                <a:lnTo>
                  <a:pt x="3677424" y="1845576"/>
                </a:lnTo>
                <a:lnTo>
                  <a:pt x="3677424" y="1841754"/>
                </a:lnTo>
                <a:lnTo>
                  <a:pt x="3677424" y="1837944"/>
                </a:lnTo>
                <a:lnTo>
                  <a:pt x="3677424" y="1834134"/>
                </a:lnTo>
                <a:close/>
              </a:path>
              <a:path w="4688205" h="1888489">
                <a:moveTo>
                  <a:pt x="3700284" y="1007364"/>
                </a:moveTo>
                <a:lnTo>
                  <a:pt x="3677424" y="1007364"/>
                </a:lnTo>
                <a:lnTo>
                  <a:pt x="3677424" y="1014984"/>
                </a:lnTo>
                <a:lnTo>
                  <a:pt x="3700284" y="1014984"/>
                </a:lnTo>
                <a:lnTo>
                  <a:pt x="3700284" y="1007364"/>
                </a:lnTo>
                <a:close/>
              </a:path>
              <a:path w="4688205" h="1888489">
                <a:moveTo>
                  <a:pt x="3700284" y="594372"/>
                </a:moveTo>
                <a:lnTo>
                  <a:pt x="3677424" y="594372"/>
                </a:lnTo>
                <a:lnTo>
                  <a:pt x="3677424" y="601980"/>
                </a:lnTo>
                <a:lnTo>
                  <a:pt x="3700284" y="601980"/>
                </a:lnTo>
                <a:lnTo>
                  <a:pt x="3700284" y="594372"/>
                </a:lnTo>
                <a:close/>
              </a:path>
              <a:path w="4688205" h="1888489">
                <a:moveTo>
                  <a:pt x="3707904" y="1834134"/>
                </a:moveTo>
                <a:lnTo>
                  <a:pt x="3685044" y="1834134"/>
                </a:lnTo>
                <a:lnTo>
                  <a:pt x="3685044" y="1837944"/>
                </a:lnTo>
                <a:lnTo>
                  <a:pt x="3685044" y="1841754"/>
                </a:lnTo>
                <a:lnTo>
                  <a:pt x="3685044" y="1845576"/>
                </a:lnTo>
                <a:lnTo>
                  <a:pt x="3707904" y="1845576"/>
                </a:lnTo>
                <a:lnTo>
                  <a:pt x="3707904" y="1841754"/>
                </a:lnTo>
                <a:lnTo>
                  <a:pt x="3707904" y="1837944"/>
                </a:lnTo>
                <a:lnTo>
                  <a:pt x="3707904" y="1834134"/>
                </a:lnTo>
                <a:close/>
              </a:path>
              <a:path w="4688205" h="1888489">
                <a:moveTo>
                  <a:pt x="3730764" y="1007364"/>
                </a:moveTo>
                <a:lnTo>
                  <a:pt x="3707904" y="1007364"/>
                </a:lnTo>
                <a:lnTo>
                  <a:pt x="3707904" y="1014984"/>
                </a:lnTo>
                <a:lnTo>
                  <a:pt x="3730764" y="1014984"/>
                </a:lnTo>
                <a:lnTo>
                  <a:pt x="3730764" y="1007364"/>
                </a:lnTo>
                <a:close/>
              </a:path>
              <a:path w="4688205" h="1888489">
                <a:moveTo>
                  <a:pt x="3730764" y="594372"/>
                </a:moveTo>
                <a:lnTo>
                  <a:pt x="3707904" y="594372"/>
                </a:lnTo>
                <a:lnTo>
                  <a:pt x="3707904" y="601980"/>
                </a:lnTo>
                <a:lnTo>
                  <a:pt x="3730764" y="601980"/>
                </a:lnTo>
                <a:lnTo>
                  <a:pt x="3730764" y="594372"/>
                </a:lnTo>
                <a:close/>
              </a:path>
              <a:path w="4688205" h="1888489">
                <a:moveTo>
                  <a:pt x="3738384" y="1834134"/>
                </a:moveTo>
                <a:lnTo>
                  <a:pt x="3715524" y="1834134"/>
                </a:lnTo>
                <a:lnTo>
                  <a:pt x="3715524" y="1837944"/>
                </a:lnTo>
                <a:lnTo>
                  <a:pt x="3715524" y="1841754"/>
                </a:lnTo>
                <a:lnTo>
                  <a:pt x="3715524" y="1845576"/>
                </a:lnTo>
                <a:lnTo>
                  <a:pt x="3738384" y="1845576"/>
                </a:lnTo>
                <a:lnTo>
                  <a:pt x="3738384" y="1841754"/>
                </a:lnTo>
                <a:lnTo>
                  <a:pt x="3738384" y="1837944"/>
                </a:lnTo>
                <a:lnTo>
                  <a:pt x="3738384" y="1834134"/>
                </a:lnTo>
                <a:close/>
              </a:path>
              <a:path w="4688205" h="1888489">
                <a:moveTo>
                  <a:pt x="3762006" y="1007364"/>
                </a:moveTo>
                <a:lnTo>
                  <a:pt x="3738384" y="1007364"/>
                </a:lnTo>
                <a:lnTo>
                  <a:pt x="3738384" y="1014984"/>
                </a:lnTo>
                <a:lnTo>
                  <a:pt x="3762006" y="1014984"/>
                </a:lnTo>
                <a:lnTo>
                  <a:pt x="3762006" y="1007364"/>
                </a:lnTo>
                <a:close/>
              </a:path>
              <a:path w="4688205" h="1888489">
                <a:moveTo>
                  <a:pt x="3762006" y="594372"/>
                </a:moveTo>
                <a:lnTo>
                  <a:pt x="3738384" y="594372"/>
                </a:lnTo>
                <a:lnTo>
                  <a:pt x="3738384" y="601980"/>
                </a:lnTo>
                <a:lnTo>
                  <a:pt x="3762006" y="601980"/>
                </a:lnTo>
                <a:lnTo>
                  <a:pt x="3762006" y="594372"/>
                </a:lnTo>
                <a:close/>
              </a:path>
              <a:path w="4688205" h="1888489">
                <a:moveTo>
                  <a:pt x="3769626" y="1834134"/>
                </a:moveTo>
                <a:lnTo>
                  <a:pt x="3746004" y="1834134"/>
                </a:lnTo>
                <a:lnTo>
                  <a:pt x="3746004" y="1837956"/>
                </a:lnTo>
                <a:lnTo>
                  <a:pt x="3746004" y="1841754"/>
                </a:lnTo>
                <a:lnTo>
                  <a:pt x="3746004" y="1845576"/>
                </a:lnTo>
                <a:lnTo>
                  <a:pt x="3769626" y="1845576"/>
                </a:lnTo>
                <a:lnTo>
                  <a:pt x="3769626" y="1841754"/>
                </a:lnTo>
                <a:lnTo>
                  <a:pt x="3769626" y="1837194"/>
                </a:lnTo>
                <a:lnTo>
                  <a:pt x="3769626" y="1834134"/>
                </a:lnTo>
                <a:close/>
              </a:path>
              <a:path w="4688205" h="1888489">
                <a:moveTo>
                  <a:pt x="3792486" y="1007364"/>
                </a:moveTo>
                <a:lnTo>
                  <a:pt x="3769626" y="1007364"/>
                </a:lnTo>
                <a:lnTo>
                  <a:pt x="3769626" y="1014984"/>
                </a:lnTo>
                <a:lnTo>
                  <a:pt x="3792486" y="1014984"/>
                </a:lnTo>
                <a:lnTo>
                  <a:pt x="3792486" y="1007364"/>
                </a:lnTo>
                <a:close/>
              </a:path>
              <a:path w="4688205" h="1888489">
                <a:moveTo>
                  <a:pt x="3792486" y="594372"/>
                </a:moveTo>
                <a:lnTo>
                  <a:pt x="3769626" y="594372"/>
                </a:lnTo>
                <a:lnTo>
                  <a:pt x="3769626" y="601980"/>
                </a:lnTo>
                <a:lnTo>
                  <a:pt x="3792486" y="601980"/>
                </a:lnTo>
                <a:lnTo>
                  <a:pt x="3792486" y="594372"/>
                </a:lnTo>
                <a:close/>
              </a:path>
              <a:path w="4688205" h="1888489">
                <a:moveTo>
                  <a:pt x="3800106" y="1834134"/>
                </a:moveTo>
                <a:lnTo>
                  <a:pt x="3777234" y="1834134"/>
                </a:lnTo>
                <a:lnTo>
                  <a:pt x="3777234" y="1841754"/>
                </a:lnTo>
                <a:lnTo>
                  <a:pt x="3777246" y="1844814"/>
                </a:lnTo>
                <a:lnTo>
                  <a:pt x="3800106" y="1844814"/>
                </a:lnTo>
                <a:lnTo>
                  <a:pt x="3800106" y="1841754"/>
                </a:lnTo>
                <a:lnTo>
                  <a:pt x="3800106" y="1837182"/>
                </a:lnTo>
                <a:lnTo>
                  <a:pt x="3800106" y="1834134"/>
                </a:lnTo>
                <a:close/>
              </a:path>
              <a:path w="4688205" h="1888489">
                <a:moveTo>
                  <a:pt x="3822966" y="1007364"/>
                </a:moveTo>
                <a:lnTo>
                  <a:pt x="3800106" y="1007364"/>
                </a:lnTo>
                <a:lnTo>
                  <a:pt x="3800106" y="1014984"/>
                </a:lnTo>
                <a:lnTo>
                  <a:pt x="3822966" y="1014984"/>
                </a:lnTo>
                <a:lnTo>
                  <a:pt x="3822966" y="1007364"/>
                </a:lnTo>
                <a:close/>
              </a:path>
              <a:path w="4688205" h="1888489">
                <a:moveTo>
                  <a:pt x="3822966" y="594372"/>
                </a:moveTo>
                <a:lnTo>
                  <a:pt x="3800106" y="594372"/>
                </a:lnTo>
                <a:lnTo>
                  <a:pt x="3800106" y="601980"/>
                </a:lnTo>
                <a:lnTo>
                  <a:pt x="3822966" y="601980"/>
                </a:lnTo>
                <a:lnTo>
                  <a:pt x="3822966" y="594372"/>
                </a:lnTo>
                <a:close/>
              </a:path>
              <a:path w="4688205" h="1888489">
                <a:moveTo>
                  <a:pt x="3830586" y="1834134"/>
                </a:moveTo>
                <a:lnTo>
                  <a:pt x="3807726" y="1834134"/>
                </a:lnTo>
                <a:lnTo>
                  <a:pt x="3807726" y="1837182"/>
                </a:lnTo>
                <a:lnTo>
                  <a:pt x="3807726" y="1841754"/>
                </a:lnTo>
                <a:lnTo>
                  <a:pt x="3807726" y="1844814"/>
                </a:lnTo>
                <a:lnTo>
                  <a:pt x="3830586" y="1844814"/>
                </a:lnTo>
                <a:lnTo>
                  <a:pt x="3830586" y="1841754"/>
                </a:lnTo>
                <a:lnTo>
                  <a:pt x="3830586" y="1837182"/>
                </a:lnTo>
                <a:lnTo>
                  <a:pt x="3830586" y="1834134"/>
                </a:lnTo>
                <a:close/>
              </a:path>
              <a:path w="4688205" h="1888489">
                <a:moveTo>
                  <a:pt x="3853446" y="1007364"/>
                </a:moveTo>
                <a:lnTo>
                  <a:pt x="3830586" y="1007364"/>
                </a:lnTo>
                <a:lnTo>
                  <a:pt x="3830586" y="1014984"/>
                </a:lnTo>
                <a:lnTo>
                  <a:pt x="3853446" y="1014984"/>
                </a:lnTo>
                <a:lnTo>
                  <a:pt x="3853446" y="1007364"/>
                </a:lnTo>
                <a:close/>
              </a:path>
              <a:path w="4688205" h="1888489">
                <a:moveTo>
                  <a:pt x="3853446" y="594372"/>
                </a:moveTo>
                <a:lnTo>
                  <a:pt x="3830586" y="594372"/>
                </a:lnTo>
                <a:lnTo>
                  <a:pt x="3830586" y="601980"/>
                </a:lnTo>
                <a:lnTo>
                  <a:pt x="3853446" y="601980"/>
                </a:lnTo>
                <a:lnTo>
                  <a:pt x="3853446" y="594372"/>
                </a:lnTo>
                <a:close/>
              </a:path>
              <a:path w="4688205" h="1888489">
                <a:moveTo>
                  <a:pt x="3861066" y="1834134"/>
                </a:moveTo>
                <a:lnTo>
                  <a:pt x="3838206" y="1834134"/>
                </a:lnTo>
                <a:lnTo>
                  <a:pt x="3838206" y="1837182"/>
                </a:lnTo>
                <a:lnTo>
                  <a:pt x="3838206" y="1841754"/>
                </a:lnTo>
                <a:lnTo>
                  <a:pt x="3838206" y="1844814"/>
                </a:lnTo>
                <a:lnTo>
                  <a:pt x="3861066" y="1844814"/>
                </a:lnTo>
                <a:lnTo>
                  <a:pt x="3861066" y="1841754"/>
                </a:lnTo>
                <a:lnTo>
                  <a:pt x="3861066" y="1837182"/>
                </a:lnTo>
                <a:lnTo>
                  <a:pt x="3861066" y="1834134"/>
                </a:lnTo>
                <a:close/>
              </a:path>
              <a:path w="4688205" h="1888489">
                <a:moveTo>
                  <a:pt x="3883926" y="1007364"/>
                </a:moveTo>
                <a:lnTo>
                  <a:pt x="3861066" y="1007364"/>
                </a:lnTo>
                <a:lnTo>
                  <a:pt x="3861066" y="1014984"/>
                </a:lnTo>
                <a:lnTo>
                  <a:pt x="3883926" y="1015746"/>
                </a:lnTo>
                <a:lnTo>
                  <a:pt x="3883926" y="1007364"/>
                </a:lnTo>
                <a:close/>
              </a:path>
              <a:path w="4688205" h="1888489">
                <a:moveTo>
                  <a:pt x="3883926" y="594372"/>
                </a:moveTo>
                <a:lnTo>
                  <a:pt x="3861066" y="594372"/>
                </a:lnTo>
                <a:lnTo>
                  <a:pt x="3861066" y="601980"/>
                </a:lnTo>
                <a:lnTo>
                  <a:pt x="3883926" y="601980"/>
                </a:lnTo>
                <a:lnTo>
                  <a:pt x="3883926" y="594372"/>
                </a:lnTo>
                <a:close/>
              </a:path>
              <a:path w="4688205" h="1888489">
                <a:moveTo>
                  <a:pt x="3891546" y="1834134"/>
                </a:moveTo>
                <a:lnTo>
                  <a:pt x="3868686" y="1834134"/>
                </a:lnTo>
                <a:lnTo>
                  <a:pt x="3868686" y="1837182"/>
                </a:lnTo>
                <a:lnTo>
                  <a:pt x="3868686" y="1841754"/>
                </a:lnTo>
                <a:lnTo>
                  <a:pt x="3868686" y="1844814"/>
                </a:lnTo>
                <a:lnTo>
                  <a:pt x="3891546" y="1844814"/>
                </a:lnTo>
                <a:lnTo>
                  <a:pt x="3891546" y="1841754"/>
                </a:lnTo>
                <a:lnTo>
                  <a:pt x="3891546" y="1837182"/>
                </a:lnTo>
                <a:lnTo>
                  <a:pt x="3891546" y="1834134"/>
                </a:lnTo>
                <a:close/>
              </a:path>
              <a:path w="4688205" h="1888489">
                <a:moveTo>
                  <a:pt x="3914406" y="1007364"/>
                </a:moveTo>
                <a:lnTo>
                  <a:pt x="3891546" y="1007364"/>
                </a:lnTo>
                <a:lnTo>
                  <a:pt x="3891546" y="1015746"/>
                </a:lnTo>
                <a:lnTo>
                  <a:pt x="3914406" y="1015746"/>
                </a:lnTo>
                <a:lnTo>
                  <a:pt x="3914406" y="1007364"/>
                </a:lnTo>
                <a:close/>
              </a:path>
              <a:path w="4688205" h="1888489">
                <a:moveTo>
                  <a:pt x="3914406" y="594372"/>
                </a:moveTo>
                <a:lnTo>
                  <a:pt x="3891546" y="594372"/>
                </a:lnTo>
                <a:lnTo>
                  <a:pt x="3891546" y="601980"/>
                </a:lnTo>
                <a:lnTo>
                  <a:pt x="3914406" y="601980"/>
                </a:lnTo>
                <a:lnTo>
                  <a:pt x="3914406" y="594372"/>
                </a:lnTo>
                <a:close/>
              </a:path>
              <a:path w="4688205" h="1888489">
                <a:moveTo>
                  <a:pt x="3922788" y="1844814"/>
                </a:moveTo>
                <a:lnTo>
                  <a:pt x="3922026" y="1837194"/>
                </a:lnTo>
                <a:lnTo>
                  <a:pt x="3922026" y="1834134"/>
                </a:lnTo>
                <a:lnTo>
                  <a:pt x="3899166" y="1834134"/>
                </a:lnTo>
                <a:lnTo>
                  <a:pt x="3899166" y="1837194"/>
                </a:lnTo>
                <a:lnTo>
                  <a:pt x="3899166" y="1841754"/>
                </a:lnTo>
                <a:lnTo>
                  <a:pt x="3899166" y="1844814"/>
                </a:lnTo>
                <a:lnTo>
                  <a:pt x="3922788" y="1844814"/>
                </a:lnTo>
                <a:close/>
              </a:path>
              <a:path w="4688205" h="1888489">
                <a:moveTo>
                  <a:pt x="3945648" y="1007364"/>
                </a:moveTo>
                <a:lnTo>
                  <a:pt x="3922026" y="1007364"/>
                </a:lnTo>
                <a:lnTo>
                  <a:pt x="3922026" y="1015746"/>
                </a:lnTo>
                <a:lnTo>
                  <a:pt x="3945648" y="1015746"/>
                </a:lnTo>
                <a:lnTo>
                  <a:pt x="3945648" y="1007364"/>
                </a:lnTo>
                <a:close/>
              </a:path>
              <a:path w="4688205" h="1888489">
                <a:moveTo>
                  <a:pt x="3945648" y="594372"/>
                </a:moveTo>
                <a:lnTo>
                  <a:pt x="3922026" y="594372"/>
                </a:lnTo>
                <a:lnTo>
                  <a:pt x="3922026" y="601980"/>
                </a:lnTo>
                <a:lnTo>
                  <a:pt x="3945648" y="601980"/>
                </a:lnTo>
                <a:lnTo>
                  <a:pt x="3945648" y="594372"/>
                </a:lnTo>
                <a:close/>
              </a:path>
              <a:path w="4688205" h="1888489">
                <a:moveTo>
                  <a:pt x="3953268" y="1834134"/>
                </a:moveTo>
                <a:lnTo>
                  <a:pt x="3930408" y="1834134"/>
                </a:lnTo>
                <a:lnTo>
                  <a:pt x="3930408" y="1837194"/>
                </a:lnTo>
                <a:lnTo>
                  <a:pt x="3930408" y="1841754"/>
                </a:lnTo>
                <a:lnTo>
                  <a:pt x="3930408" y="1844814"/>
                </a:lnTo>
                <a:lnTo>
                  <a:pt x="3953268" y="1844052"/>
                </a:lnTo>
                <a:lnTo>
                  <a:pt x="3953268" y="1841754"/>
                </a:lnTo>
                <a:lnTo>
                  <a:pt x="3953268" y="1836432"/>
                </a:lnTo>
                <a:lnTo>
                  <a:pt x="3953268" y="1834134"/>
                </a:lnTo>
                <a:close/>
              </a:path>
              <a:path w="4688205" h="1888489">
                <a:moveTo>
                  <a:pt x="3976128" y="1007364"/>
                </a:moveTo>
                <a:lnTo>
                  <a:pt x="3953268" y="1007364"/>
                </a:lnTo>
                <a:lnTo>
                  <a:pt x="3953268" y="1015746"/>
                </a:lnTo>
                <a:lnTo>
                  <a:pt x="3976128" y="1015746"/>
                </a:lnTo>
                <a:lnTo>
                  <a:pt x="3976128" y="1007364"/>
                </a:lnTo>
                <a:close/>
              </a:path>
              <a:path w="4688205" h="1888489">
                <a:moveTo>
                  <a:pt x="3976128" y="594372"/>
                </a:moveTo>
                <a:lnTo>
                  <a:pt x="3953268" y="594372"/>
                </a:lnTo>
                <a:lnTo>
                  <a:pt x="3953268" y="601980"/>
                </a:lnTo>
                <a:lnTo>
                  <a:pt x="3976128" y="601980"/>
                </a:lnTo>
                <a:lnTo>
                  <a:pt x="3976128" y="594372"/>
                </a:lnTo>
                <a:close/>
              </a:path>
              <a:path w="4688205" h="1888489">
                <a:moveTo>
                  <a:pt x="3983748" y="1834134"/>
                </a:moveTo>
                <a:lnTo>
                  <a:pt x="3960888" y="1834134"/>
                </a:lnTo>
                <a:lnTo>
                  <a:pt x="3960888" y="1836420"/>
                </a:lnTo>
                <a:lnTo>
                  <a:pt x="3960888" y="1841754"/>
                </a:lnTo>
                <a:lnTo>
                  <a:pt x="3960888" y="1844052"/>
                </a:lnTo>
                <a:lnTo>
                  <a:pt x="3983748" y="1844052"/>
                </a:lnTo>
                <a:lnTo>
                  <a:pt x="3983748" y="1841754"/>
                </a:lnTo>
                <a:lnTo>
                  <a:pt x="3983748" y="1836420"/>
                </a:lnTo>
                <a:lnTo>
                  <a:pt x="3983748" y="1834134"/>
                </a:lnTo>
                <a:close/>
              </a:path>
              <a:path w="4688205" h="1888489">
                <a:moveTo>
                  <a:pt x="4006608" y="1007364"/>
                </a:moveTo>
                <a:lnTo>
                  <a:pt x="3983748" y="1007364"/>
                </a:lnTo>
                <a:lnTo>
                  <a:pt x="3983748" y="1015746"/>
                </a:lnTo>
                <a:lnTo>
                  <a:pt x="4006608" y="1015746"/>
                </a:lnTo>
                <a:lnTo>
                  <a:pt x="4006608" y="1007364"/>
                </a:lnTo>
                <a:close/>
              </a:path>
              <a:path w="4688205" h="1888489">
                <a:moveTo>
                  <a:pt x="4006608" y="594372"/>
                </a:moveTo>
                <a:lnTo>
                  <a:pt x="3983748" y="594372"/>
                </a:lnTo>
                <a:lnTo>
                  <a:pt x="3983748" y="601980"/>
                </a:lnTo>
                <a:lnTo>
                  <a:pt x="4006608" y="601980"/>
                </a:lnTo>
                <a:lnTo>
                  <a:pt x="4006608" y="594372"/>
                </a:lnTo>
                <a:close/>
              </a:path>
              <a:path w="4688205" h="1888489">
                <a:moveTo>
                  <a:pt x="4014228" y="1834134"/>
                </a:moveTo>
                <a:lnTo>
                  <a:pt x="3991368" y="1834134"/>
                </a:lnTo>
                <a:lnTo>
                  <a:pt x="3991368" y="1836420"/>
                </a:lnTo>
                <a:lnTo>
                  <a:pt x="3991368" y="1841754"/>
                </a:lnTo>
                <a:lnTo>
                  <a:pt x="3991368" y="1844052"/>
                </a:lnTo>
                <a:lnTo>
                  <a:pt x="4014228" y="1844052"/>
                </a:lnTo>
                <a:lnTo>
                  <a:pt x="4014228" y="1841754"/>
                </a:lnTo>
                <a:lnTo>
                  <a:pt x="4014228" y="1836420"/>
                </a:lnTo>
                <a:lnTo>
                  <a:pt x="4014228" y="1834134"/>
                </a:lnTo>
                <a:close/>
              </a:path>
              <a:path w="4688205" h="1888489">
                <a:moveTo>
                  <a:pt x="4037088" y="1007364"/>
                </a:moveTo>
                <a:lnTo>
                  <a:pt x="4014228" y="1007364"/>
                </a:lnTo>
                <a:lnTo>
                  <a:pt x="4014228" y="1015746"/>
                </a:lnTo>
                <a:lnTo>
                  <a:pt x="4037088" y="1015746"/>
                </a:lnTo>
                <a:lnTo>
                  <a:pt x="4037088" y="1007364"/>
                </a:lnTo>
                <a:close/>
              </a:path>
              <a:path w="4688205" h="1888489">
                <a:moveTo>
                  <a:pt x="4037088" y="594372"/>
                </a:moveTo>
                <a:lnTo>
                  <a:pt x="4014228" y="594372"/>
                </a:lnTo>
                <a:lnTo>
                  <a:pt x="4014228" y="601980"/>
                </a:lnTo>
                <a:lnTo>
                  <a:pt x="4037088" y="601980"/>
                </a:lnTo>
                <a:lnTo>
                  <a:pt x="4037088" y="594372"/>
                </a:lnTo>
                <a:close/>
              </a:path>
              <a:path w="4688205" h="1888489">
                <a:moveTo>
                  <a:pt x="4044708" y="1834134"/>
                </a:moveTo>
                <a:lnTo>
                  <a:pt x="4021836" y="1834134"/>
                </a:lnTo>
                <a:lnTo>
                  <a:pt x="4021836" y="1841754"/>
                </a:lnTo>
                <a:lnTo>
                  <a:pt x="4021848" y="1844052"/>
                </a:lnTo>
                <a:lnTo>
                  <a:pt x="4044708" y="1844052"/>
                </a:lnTo>
                <a:lnTo>
                  <a:pt x="4044708" y="1841754"/>
                </a:lnTo>
                <a:lnTo>
                  <a:pt x="4044708" y="1836420"/>
                </a:lnTo>
                <a:lnTo>
                  <a:pt x="4044708" y="1834134"/>
                </a:lnTo>
                <a:close/>
              </a:path>
              <a:path w="4688205" h="1888489">
                <a:moveTo>
                  <a:pt x="4067568" y="1008126"/>
                </a:moveTo>
                <a:lnTo>
                  <a:pt x="4044708" y="1007364"/>
                </a:lnTo>
                <a:lnTo>
                  <a:pt x="4044708" y="1015746"/>
                </a:lnTo>
                <a:lnTo>
                  <a:pt x="4067568" y="1015746"/>
                </a:lnTo>
                <a:lnTo>
                  <a:pt x="4067568" y="1008126"/>
                </a:lnTo>
                <a:close/>
              </a:path>
              <a:path w="4688205" h="1888489">
                <a:moveTo>
                  <a:pt x="4067568" y="594372"/>
                </a:moveTo>
                <a:lnTo>
                  <a:pt x="4044708" y="594372"/>
                </a:lnTo>
                <a:lnTo>
                  <a:pt x="4044708" y="601980"/>
                </a:lnTo>
                <a:lnTo>
                  <a:pt x="4067568" y="601980"/>
                </a:lnTo>
                <a:lnTo>
                  <a:pt x="4067568" y="594372"/>
                </a:lnTo>
                <a:close/>
              </a:path>
              <a:path w="4688205" h="1888489">
                <a:moveTo>
                  <a:pt x="4075188" y="1834134"/>
                </a:moveTo>
                <a:lnTo>
                  <a:pt x="4052328" y="1834134"/>
                </a:lnTo>
                <a:lnTo>
                  <a:pt x="4052328" y="1836420"/>
                </a:lnTo>
                <a:lnTo>
                  <a:pt x="4052328" y="1841754"/>
                </a:lnTo>
                <a:lnTo>
                  <a:pt x="4052328" y="1844052"/>
                </a:lnTo>
                <a:lnTo>
                  <a:pt x="4075188" y="1844052"/>
                </a:lnTo>
                <a:lnTo>
                  <a:pt x="4075188" y="1841754"/>
                </a:lnTo>
                <a:lnTo>
                  <a:pt x="4075188" y="1836420"/>
                </a:lnTo>
                <a:lnTo>
                  <a:pt x="4075188" y="1834134"/>
                </a:lnTo>
                <a:close/>
              </a:path>
              <a:path w="4688205" h="1888489">
                <a:moveTo>
                  <a:pt x="4098810" y="1008126"/>
                </a:moveTo>
                <a:lnTo>
                  <a:pt x="4075188" y="1008126"/>
                </a:lnTo>
                <a:lnTo>
                  <a:pt x="4075188" y="1015746"/>
                </a:lnTo>
                <a:lnTo>
                  <a:pt x="4098810" y="1015746"/>
                </a:lnTo>
                <a:lnTo>
                  <a:pt x="4098810" y="1008126"/>
                </a:lnTo>
                <a:close/>
              </a:path>
              <a:path w="4688205" h="1888489">
                <a:moveTo>
                  <a:pt x="4098810" y="594372"/>
                </a:moveTo>
                <a:lnTo>
                  <a:pt x="4075188" y="594372"/>
                </a:lnTo>
                <a:lnTo>
                  <a:pt x="4075188" y="601980"/>
                </a:lnTo>
                <a:lnTo>
                  <a:pt x="4098810" y="601980"/>
                </a:lnTo>
                <a:lnTo>
                  <a:pt x="4098810" y="594372"/>
                </a:lnTo>
                <a:close/>
              </a:path>
              <a:path w="4688205" h="1888489">
                <a:moveTo>
                  <a:pt x="4106430" y="1834134"/>
                </a:moveTo>
                <a:lnTo>
                  <a:pt x="4082808" y="1834134"/>
                </a:lnTo>
                <a:lnTo>
                  <a:pt x="4082808" y="1836420"/>
                </a:lnTo>
                <a:lnTo>
                  <a:pt x="4082808" y="1841754"/>
                </a:lnTo>
                <a:lnTo>
                  <a:pt x="4082808" y="1844052"/>
                </a:lnTo>
                <a:lnTo>
                  <a:pt x="4106430" y="1844052"/>
                </a:lnTo>
                <a:lnTo>
                  <a:pt x="4106430" y="1841754"/>
                </a:lnTo>
                <a:lnTo>
                  <a:pt x="4106430" y="1836420"/>
                </a:lnTo>
                <a:lnTo>
                  <a:pt x="4106430" y="1834134"/>
                </a:lnTo>
                <a:close/>
              </a:path>
              <a:path w="4688205" h="1888489">
                <a:moveTo>
                  <a:pt x="4129290" y="1008126"/>
                </a:moveTo>
                <a:lnTo>
                  <a:pt x="4106430" y="1008126"/>
                </a:lnTo>
                <a:lnTo>
                  <a:pt x="4106430" y="1015746"/>
                </a:lnTo>
                <a:lnTo>
                  <a:pt x="4129290" y="1015746"/>
                </a:lnTo>
                <a:lnTo>
                  <a:pt x="4129290" y="1008126"/>
                </a:lnTo>
                <a:close/>
              </a:path>
              <a:path w="4688205" h="1888489">
                <a:moveTo>
                  <a:pt x="4129290" y="594372"/>
                </a:moveTo>
                <a:lnTo>
                  <a:pt x="4106430" y="594372"/>
                </a:lnTo>
                <a:lnTo>
                  <a:pt x="4106430" y="601980"/>
                </a:lnTo>
                <a:lnTo>
                  <a:pt x="4129290" y="601980"/>
                </a:lnTo>
                <a:lnTo>
                  <a:pt x="4129290" y="594372"/>
                </a:lnTo>
                <a:close/>
              </a:path>
              <a:path w="4688205" h="1888489">
                <a:moveTo>
                  <a:pt x="4136910" y="1834134"/>
                </a:moveTo>
                <a:lnTo>
                  <a:pt x="4114050" y="1834134"/>
                </a:lnTo>
                <a:lnTo>
                  <a:pt x="4114050" y="1836432"/>
                </a:lnTo>
                <a:lnTo>
                  <a:pt x="4114050" y="1841754"/>
                </a:lnTo>
                <a:lnTo>
                  <a:pt x="4114050" y="1844052"/>
                </a:lnTo>
                <a:lnTo>
                  <a:pt x="4136910" y="1843290"/>
                </a:lnTo>
                <a:lnTo>
                  <a:pt x="4136910" y="1841754"/>
                </a:lnTo>
                <a:lnTo>
                  <a:pt x="4136910" y="1835670"/>
                </a:lnTo>
                <a:lnTo>
                  <a:pt x="4136910" y="1834134"/>
                </a:lnTo>
                <a:close/>
              </a:path>
              <a:path w="4688205" h="1888489">
                <a:moveTo>
                  <a:pt x="4159770" y="1008126"/>
                </a:moveTo>
                <a:lnTo>
                  <a:pt x="4136910" y="1008126"/>
                </a:lnTo>
                <a:lnTo>
                  <a:pt x="4136910" y="1015746"/>
                </a:lnTo>
                <a:lnTo>
                  <a:pt x="4159770" y="1015746"/>
                </a:lnTo>
                <a:lnTo>
                  <a:pt x="4159770" y="1008126"/>
                </a:lnTo>
                <a:close/>
              </a:path>
              <a:path w="4688205" h="1888489">
                <a:moveTo>
                  <a:pt x="4159770" y="594372"/>
                </a:moveTo>
                <a:lnTo>
                  <a:pt x="4136910" y="594372"/>
                </a:lnTo>
                <a:lnTo>
                  <a:pt x="4136910" y="601980"/>
                </a:lnTo>
                <a:lnTo>
                  <a:pt x="4159770" y="601980"/>
                </a:lnTo>
                <a:lnTo>
                  <a:pt x="4159770" y="594372"/>
                </a:lnTo>
                <a:close/>
              </a:path>
              <a:path w="4688205" h="1888489">
                <a:moveTo>
                  <a:pt x="4167390" y="1834134"/>
                </a:moveTo>
                <a:lnTo>
                  <a:pt x="4144530" y="1834134"/>
                </a:lnTo>
                <a:lnTo>
                  <a:pt x="4144530" y="1835670"/>
                </a:lnTo>
                <a:lnTo>
                  <a:pt x="4144530" y="1841754"/>
                </a:lnTo>
                <a:lnTo>
                  <a:pt x="4144530" y="1843290"/>
                </a:lnTo>
                <a:lnTo>
                  <a:pt x="4167390" y="1843290"/>
                </a:lnTo>
                <a:lnTo>
                  <a:pt x="4167390" y="1841754"/>
                </a:lnTo>
                <a:lnTo>
                  <a:pt x="4167390" y="1835670"/>
                </a:lnTo>
                <a:lnTo>
                  <a:pt x="4167390" y="1834134"/>
                </a:lnTo>
                <a:close/>
              </a:path>
              <a:path w="4688205" h="1888489">
                <a:moveTo>
                  <a:pt x="4190250" y="1008126"/>
                </a:moveTo>
                <a:lnTo>
                  <a:pt x="4167390" y="1008126"/>
                </a:lnTo>
                <a:lnTo>
                  <a:pt x="4167390" y="1015746"/>
                </a:lnTo>
                <a:lnTo>
                  <a:pt x="4190250" y="1015746"/>
                </a:lnTo>
                <a:lnTo>
                  <a:pt x="4190250" y="1008126"/>
                </a:lnTo>
                <a:close/>
              </a:path>
              <a:path w="4688205" h="1888489">
                <a:moveTo>
                  <a:pt x="4190250" y="594372"/>
                </a:moveTo>
                <a:lnTo>
                  <a:pt x="4167390" y="594372"/>
                </a:lnTo>
                <a:lnTo>
                  <a:pt x="4167390" y="601980"/>
                </a:lnTo>
                <a:lnTo>
                  <a:pt x="4190250" y="601980"/>
                </a:lnTo>
                <a:lnTo>
                  <a:pt x="4190250" y="594372"/>
                </a:lnTo>
                <a:close/>
              </a:path>
              <a:path w="4688205" h="1888489">
                <a:moveTo>
                  <a:pt x="4197870" y="1834134"/>
                </a:moveTo>
                <a:lnTo>
                  <a:pt x="4174998" y="1834134"/>
                </a:lnTo>
                <a:lnTo>
                  <a:pt x="4174998" y="1841754"/>
                </a:lnTo>
                <a:lnTo>
                  <a:pt x="4175010" y="1843290"/>
                </a:lnTo>
                <a:lnTo>
                  <a:pt x="4197870" y="1843290"/>
                </a:lnTo>
                <a:lnTo>
                  <a:pt x="4197870" y="1841754"/>
                </a:lnTo>
                <a:lnTo>
                  <a:pt x="4197870" y="1835670"/>
                </a:lnTo>
                <a:lnTo>
                  <a:pt x="4197870" y="1834134"/>
                </a:lnTo>
                <a:close/>
              </a:path>
              <a:path w="4688205" h="1888489">
                <a:moveTo>
                  <a:pt x="4220730" y="1008126"/>
                </a:moveTo>
                <a:lnTo>
                  <a:pt x="4197870" y="1008126"/>
                </a:lnTo>
                <a:lnTo>
                  <a:pt x="4197870" y="1015746"/>
                </a:lnTo>
                <a:lnTo>
                  <a:pt x="4220730" y="1015746"/>
                </a:lnTo>
                <a:lnTo>
                  <a:pt x="4220730" y="1008126"/>
                </a:lnTo>
                <a:close/>
              </a:path>
              <a:path w="4688205" h="1888489">
                <a:moveTo>
                  <a:pt x="4220730" y="594372"/>
                </a:moveTo>
                <a:lnTo>
                  <a:pt x="4197870" y="594372"/>
                </a:lnTo>
                <a:lnTo>
                  <a:pt x="4197870" y="601980"/>
                </a:lnTo>
                <a:lnTo>
                  <a:pt x="4220730" y="601980"/>
                </a:lnTo>
                <a:lnTo>
                  <a:pt x="4220730" y="594372"/>
                </a:lnTo>
                <a:close/>
              </a:path>
              <a:path w="4688205" h="1888489">
                <a:moveTo>
                  <a:pt x="4228350" y="1834134"/>
                </a:moveTo>
                <a:lnTo>
                  <a:pt x="4205490" y="1834134"/>
                </a:lnTo>
                <a:lnTo>
                  <a:pt x="4205490" y="1835670"/>
                </a:lnTo>
                <a:lnTo>
                  <a:pt x="4205490" y="1841754"/>
                </a:lnTo>
                <a:lnTo>
                  <a:pt x="4205490" y="1843290"/>
                </a:lnTo>
                <a:lnTo>
                  <a:pt x="4228350" y="1843290"/>
                </a:lnTo>
                <a:lnTo>
                  <a:pt x="4228350" y="1841754"/>
                </a:lnTo>
                <a:lnTo>
                  <a:pt x="4228350" y="1835670"/>
                </a:lnTo>
                <a:lnTo>
                  <a:pt x="4228350" y="1834134"/>
                </a:lnTo>
                <a:close/>
              </a:path>
              <a:path w="4688205" h="1888489">
                <a:moveTo>
                  <a:pt x="4251210" y="1008126"/>
                </a:moveTo>
                <a:lnTo>
                  <a:pt x="4228350" y="1008126"/>
                </a:lnTo>
                <a:lnTo>
                  <a:pt x="4228350" y="1015746"/>
                </a:lnTo>
                <a:lnTo>
                  <a:pt x="4251210" y="1015746"/>
                </a:lnTo>
                <a:lnTo>
                  <a:pt x="4251210" y="1008126"/>
                </a:lnTo>
                <a:close/>
              </a:path>
              <a:path w="4688205" h="1888489">
                <a:moveTo>
                  <a:pt x="4251210" y="594372"/>
                </a:moveTo>
                <a:lnTo>
                  <a:pt x="4228350" y="594372"/>
                </a:lnTo>
                <a:lnTo>
                  <a:pt x="4228350" y="601980"/>
                </a:lnTo>
                <a:lnTo>
                  <a:pt x="4251210" y="601980"/>
                </a:lnTo>
                <a:lnTo>
                  <a:pt x="4251210" y="594372"/>
                </a:lnTo>
                <a:close/>
              </a:path>
              <a:path w="4688205" h="1888489">
                <a:moveTo>
                  <a:pt x="4259592" y="1843290"/>
                </a:moveTo>
                <a:lnTo>
                  <a:pt x="4258830" y="1835670"/>
                </a:lnTo>
                <a:lnTo>
                  <a:pt x="4258830" y="1834134"/>
                </a:lnTo>
                <a:lnTo>
                  <a:pt x="4235970" y="1834134"/>
                </a:lnTo>
                <a:lnTo>
                  <a:pt x="4235970" y="1835670"/>
                </a:lnTo>
                <a:lnTo>
                  <a:pt x="4235970" y="1841754"/>
                </a:lnTo>
                <a:lnTo>
                  <a:pt x="4235970" y="1843290"/>
                </a:lnTo>
                <a:lnTo>
                  <a:pt x="4259592" y="1843290"/>
                </a:lnTo>
                <a:close/>
              </a:path>
              <a:path w="4688205" h="1888489">
                <a:moveTo>
                  <a:pt x="4282452" y="1008126"/>
                </a:moveTo>
                <a:lnTo>
                  <a:pt x="4258830" y="1008126"/>
                </a:lnTo>
                <a:lnTo>
                  <a:pt x="4258830" y="1015746"/>
                </a:lnTo>
                <a:lnTo>
                  <a:pt x="4282452" y="1015746"/>
                </a:lnTo>
                <a:lnTo>
                  <a:pt x="4282452" y="1008126"/>
                </a:lnTo>
                <a:close/>
              </a:path>
              <a:path w="4688205" h="1888489">
                <a:moveTo>
                  <a:pt x="4282452" y="594372"/>
                </a:moveTo>
                <a:lnTo>
                  <a:pt x="4258830" y="594372"/>
                </a:lnTo>
                <a:lnTo>
                  <a:pt x="4258830" y="601980"/>
                </a:lnTo>
                <a:lnTo>
                  <a:pt x="4282452" y="601980"/>
                </a:lnTo>
                <a:lnTo>
                  <a:pt x="4282452" y="594372"/>
                </a:lnTo>
                <a:close/>
              </a:path>
              <a:path w="4688205" h="1888489">
                <a:moveTo>
                  <a:pt x="4290072" y="1834134"/>
                </a:moveTo>
                <a:lnTo>
                  <a:pt x="4267212" y="1834134"/>
                </a:lnTo>
                <a:lnTo>
                  <a:pt x="4267212" y="1835670"/>
                </a:lnTo>
                <a:lnTo>
                  <a:pt x="4267212" y="1841754"/>
                </a:lnTo>
                <a:lnTo>
                  <a:pt x="4267212" y="1843290"/>
                </a:lnTo>
                <a:lnTo>
                  <a:pt x="4290072" y="1843290"/>
                </a:lnTo>
                <a:lnTo>
                  <a:pt x="4290072" y="1841754"/>
                </a:lnTo>
                <a:lnTo>
                  <a:pt x="4290072" y="1835670"/>
                </a:lnTo>
                <a:lnTo>
                  <a:pt x="4290072" y="1834134"/>
                </a:lnTo>
                <a:close/>
              </a:path>
              <a:path w="4688205" h="1888489">
                <a:moveTo>
                  <a:pt x="4312932" y="1008126"/>
                </a:moveTo>
                <a:lnTo>
                  <a:pt x="4290072" y="1008126"/>
                </a:lnTo>
                <a:lnTo>
                  <a:pt x="4290072" y="1015746"/>
                </a:lnTo>
                <a:lnTo>
                  <a:pt x="4312932" y="1015746"/>
                </a:lnTo>
                <a:lnTo>
                  <a:pt x="4312932" y="1008126"/>
                </a:lnTo>
                <a:close/>
              </a:path>
              <a:path w="4688205" h="1888489">
                <a:moveTo>
                  <a:pt x="4312932" y="594372"/>
                </a:moveTo>
                <a:lnTo>
                  <a:pt x="4290072" y="594372"/>
                </a:lnTo>
                <a:lnTo>
                  <a:pt x="4290072" y="601980"/>
                </a:lnTo>
                <a:lnTo>
                  <a:pt x="4312932" y="601980"/>
                </a:lnTo>
                <a:lnTo>
                  <a:pt x="4312932" y="594372"/>
                </a:lnTo>
                <a:close/>
              </a:path>
              <a:path w="4688205" h="1888489">
                <a:moveTo>
                  <a:pt x="4320552" y="1834134"/>
                </a:moveTo>
                <a:lnTo>
                  <a:pt x="4297692" y="1834134"/>
                </a:lnTo>
                <a:lnTo>
                  <a:pt x="4297692" y="1835670"/>
                </a:lnTo>
                <a:lnTo>
                  <a:pt x="4297692" y="1841754"/>
                </a:lnTo>
                <a:lnTo>
                  <a:pt x="4297692" y="1843290"/>
                </a:lnTo>
                <a:lnTo>
                  <a:pt x="4320552" y="1842528"/>
                </a:lnTo>
                <a:lnTo>
                  <a:pt x="4320552" y="1841754"/>
                </a:lnTo>
                <a:lnTo>
                  <a:pt x="4320552" y="1834908"/>
                </a:lnTo>
                <a:lnTo>
                  <a:pt x="4320552" y="1834134"/>
                </a:lnTo>
                <a:close/>
              </a:path>
              <a:path w="4688205" h="1888489">
                <a:moveTo>
                  <a:pt x="4343412" y="1008126"/>
                </a:moveTo>
                <a:lnTo>
                  <a:pt x="4320552" y="1008126"/>
                </a:lnTo>
                <a:lnTo>
                  <a:pt x="4320552" y="1015746"/>
                </a:lnTo>
                <a:lnTo>
                  <a:pt x="4343412" y="1015746"/>
                </a:lnTo>
                <a:lnTo>
                  <a:pt x="4343412" y="1008126"/>
                </a:lnTo>
                <a:close/>
              </a:path>
              <a:path w="4688205" h="1888489">
                <a:moveTo>
                  <a:pt x="4343412" y="594372"/>
                </a:moveTo>
                <a:lnTo>
                  <a:pt x="4320552" y="594372"/>
                </a:lnTo>
                <a:lnTo>
                  <a:pt x="4320552" y="601980"/>
                </a:lnTo>
                <a:lnTo>
                  <a:pt x="4343412" y="601980"/>
                </a:lnTo>
                <a:lnTo>
                  <a:pt x="4343412" y="594372"/>
                </a:lnTo>
                <a:close/>
              </a:path>
              <a:path w="4688205" h="1888489">
                <a:moveTo>
                  <a:pt x="4351032" y="1834134"/>
                </a:moveTo>
                <a:lnTo>
                  <a:pt x="4328172" y="1834134"/>
                </a:lnTo>
                <a:lnTo>
                  <a:pt x="4328172" y="1834908"/>
                </a:lnTo>
                <a:lnTo>
                  <a:pt x="4328172" y="1841754"/>
                </a:lnTo>
                <a:lnTo>
                  <a:pt x="4328172" y="1842528"/>
                </a:lnTo>
                <a:lnTo>
                  <a:pt x="4351032" y="1842528"/>
                </a:lnTo>
                <a:lnTo>
                  <a:pt x="4351032" y="1834908"/>
                </a:lnTo>
                <a:lnTo>
                  <a:pt x="4351032" y="1834134"/>
                </a:lnTo>
                <a:close/>
              </a:path>
              <a:path w="4688205" h="1888489">
                <a:moveTo>
                  <a:pt x="4373892" y="1008126"/>
                </a:moveTo>
                <a:lnTo>
                  <a:pt x="4351032" y="1008126"/>
                </a:lnTo>
                <a:lnTo>
                  <a:pt x="4351032" y="1015746"/>
                </a:lnTo>
                <a:lnTo>
                  <a:pt x="4373892" y="1015746"/>
                </a:lnTo>
                <a:lnTo>
                  <a:pt x="4373892" y="1008126"/>
                </a:lnTo>
                <a:close/>
              </a:path>
              <a:path w="4688205" h="1888489">
                <a:moveTo>
                  <a:pt x="4373892" y="594372"/>
                </a:moveTo>
                <a:lnTo>
                  <a:pt x="4351032" y="594372"/>
                </a:lnTo>
                <a:lnTo>
                  <a:pt x="4351032" y="601980"/>
                </a:lnTo>
                <a:lnTo>
                  <a:pt x="4373892" y="601980"/>
                </a:lnTo>
                <a:lnTo>
                  <a:pt x="4373892" y="594372"/>
                </a:lnTo>
                <a:close/>
              </a:path>
              <a:path w="4688205" h="1888489">
                <a:moveTo>
                  <a:pt x="4381512" y="1834134"/>
                </a:moveTo>
                <a:lnTo>
                  <a:pt x="4358652" y="1834134"/>
                </a:lnTo>
                <a:lnTo>
                  <a:pt x="4358652" y="1834908"/>
                </a:lnTo>
                <a:lnTo>
                  <a:pt x="4358652" y="1842516"/>
                </a:lnTo>
                <a:lnTo>
                  <a:pt x="4381512" y="1842528"/>
                </a:lnTo>
                <a:lnTo>
                  <a:pt x="4381512" y="1834908"/>
                </a:lnTo>
                <a:lnTo>
                  <a:pt x="4381512" y="1834134"/>
                </a:lnTo>
                <a:close/>
              </a:path>
              <a:path w="4688205" h="1888489">
                <a:moveTo>
                  <a:pt x="4404372" y="1008126"/>
                </a:moveTo>
                <a:lnTo>
                  <a:pt x="4381512" y="1008126"/>
                </a:lnTo>
                <a:lnTo>
                  <a:pt x="4381512" y="1015746"/>
                </a:lnTo>
                <a:lnTo>
                  <a:pt x="4404372" y="1015746"/>
                </a:lnTo>
                <a:lnTo>
                  <a:pt x="4404372" y="1008126"/>
                </a:lnTo>
                <a:close/>
              </a:path>
              <a:path w="4688205" h="1888489">
                <a:moveTo>
                  <a:pt x="4404372" y="594372"/>
                </a:moveTo>
                <a:lnTo>
                  <a:pt x="4381512" y="594372"/>
                </a:lnTo>
                <a:lnTo>
                  <a:pt x="4381512" y="601980"/>
                </a:lnTo>
                <a:lnTo>
                  <a:pt x="4404372" y="601980"/>
                </a:lnTo>
                <a:lnTo>
                  <a:pt x="4404372" y="594372"/>
                </a:lnTo>
                <a:close/>
              </a:path>
              <a:path w="4688205" h="1888489">
                <a:moveTo>
                  <a:pt x="4411992" y="1834896"/>
                </a:moveTo>
                <a:lnTo>
                  <a:pt x="4389132" y="1834134"/>
                </a:lnTo>
                <a:lnTo>
                  <a:pt x="4389132" y="1834908"/>
                </a:lnTo>
                <a:lnTo>
                  <a:pt x="4389132" y="1842516"/>
                </a:lnTo>
                <a:lnTo>
                  <a:pt x="4411992" y="1842528"/>
                </a:lnTo>
                <a:lnTo>
                  <a:pt x="4411992" y="1834908"/>
                </a:lnTo>
                <a:close/>
              </a:path>
              <a:path w="4688205" h="1888489">
                <a:moveTo>
                  <a:pt x="4435614" y="1008126"/>
                </a:moveTo>
                <a:lnTo>
                  <a:pt x="4411992" y="1008126"/>
                </a:lnTo>
                <a:lnTo>
                  <a:pt x="4411992" y="1015746"/>
                </a:lnTo>
                <a:lnTo>
                  <a:pt x="4435614" y="1015746"/>
                </a:lnTo>
                <a:lnTo>
                  <a:pt x="4435614" y="1008126"/>
                </a:lnTo>
                <a:close/>
              </a:path>
              <a:path w="4688205" h="1888489">
                <a:moveTo>
                  <a:pt x="4435614" y="594372"/>
                </a:moveTo>
                <a:lnTo>
                  <a:pt x="4411992" y="594372"/>
                </a:lnTo>
                <a:lnTo>
                  <a:pt x="4411992" y="601980"/>
                </a:lnTo>
                <a:lnTo>
                  <a:pt x="4435614" y="601980"/>
                </a:lnTo>
                <a:lnTo>
                  <a:pt x="4435614" y="594372"/>
                </a:lnTo>
                <a:close/>
              </a:path>
              <a:path w="4688205" h="1888489">
                <a:moveTo>
                  <a:pt x="4443234" y="1834896"/>
                </a:moveTo>
                <a:lnTo>
                  <a:pt x="4419612" y="1834896"/>
                </a:lnTo>
                <a:lnTo>
                  <a:pt x="4419612" y="1842516"/>
                </a:lnTo>
                <a:lnTo>
                  <a:pt x="4443234" y="1842528"/>
                </a:lnTo>
                <a:lnTo>
                  <a:pt x="4443234" y="1834908"/>
                </a:lnTo>
                <a:close/>
              </a:path>
              <a:path w="4688205" h="1888489">
                <a:moveTo>
                  <a:pt x="4466094" y="1008126"/>
                </a:moveTo>
                <a:lnTo>
                  <a:pt x="4443234" y="1008126"/>
                </a:lnTo>
                <a:lnTo>
                  <a:pt x="4443234" y="1015746"/>
                </a:lnTo>
                <a:lnTo>
                  <a:pt x="4466094" y="1015746"/>
                </a:lnTo>
                <a:lnTo>
                  <a:pt x="4466094" y="1008126"/>
                </a:lnTo>
                <a:close/>
              </a:path>
              <a:path w="4688205" h="1888489">
                <a:moveTo>
                  <a:pt x="4466094" y="594372"/>
                </a:moveTo>
                <a:lnTo>
                  <a:pt x="4443234" y="594372"/>
                </a:lnTo>
                <a:lnTo>
                  <a:pt x="4443234" y="601980"/>
                </a:lnTo>
                <a:lnTo>
                  <a:pt x="4466094" y="601980"/>
                </a:lnTo>
                <a:lnTo>
                  <a:pt x="4466094" y="594372"/>
                </a:lnTo>
                <a:close/>
              </a:path>
              <a:path w="4688205" h="1888489">
                <a:moveTo>
                  <a:pt x="4473714" y="1834896"/>
                </a:moveTo>
                <a:lnTo>
                  <a:pt x="4450854" y="1834896"/>
                </a:lnTo>
                <a:lnTo>
                  <a:pt x="4450854" y="1842516"/>
                </a:lnTo>
                <a:lnTo>
                  <a:pt x="4473714" y="1842528"/>
                </a:lnTo>
                <a:lnTo>
                  <a:pt x="4473714" y="1834908"/>
                </a:lnTo>
                <a:close/>
              </a:path>
              <a:path w="4688205" h="1888489">
                <a:moveTo>
                  <a:pt x="4496574" y="1008126"/>
                </a:moveTo>
                <a:lnTo>
                  <a:pt x="4473714" y="1008126"/>
                </a:lnTo>
                <a:lnTo>
                  <a:pt x="4473714" y="1015746"/>
                </a:lnTo>
                <a:lnTo>
                  <a:pt x="4496574" y="1015746"/>
                </a:lnTo>
                <a:lnTo>
                  <a:pt x="4496574" y="1008126"/>
                </a:lnTo>
                <a:close/>
              </a:path>
              <a:path w="4688205" h="1888489">
                <a:moveTo>
                  <a:pt x="4496574" y="594372"/>
                </a:moveTo>
                <a:lnTo>
                  <a:pt x="4473714" y="594372"/>
                </a:lnTo>
                <a:lnTo>
                  <a:pt x="4473714" y="601980"/>
                </a:lnTo>
                <a:lnTo>
                  <a:pt x="4496574" y="601980"/>
                </a:lnTo>
                <a:lnTo>
                  <a:pt x="4496574" y="594372"/>
                </a:lnTo>
                <a:close/>
              </a:path>
              <a:path w="4688205" h="1888489">
                <a:moveTo>
                  <a:pt x="4504194" y="1834146"/>
                </a:moveTo>
                <a:lnTo>
                  <a:pt x="4481715" y="1834896"/>
                </a:lnTo>
                <a:lnTo>
                  <a:pt x="4481322" y="1834896"/>
                </a:lnTo>
                <a:lnTo>
                  <a:pt x="4481322" y="1842516"/>
                </a:lnTo>
                <a:lnTo>
                  <a:pt x="4481715" y="1842516"/>
                </a:lnTo>
                <a:lnTo>
                  <a:pt x="4504194" y="1842516"/>
                </a:lnTo>
                <a:lnTo>
                  <a:pt x="4504194" y="1841766"/>
                </a:lnTo>
                <a:lnTo>
                  <a:pt x="4504194" y="1834896"/>
                </a:lnTo>
                <a:lnTo>
                  <a:pt x="4504194" y="1834146"/>
                </a:lnTo>
                <a:close/>
              </a:path>
              <a:path w="4688205" h="1888489">
                <a:moveTo>
                  <a:pt x="4527054" y="1008126"/>
                </a:moveTo>
                <a:lnTo>
                  <a:pt x="4504194" y="1008126"/>
                </a:lnTo>
                <a:lnTo>
                  <a:pt x="4504194" y="1015746"/>
                </a:lnTo>
                <a:lnTo>
                  <a:pt x="4527054" y="1015746"/>
                </a:lnTo>
                <a:lnTo>
                  <a:pt x="4527054" y="1008126"/>
                </a:lnTo>
                <a:close/>
              </a:path>
              <a:path w="4688205" h="1888489">
                <a:moveTo>
                  <a:pt x="4527054" y="594372"/>
                </a:moveTo>
                <a:lnTo>
                  <a:pt x="4504194" y="594372"/>
                </a:lnTo>
                <a:lnTo>
                  <a:pt x="4504194" y="601980"/>
                </a:lnTo>
                <a:lnTo>
                  <a:pt x="4527054" y="601980"/>
                </a:lnTo>
                <a:lnTo>
                  <a:pt x="4527054" y="594372"/>
                </a:lnTo>
                <a:close/>
              </a:path>
              <a:path w="4688205" h="1888489">
                <a:moveTo>
                  <a:pt x="4534674" y="1834146"/>
                </a:moveTo>
                <a:lnTo>
                  <a:pt x="4511814" y="1834146"/>
                </a:lnTo>
                <a:lnTo>
                  <a:pt x="4511814" y="1834896"/>
                </a:lnTo>
                <a:lnTo>
                  <a:pt x="4511814" y="1841766"/>
                </a:lnTo>
                <a:lnTo>
                  <a:pt x="4511814" y="1842516"/>
                </a:lnTo>
                <a:lnTo>
                  <a:pt x="4534674" y="1842516"/>
                </a:lnTo>
                <a:lnTo>
                  <a:pt x="4534674" y="1841766"/>
                </a:lnTo>
                <a:lnTo>
                  <a:pt x="4534674" y="1834896"/>
                </a:lnTo>
                <a:lnTo>
                  <a:pt x="4534674" y="1834146"/>
                </a:lnTo>
                <a:close/>
              </a:path>
              <a:path w="4688205" h="1888489">
                <a:moveTo>
                  <a:pt x="4557534" y="1008126"/>
                </a:moveTo>
                <a:lnTo>
                  <a:pt x="4534674" y="1008126"/>
                </a:lnTo>
                <a:lnTo>
                  <a:pt x="4534674" y="1015746"/>
                </a:lnTo>
                <a:lnTo>
                  <a:pt x="4557534" y="1015746"/>
                </a:lnTo>
                <a:lnTo>
                  <a:pt x="4557534" y="1008126"/>
                </a:lnTo>
                <a:close/>
              </a:path>
              <a:path w="4688205" h="1888489">
                <a:moveTo>
                  <a:pt x="4557534" y="594372"/>
                </a:moveTo>
                <a:lnTo>
                  <a:pt x="4534674" y="594372"/>
                </a:lnTo>
                <a:lnTo>
                  <a:pt x="4534674" y="601980"/>
                </a:lnTo>
                <a:lnTo>
                  <a:pt x="4557534" y="601980"/>
                </a:lnTo>
                <a:lnTo>
                  <a:pt x="4557534" y="594372"/>
                </a:lnTo>
                <a:close/>
              </a:path>
              <a:path w="4688205" h="1888489">
                <a:moveTo>
                  <a:pt x="4565154" y="1834146"/>
                </a:moveTo>
                <a:lnTo>
                  <a:pt x="4542294" y="1834146"/>
                </a:lnTo>
                <a:lnTo>
                  <a:pt x="4542294" y="1834896"/>
                </a:lnTo>
                <a:lnTo>
                  <a:pt x="4542294" y="1841766"/>
                </a:lnTo>
                <a:lnTo>
                  <a:pt x="4542294" y="1842516"/>
                </a:lnTo>
                <a:lnTo>
                  <a:pt x="4565154" y="1842516"/>
                </a:lnTo>
                <a:lnTo>
                  <a:pt x="4565154" y="1841766"/>
                </a:lnTo>
                <a:lnTo>
                  <a:pt x="4565154" y="1834896"/>
                </a:lnTo>
                <a:lnTo>
                  <a:pt x="4565154" y="1834146"/>
                </a:lnTo>
                <a:close/>
              </a:path>
              <a:path w="4688205" h="1888489">
                <a:moveTo>
                  <a:pt x="4588014" y="1008126"/>
                </a:moveTo>
                <a:lnTo>
                  <a:pt x="4565154" y="1008126"/>
                </a:lnTo>
                <a:lnTo>
                  <a:pt x="4565154" y="1015746"/>
                </a:lnTo>
                <a:lnTo>
                  <a:pt x="4588014" y="1015746"/>
                </a:lnTo>
                <a:lnTo>
                  <a:pt x="4588014" y="1008126"/>
                </a:lnTo>
                <a:close/>
              </a:path>
              <a:path w="4688205" h="1888489">
                <a:moveTo>
                  <a:pt x="4588014" y="594372"/>
                </a:moveTo>
                <a:lnTo>
                  <a:pt x="4565154" y="594372"/>
                </a:lnTo>
                <a:lnTo>
                  <a:pt x="4565154" y="601980"/>
                </a:lnTo>
                <a:lnTo>
                  <a:pt x="4588014" y="601980"/>
                </a:lnTo>
                <a:lnTo>
                  <a:pt x="4588014" y="594372"/>
                </a:lnTo>
                <a:close/>
              </a:path>
              <a:path w="4688205" h="1888489">
                <a:moveTo>
                  <a:pt x="4596396" y="1834896"/>
                </a:moveTo>
                <a:lnTo>
                  <a:pt x="4595698" y="1834896"/>
                </a:lnTo>
                <a:lnTo>
                  <a:pt x="4595634" y="1834146"/>
                </a:lnTo>
                <a:lnTo>
                  <a:pt x="4572774" y="1834146"/>
                </a:lnTo>
                <a:lnTo>
                  <a:pt x="4572774" y="1834896"/>
                </a:lnTo>
                <a:lnTo>
                  <a:pt x="4572774" y="1841766"/>
                </a:lnTo>
                <a:lnTo>
                  <a:pt x="4572774" y="1842516"/>
                </a:lnTo>
                <a:lnTo>
                  <a:pt x="4596396" y="1842516"/>
                </a:lnTo>
                <a:lnTo>
                  <a:pt x="4596396" y="1841766"/>
                </a:lnTo>
                <a:lnTo>
                  <a:pt x="4596396" y="1834896"/>
                </a:lnTo>
                <a:close/>
              </a:path>
              <a:path w="4688205" h="1888489">
                <a:moveTo>
                  <a:pt x="4619256" y="594372"/>
                </a:moveTo>
                <a:lnTo>
                  <a:pt x="4595634" y="594372"/>
                </a:lnTo>
                <a:lnTo>
                  <a:pt x="4595634" y="601980"/>
                </a:lnTo>
                <a:lnTo>
                  <a:pt x="4619256" y="601980"/>
                </a:lnTo>
                <a:lnTo>
                  <a:pt x="4619256" y="594372"/>
                </a:lnTo>
                <a:close/>
              </a:path>
              <a:path w="4688205" h="1888489">
                <a:moveTo>
                  <a:pt x="4626876" y="1834146"/>
                </a:moveTo>
                <a:lnTo>
                  <a:pt x="4604016" y="1834146"/>
                </a:lnTo>
                <a:lnTo>
                  <a:pt x="4604016" y="1841766"/>
                </a:lnTo>
                <a:lnTo>
                  <a:pt x="4626876" y="1841766"/>
                </a:lnTo>
                <a:lnTo>
                  <a:pt x="4626876" y="1834146"/>
                </a:lnTo>
                <a:close/>
              </a:path>
              <a:path w="4688205" h="1888489">
                <a:moveTo>
                  <a:pt x="4657356" y="1834146"/>
                </a:moveTo>
                <a:lnTo>
                  <a:pt x="4645939" y="1834146"/>
                </a:lnTo>
                <a:lnTo>
                  <a:pt x="4646688" y="0"/>
                </a:lnTo>
                <a:lnTo>
                  <a:pt x="4639068" y="0"/>
                </a:lnTo>
                <a:lnTo>
                  <a:pt x="4638827" y="596290"/>
                </a:lnTo>
                <a:lnTo>
                  <a:pt x="4590300" y="568452"/>
                </a:lnTo>
                <a:lnTo>
                  <a:pt x="4588776" y="566928"/>
                </a:lnTo>
                <a:lnTo>
                  <a:pt x="4586490" y="567690"/>
                </a:lnTo>
                <a:lnTo>
                  <a:pt x="4584966" y="569976"/>
                </a:lnTo>
                <a:lnTo>
                  <a:pt x="4584204" y="571500"/>
                </a:lnTo>
                <a:lnTo>
                  <a:pt x="4584966" y="573786"/>
                </a:lnTo>
                <a:lnTo>
                  <a:pt x="4586490" y="574548"/>
                </a:lnTo>
                <a:lnTo>
                  <a:pt x="4626407" y="598512"/>
                </a:lnTo>
                <a:lnTo>
                  <a:pt x="4586490" y="621792"/>
                </a:lnTo>
                <a:lnTo>
                  <a:pt x="4584966" y="622554"/>
                </a:lnTo>
                <a:lnTo>
                  <a:pt x="4584204" y="624840"/>
                </a:lnTo>
                <a:lnTo>
                  <a:pt x="4584966" y="627126"/>
                </a:lnTo>
                <a:lnTo>
                  <a:pt x="4586490" y="628650"/>
                </a:lnTo>
                <a:lnTo>
                  <a:pt x="4588776" y="629412"/>
                </a:lnTo>
                <a:lnTo>
                  <a:pt x="4590300" y="628650"/>
                </a:lnTo>
                <a:lnTo>
                  <a:pt x="4626876" y="607136"/>
                </a:lnTo>
                <a:lnTo>
                  <a:pt x="4634484" y="602653"/>
                </a:lnTo>
                <a:lnTo>
                  <a:pt x="4638814" y="600113"/>
                </a:lnTo>
                <a:lnTo>
                  <a:pt x="4638649" y="1009904"/>
                </a:lnTo>
                <a:lnTo>
                  <a:pt x="4590300" y="981456"/>
                </a:lnTo>
                <a:lnTo>
                  <a:pt x="4588776" y="980694"/>
                </a:lnTo>
                <a:lnTo>
                  <a:pt x="4586490" y="981456"/>
                </a:lnTo>
                <a:lnTo>
                  <a:pt x="4584966" y="982980"/>
                </a:lnTo>
                <a:lnTo>
                  <a:pt x="4584204" y="984504"/>
                </a:lnTo>
                <a:lnTo>
                  <a:pt x="4584966" y="986790"/>
                </a:lnTo>
                <a:lnTo>
                  <a:pt x="4586490" y="988314"/>
                </a:lnTo>
                <a:lnTo>
                  <a:pt x="4626330" y="1011555"/>
                </a:lnTo>
                <a:lnTo>
                  <a:pt x="4619256" y="1015682"/>
                </a:lnTo>
                <a:lnTo>
                  <a:pt x="4619256" y="1008126"/>
                </a:lnTo>
                <a:lnTo>
                  <a:pt x="4595634" y="1008126"/>
                </a:lnTo>
                <a:lnTo>
                  <a:pt x="4595634" y="1015746"/>
                </a:lnTo>
                <a:lnTo>
                  <a:pt x="4619244" y="1015695"/>
                </a:lnTo>
                <a:lnTo>
                  <a:pt x="4586490" y="1034796"/>
                </a:lnTo>
                <a:lnTo>
                  <a:pt x="4584966" y="1036320"/>
                </a:lnTo>
                <a:lnTo>
                  <a:pt x="4584204" y="1038606"/>
                </a:lnTo>
                <a:lnTo>
                  <a:pt x="4584966" y="1040130"/>
                </a:lnTo>
                <a:lnTo>
                  <a:pt x="4586490" y="1042416"/>
                </a:lnTo>
                <a:lnTo>
                  <a:pt x="4588776" y="1043178"/>
                </a:lnTo>
                <a:lnTo>
                  <a:pt x="4590300" y="1041654"/>
                </a:lnTo>
                <a:lnTo>
                  <a:pt x="4619256" y="1025055"/>
                </a:lnTo>
                <a:lnTo>
                  <a:pt x="4626876" y="1020686"/>
                </a:lnTo>
                <a:lnTo>
                  <a:pt x="4634484" y="1016317"/>
                </a:lnTo>
                <a:lnTo>
                  <a:pt x="4638637" y="1013929"/>
                </a:lnTo>
                <a:lnTo>
                  <a:pt x="4638319" y="1834146"/>
                </a:lnTo>
                <a:lnTo>
                  <a:pt x="4634496" y="1834146"/>
                </a:lnTo>
                <a:lnTo>
                  <a:pt x="4634496" y="1841766"/>
                </a:lnTo>
                <a:lnTo>
                  <a:pt x="4638319" y="1841766"/>
                </a:lnTo>
                <a:lnTo>
                  <a:pt x="4638306" y="1883664"/>
                </a:lnTo>
                <a:lnTo>
                  <a:pt x="4645926" y="1883664"/>
                </a:lnTo>
                <a:lnTo>
                  <a:pt x="4645939" y="1841766"/>
                </a:lnTo>
                <a:lnTo>
                  <a:pt x="4657356" y="1841766"/>
                </a:lnTo>
                <a:lnTo>
                  <a:pt x="4657356" y="1834146"/>
                </a:lnTo>
                <a:close/>
              </a:path>
              <a:path w="4688205" h="1888489">
                <a:moveTo>
                  <a:pt x="4687836" y="1833384"/>
                </a:moveTo>
                <a:lnTo>
                  <a:pt x="4664976" y="1833384"/>
                </a:lnTo>
                <a:lnTo>
                  <a:pt x="4664976" y="1841766"/>
                </a:lnTo>
                <a:lnTo>
                  <a:pt x="4687836" y="1841004"/>
                </a:lnTo>
                <a:lnTo>
                  <a:pt x="4687836" y="1833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326389"/>
            <a:ext cx="264414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latin typeface="Arial"/>
                <a:cs typeface="Arial"/>
              </a:rPr>
              <a:t>Wireless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Network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Threats</a:t>
            </a:r>
            <a:endParaRPr sz="16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14" y="872470"/>
          <a:ext cx="5511165" cy="33192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26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War</a:t>
                      </a:r>
                      <a:r>
                        <a:rPr sz="9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Driving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Rogue</a:t>
                      </a:r>
                      <a:r>
                        <a:rPr sz="9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access</a:t>
                      </a:r>
                      <a:r>
                        <a:rPr sz="95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Point</a:t>
                      </a:r>
                      <a:r>
                        <a:rPr sz="95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Attack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3127">
                <a:tc>
                  <a:txBody>
                    <a:bodyPr/>
                    <a:lstStyle/>
                    <a:p>
                      <a:pPr marL="55244" marR="48260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Attackers</a:t>
                      </a:r>
                      <a:r>
                        <a:rPr sz="95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drive</a:t>
                      </a:r>
                      <a:r>
                        <a:rPr sz="95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around</a:t>
                      </a:r>
                      <a:r>
                        <a:rPr sz="95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95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Wi-Fi</a:t>
                      </a:r>
                      <a:r>
                        <a:rPr sz="95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enabled </a:t>
                      </a:r>
                      <a:r>
                        <a:rPr sz="950" b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laptops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 detect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open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wireless</a:t>
                      </a:r>
                      <a:r>
                        <a:rPr sz="9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networks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Rogue </a:t>
                      </a:r>
                      <a:r>
                        <a:rPr sz="950" b="1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wireless </a:t>
                      </a:r>
                      <a:r>
                        <a:rPr sz="95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access </a:t>
                      </a:r>
                      <a:r>
                        <a:rPr sz="95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points </a:t>
                      </a:r>
                      <a:r>
                        <a:rPr sz="950" b="1" spc="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placed </a:t>
                      </a:r>
                      <a:r>
                        <a:rPr sz="95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95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</a:t>
                      </a:r>
                      <a:endParaRPr sz="950">
                        <a:latin typeface="Arial"/>
                        <a:cs typeface="Arial"/>
                      </a:endParaRPr>
                    </a:p>
                    <a:p>
                      <a:pPr marL="54610" marR="48895">
                        <a:lnSpc>
                          <a:spcPct val="101600"/>
                        </a:lnSpc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802.11</a:t>
                      </a:r>
                      <a:r>
                        <a:rPr sz="950" b="1" spc="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95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95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95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95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5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hijack</a:t>
                      </a:r>
                      <a:r>
                        <a:rPr sz="95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50" b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connections</a:t>
                      </a:r>
                      <a:r>
                        <a:rPr sz="9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legitimate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9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users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Client</a:t>
                      </a:r>
                      <a:r>
                        <a:rPr sz="9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Misassociation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Misconfigured</a:t>
                      </a:r>
                      <a:r>
                        <a:rPr sz="9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9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9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Attack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062">
                <a:tc>
                  <a:txBody>
                    <a:bodyPr/>
                    <a:lstStyle/>
                    <a:p>
                      <a:pPr marL="55244" marR="49530" algn="just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An attackers sets up a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rogue access point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outside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corporate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perimeter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and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tricks </a:t>
                      </a:r>
                      <a:r>
                        <a:rPr sz="950" b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employees</a:t>
                      </a:r>
                      <a:r>
                        <a:rPr sz="9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connect</a:t>
                      </a:r>
                      <a:r>
                        <a:rPr sz="9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 it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8260" algn="just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Misconfigured</a:t>
                      </a:r>
                      <a:r>
                        <a:rPr sz="950" b="1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950" b="1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points</a:t>
                      </a:r>
                      <a:r>
                        <a:rPr sz="950" b="1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enable </a:t>
                      </a:r>
                      <a:r>
                        <a:rPr sz="950" b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intruders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steal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SSID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giving</a:t>
                      </a:r>
                      <a:r>
                        <a:rPr sz="950" b="1" spc="2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them 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9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network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Unauthorized</a:t>
                      </a:r>
                      <a:r>
                        <a:rPr sz="9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Asso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c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iati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Ad</a:t>
                      </a:r>
                      <a:r>
                        <a:rPr sz="9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Hoc</a:t>
                      </a:r>
                      <a:r>
                        <a:rPr sz="9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Connection</a:t>
                      </a:r>
                      <a:r>
                        <a:rPr sz="9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Attack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365">
                <a:tc>
                  <a:txBody>
                    <a:bodyPr/>
                    <a:lstStyle/>
                    <a:p>
                      <a:pPr marL="55244" marR="48260" algn="just">
                        <a:lnSpc>
                          <a:spcPct val="101600"/>
                        </a:lnSpc>
                        <a:spcBef>
                          <a:spcPts val="175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Attackers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infects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victim’s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machine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activate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APs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provided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with</a:t>
                      </a:r>
                      <a:r>
                        <a:rPr sz="950" b="1" spc="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unauthorized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connection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enterprise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network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7625" algn="just">
                        <a:lnSpc>
                          <a:spcPct val="101600"/>
                        </a:lnSpc>
                        <a:spcBef>
                          <a:spcPts val="175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Wi-Fi clients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communicate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directly via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an ad 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hoc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mode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require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an</a:t>
                      </a:r>
                      <a:r>
                        <a:rPr sz="950" b="1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AP 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950" b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relay</a:t>
                      </a:r>
                      <a:r>
                        <a:rPr sz="9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packets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dirty="0">
                          <a:latin typeface="Arial"/>
                          <a:cs typeface="Arial"/>
                        </a:rPr>
                        <a:t>HoneySpot</a:t>
                      </a:r>
                      <a:r>
                        <a:rPr sz="9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9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Point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(Evil</a:t>
                      </a:r>
                      <a:r>
                        <a:rPr sz="95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Twin)</a:t>
                      </a:r>
                      <a:r>
                        <a:rPr sz="9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Attack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AP</a:t>
                      </a:r>
                      <a:r>
                        <a:rPr sz="950" b="1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MAC</a:t>
                      </a:r>
                      <a:r>
                        <a:rPr sz="9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Spoofing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3128">
                <a:tc>
                  <a:txBody>
                    <a:bodyPr/>
                    <a:lstStyle/>
                    <a:p>
                      <a:pPr marL="55244" marR="49530">
                        <a:lnSpc>
                          <a:spcPct val="101600"/>
                        </a:lnSpc>
                        <a:spcBef>
                          <a:spcPts val="185"/>
                        </a:spcBef>
                      </a:pPr>
                      <a:r>
                        <a:rPr sz="950" b="1" spc="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50" b="1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attacker</a:t>
                      </a:r>
                      <a:r>
                        <a:rPr sz="950" b="1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traps</a:t>
                      </a:r>
                      <a:r>
                        <a:rPr sz="950" b="1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people</a:t>
                      </a:r>
                      <a:r>
                        <a:rPr sz="950" b="1" spc="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950" b="1" spc="2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950" b="1" spc="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fake </a:t>
                      </a:r>
                      <a:r>
                        <a:rPr sz="950" b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hotspots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8260" algn="just">
                        <a:lnSpc>
                          <a:spcPct val="101600"/>
                        </a:lnSpc>
                        <a:spcBef>
                          <a:spcPts val="185"/>
                        </a:spcBef>
                      </a:pPr>
                      <a:r>
                        <a:rPr sz="950" b="1" spc="1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hacker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spoofs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MAC address of a WLAN </a:t>
                      </a:r>
                      <a:r>
                        <a:rPr sz="950" b="1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client’s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equipment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 mask as an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authorized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client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connects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AP as </a:t>
                      </a:r>
                      <a:r>
                        <a:rPr sz="950" b="1" dirty="0">
                          <a:latin typeface="Arial"/>
                          <a:cs typeface="Arial"/>
                        </a:rPr>
                        <a:t>the client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 and</a:t>
                      </a:r>
                      <a:r>
                        <a:rPr sz="9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evaesdrop</a:t>
                      </a:r>
                      <a:r>
                        <a:rPr sz="9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latin typeface="Arial"/>
                          <a:cs typeface="Arial"/>
                        </a:rPr>
                        <a:t>the traffic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326389"/>
            <a:ext cx="352742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latin typeface="Arial"/>
                <a:cs typeface="Arial"/>
              </a:rPr>
              <a:t>Wireless</a:t>
            </a:r>
            <a:r>
              <a:rPr sz="1650" b="1" spc="15" dirty="0">
                <a:latin typeface="Arial"/>
                <a:cs typeface="Arial"/>
              </a:rPr>
              <a:t> Network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Threats</a:t>
            </a:r>
            <a:r>
              <a:rPr sz="1650" b="1" spc="20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(Cont’d)</a:t>
            </a:r>
            <a:endParaRPr sz="16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14" y="825988"/>
          <a:ext cx="5511165" cy="34830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5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52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4403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Denial-of-Ser</a:t>
                      </a:r>
                      <a:r>
                        <a:rPr sz="85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sz="8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ic</a:t>
                      </a:r>
                      <a:r>
                        <a:rPr sz="8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85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ttack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WEP</a:t>
                      </a:r>
                      <a:r>
                        <a:rPr sz="85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Cracking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974">
                <a:tc>
                  <a:txBody>
                    <a:bodyPr/>
                    <a:lstStyle/>
                    <a:p>
                      <a:pPr marL="55244" marR="47625" algn="just">
                        <a:lnSpc>
                          <a:spcPct val="99100"/>
                        </a:lnSpc>
                        <a:spcBef>
                          <a:spcPts val="190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Wireless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DoS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attacks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disrupt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network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wireless </a:t>
                      </a:r>
                      <a:r>
                        <a:rPr sz="85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connections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by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sending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broadcast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“de-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authenticate”</a:t>
                      </a:r>
                      <a:r>
                        <a:rPr sz="8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commands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13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6355">
                        <a:lnSpc>
                          <a:spcPts val="1010"/>
                        </a:lnSpc>
                        <a:spcBef>
                          <a:spcPts val="220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Attackers</a:t>
                      </a:r>
                      <a:r>
                        <a:rPr sz="85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sniff</a:t>
                      </a:r>
                      <a:r>
                        <a:rPr sz="85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5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capture</a:t>
                      </a:r>
                      <a:r>
                        <a:rPr sz="850" b="1" spc="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packets</a:t>
                      </a:r>
                      <a:r>
                        <a:rPr sz="850" b="1" spc="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5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run</a:t>
                      </a:r>
                      <a:r>
                        <a:rPr sz="850" b="1" spc="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WEP </a:t>
                      </a:r>
                      <a:r>
                        <a:rPr sz="85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cracking</a:t>
                      </a:r>
                      <a:r>
                        <a:rPr sz="8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program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 derive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WEP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key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641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b="1" spc="-20" dirty="0">
                          <a:latin typeface="Arial"/>
                          <a:cs typeface="Arial"/>
                        </a:rPr>
                        <a:t>WPA-PSK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Cracking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b="1" spc="-5" dirty="0">
                          <a:latin typeface="Arial"/>
                          <a:cs typeface="Arial"/>
                        </a:rPr>
                        <a:t>Man-in-the-Middl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850" b="1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ttack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198">
                <a:tc>
                  <a:txBody>
                    <a:bodyPr/>
                    <a:lstStyle/>
                    <a:p>
                      <a:pPr marL="55244" marR="48895" algn="just">
                        <a:lnSpc>
                          <a:spcPct val="99100"/>
                        </a:lnSpc>
                        <a:spcBef>
                          <a:spcPts val="195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Attackers sniff and capture authentication packers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run a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brute force attack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crack the </a:t>
                      </a:r>
                      <a:r>
                        <a:rPr sz="850" b="1" spc="-20" dirty="0">
                          <a:latin typeface="Arial"/>
                          <a:cs typeface="Arial"/>
                        </a:rPr>
                        <a:t>WPA-PSK 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key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8260" algn="just">
                        <a:lnSpc>
                          <a:spcPct val="99100"/>
                        </a:lnSpc>
                        <a:spcBef>
                          <a:spcPts val="195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Attackers set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up a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rouge </a:t>
                      </a:r>
                      <a:r>
                        <a:rPr sz="850" b="1" spc="-50" dirty="0">
                          <a:latin typeface="Arial"/>
                          <a:cs typeface="Arial"/>
                        </a:rPr>
                        <a:t>AP,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spoofs the 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client’s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 MAC</a:t>
                      </a:r>
                      <a:r>
                        <a:rPr sz="850" b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address</a:t>
                      </a:r>
                      <a:r>
                        <a:rPr sz="850" b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50" b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position</a:t>
                      </a:r>
                      <a:r>
                        <a:rPr sz="850" b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himself</a:t>
                      </a:r>
                      <a:r>
                        <a:rPr sz="850" b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850" b="1" spc="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50" b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real </a:t>
                      </a:r>
                      <a:r>
                        <a:rPr sz="85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20" dirty="0">
                          <a:latin typeface="Arial"/>
                          <a:cs typeface="Arial"/>
                        </a:rPr>
                        <a:t>AP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5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client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 listen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all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 the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traffic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3642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b="1" spc="-15" dirty="0">
                          <a:latin typeface="Arial"/>
                          <a:cs typeface="Arial"/>
                        </a:rPr>
                        <a:t>RADIUS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Replay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b="1" spc="-5" dirty="0">
                          <a:latin typeface="Arial"/>
                          <a:cs typeface="Arial"/>
                        </a:rPr>
                        <a:t>Fragmentatio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8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ttack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9213">
                <a:tc>
                  <a:txBody>
                    <a:bodyPr/>
                    <a:lstStyle/>
                    <a:p>
                      <a:pPr marL="55244" marR="48260" algn="just">
                        <a:lnSpc>
                          <a:spcPct val="99100"/>
                        </a:lnSpc>
                        <a:spcBef>
                          <a:spcPts val="195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Attackers replay the valid RADIUS server response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and successfully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authenticate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to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the to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client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without</a:t>
                      </a:r>
                      <a:r>
                        <a:rPr sz="85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valid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credentials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8260" algn="just">
                        <a:lnSpc>
                          <a:spcPct val="99200"/>
                        </a:lnSpc>
                        <a:spcBef>
                          <a:spcPts val="195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Attackers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obtain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1500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bytes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PRGA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(pseudo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random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generation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algorithm)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generate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forged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WEP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packets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which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are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turn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used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for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various </a:t>
                      </a:r>
                      <a:r>
                        <a:rPr sz="85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injection</a:t>
                      </a:r>
                      <a:r>
                        <a:rPr sz="850" b="1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attacks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077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b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RP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Poisonin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85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ttack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b="1" spc="-5" dirty="0">
                          <a:latin typeface="Arial"/>
                          <a:cs typeface="Arial"/>
                        </a:rPr>
                        <a:t>Jammin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Signa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85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25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ttack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69214">
                <a:tc>
                  <a:txBody>
                    <a:bodyPr/>
                    <a:lstStyle/>
                    <a:p>
                      <a:pPr marL="55244" marR="48260" algn="just">
                        <a:lnSpc>
                          <a:spcPct val="99200"/>
                        </a:lnSpc>
                        <a:spcBef>
                          <a:spcPts val="195"/>
                        </a:spcBef>
                      </a:pPr>
                      <a:r>
                        <a:rPr sz="850" b="1" spc="-1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attacker spoofs the 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MAC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of a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client and attempts </a:t>
                      </a:r>
                      <a:r>
                        <a:rPr sz="85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authenticate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50" b="1" spc="2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AP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which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leads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updating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the MAC address info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the network routers and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switches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54610" marR="48895" algn="just">
                        <a:lnSpc>
                          <a:spcPct val="99100"/>
                        </a:lnSpc>
                        <a:spcBef>
                          <a:spcPts val="195"/>
                        </a:spcBef>
                      </a:pPr>
                      <a:r>
                        <a:rPr sz="850" b="1" spc="-15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 attacker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stakes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out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the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area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a</a:t>
                      </a:r>
                      <a:r>
                        <a:rPr sz="850" b="1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nearby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location </a:t>
                      </a:r>
                      <a:r>
                        <a:rPr sz="850" b="1" spc="-5" dirty="0">
                          <a:latin typeface="Arial"/>
                          <a:cs typeface="Arial"/>
                        </a:rPr>
                        <a:t>with a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high gain amplifier drowing out 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 legitimate</a:t>
                      </a:r>
                      <a:r>
                        <a:rPr sz="85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access</a:t>
                      </a:r>
                      <a:r>
                        <a:rPr sz="85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50" b="1" spc="-10" dirty="0">
                          <a:latin typeface="Arial"/>
                          <a:cs typeface="Arial"/>
                        </a:rPr>
                        <a:t>point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47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19284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Wireless</a:t>
            </a:r>
            <a:r>
              <a:rPr spc="-35" dirty="0"/>
              <a:t> </a:t>
            </a:r>
            <a:r>
              <a:rPr spc="15" dirty="0"/>
              <a:t>Networks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85343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 marR="5080" indent="-149860">
              <a:lnSpc>
                <a:spcPct val="103299"/>
              </a:lnSpc>
              <a:spcBef>
                <a:spcPts val="9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Wireless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networks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use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Radio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Frequency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(RF)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signals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to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connect</a:t>
            </a:r>
            <a:r>
              <a:rPr sz="1050" spc="5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wireless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–</a:t>
            </a:r>
            <a:r>
              <a:rPr sz="1050" spc="6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enabled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devices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network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It </a:t>
            </a:r>
            <a:r>
              <a:rPr sz="1050" spc="15" dirty="0">
                <a:latin typeface="Arial MT"/>
                <a:cs typeface="Arial MT"/>
              </a:rPr>
              <a:t>uses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IEEE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standard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5" dirty="0">
                <a:latin typeface="Arial MT"/>
                <a:cs typeface="Arial MT"/>
              </a:rPr>
              <a:t> 802.11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uses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radio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waves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communication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7518" y="1932686"/>
            <a:ext cx="89471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Advantages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518" y="2162811"/>
            <a:ext cx="2553970" cy="1770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075" marR="5080" indent="-20701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Arial MT"/>
              <a:buChar char="•"/>
              <a:tabLst>
                <a:tab pos="260985" algn="l"/>
                <a:tab pos="261620" algn="l"/>
              </a:tabLst>
            </a:pPr>
            <a:r>
              <a:rPr dirty="0"/>
              <a:t>	</a:t>
            </a:r>
            <a:r>
              <a:rPr sz="1200" dirty="0">
                <a:latin typeface="Arial MT"/>
                <a:cs typeface="Arial MT"/>
              </a:rPr>
              <a:t>Installation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easy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eliminates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wiring</a:t>
            </a:r>
            <a:endParaRPr sz="1200">
              <a:latin typeface="Arial MT"/>
              <a:cs typeface="Arial MT"/>
            </a:endParaRPr>
          </a:p>
          <a:p>
            <a:pPr marL="219075" marR="24130" indent="-20701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Font typeface="Arial MT"/>
              <a:buChar char="•"/>
              <a:tabLst>
                <a:tab pos="252095" algn="l"/>
                <a:tab pos="252729" algn="l"/>
              </a:tabLst>
            </a:pPr>
            <a:r>
              <a:rPr dirty="0"/>
              <a:t>	</a:t>
            </a:r>
            <a:r>
              <a:rPr sz="1200" dirty="0">
                <a:latin typeface="Arial MT"/>
                <a:cs typeface="Arial MT"/>
              </a:rPr>
              <a:t>Access to the network can be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from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anywhere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range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access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point</a:t>
            </a:r>
            <a:endParaRPr sz="1200">
              <a:latin typeface="Arial MT"/>
              <a:cs typeface="Arial MT"/>
            </a:endParaRPr>
          </a:p>
          <a:p>
            <a:pPr marL="219075" marR="29845" indent="-207010">
              <a:lnSpc>
                <a:spcPct val="100000"/>
              </a:lnSpc>
              <a:spcBef>
                <a:spcPts val="380"/>
              </a:spcBef>
              <a:buClr>
                <a:srgbClr val="0000FF"/>
              </a:buClr>
              <a:buFont typeface="Arial MT"/>
              <a:buChar char="•"/>
              <a:tabLst>
                <a:tab pos="260985" algn="l"/>
                <a:tab pos="261620" algn="l"/>
              </a:tabLst>
            </a:pPr>
            <a:r>
              <a:rPr dirty="0"/>
              <a:t>	</a:t>
            </a:r>
            <a:r>
              <a:rPr sz="1200" dirty="0">
                <a:latin typeface="Arial MT"/>
                <a:cs typeface="Arial MT"/>
              </a:rPr>
              <a:t>Public places like airports,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schools, etc. can </a:t>
            </a:r>
            <a:r>
              <a:rPr sz="1200" spc="-5" dirty="0">
                <a:latin typeface="Arial MT"/>
                <a:cs typeface="Arial MT"/>
              </a:rPr>
              <a:t>offer </a:t>
            </a:r>
            <a:r>
              <a:rPr sz="1200" dirty="0">
                <a:latin typeface="Arial MT"/>
                <a:cs typeface="Arial MT"/>
              </a:rPr>
              <a:t>constant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internet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connection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wireless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LAN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85247" y="1932686"/>
            <a:ext cx="84391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b="1" dirty="0">
                <a:latin typeface="Arial"/>
                <a:cs typeface="Arial"/>
              </a:rPr>
              <a:t>Limitations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5247" y="2162811"/>
            <a:ext cx="2493010" cy="1816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9075" marR="47625" indent="-207010">
              <a:lnSpc>
                <a:spcPct val="100000"/>
              </a:lnSpc>
              <a:spcBef>
                <a:spcPts val="105"/>
              </a:spcBef>
              <a:buClr>
                <a:srgbClr val="0000FF"/>
              </a:buClr>
              <a:buFont typeface="Arial MT"/>
              <a:buChar char="•"/>
              <a:tabLst>
                <a:tab pos="260985" algn="l"/>
                <a:tab pos="261620" algn="l"/>
              </a:tabLst>
            </a:pPr>
            <a:r>
              <a:rPr dirty="0"/>
              <a:t>	</a:t>
            </a:r>
            <a:r>
              <a:rPr sz="1200" dirty="0">
                <a:latin typeface="Arial MT"/>
                <a:cs typeface="Arial MT"/>
              </a:rPr>
              <a:t>Wi-Fi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Security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meet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expectations</a:t>
            </a:r>
            <a:endParaRPr sz="1200">
              <a:latin typeface="Arial MT"/>
              <a:cs typeface="Arial MT"/>
            </a:endParaRPr>
          </a:p>
          <a:p>
            <a:pPr marL="219075" marR="116839" indent="-207010">
              <a:lnSpc>
                <a:spcPct val="100000"/>
              </a:lnSpc>
              <a:spcBef>
                <a:spcPts val="370"/>
              </a:spcBef>
              <a:buClr>
                <a:srgbClr val="0000FF"/>
              </a:buClr>
              <a:buFont typeface="Arial MT"/>
              <a:buChar char="•"/>
              <a:tabLst>
                <a:tab pos="258445" algn="l"/>
                <a:tab pos="259079" algn="l"/>
              </a:tabLst>
            </a:pPr>
            <a:r>
              <a:rPr dirty="0"/>
              <a:t>	</a:t>
            </a:r>
            <a:r>
              <a:rPr sz="1200" dirty="0">
                <a:latin typeface="Arial MT"/>
                <a:cs typeface="Arial MT"/>
              </a:rPr>
              <a:t>The bandwidth </a:t>
            </a:r>
            <a:r>
              <a:rPr sz="1200" spc="-5" dirty="0">
                <a:latin typeface="Arial MT"/>
                <a:cs typeface="Arial MT"/>
              </a:rPr>
              <a:t>suffers </a:t>
            </a:r>
            <a:r>
              <a:rPr sz="1200" dirty="0">
                <a:latin typeface="Arial MT"/>
                <a:cs typeface="Arial MT"/>
              </a:rPr>
              <a:t>with the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number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users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network</a:t>
            </a:r>
            <a:endParaRPr sz="1200">
              <a:latin typeface="Arial MT"/>
              <a:cs typeface="Arial MT"/>
            </a:endParaRPr>
          </a:p>
          <a:p>
            <a:pPr marL="219075" marR="275590" indent="-207010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Font typeface="Arial MT"/>
              <a:buChar char="•"/>
              <a:tabLst>
                <a:tab pos="260985" algn="l"/>
                <a:tab pos="261620" algn="l"/>
              </a:tabLst>
            </a:pPr>
            <a:r>
              <a:rPr dirty="0"/>
              <a:t>	</a:t>
            </a:r>
            <a:r>
              <a:rPr sz="1200" dirty="0">
                <a:latin typeface="Arial MT"/>
                <a:cs typeface="Arial MT"/>
              </a:rPr>
              <a:t>Wi-Fi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standard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changes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may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require replacing wireless 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components</a:t>
            </a:r>
            <a:endParaRPr sz="1200">
              <a:latin typeface="Arial MT"/>
              <a:cs typeface="Arial MT"/>
            </a:endParaRPr>
          </a:p>
          <a:p>
            <a:pPr marL="219075" marR="5080" indent="-207010">
              <a:lnSpc>
                <a:spcPct val="100000"/>
              </a:lnSpc>
              <a:spcBef>
                <a:spcPts val="375"/>
              </a:spcBef>
              <a:buClr>
                <a:srgbClr val="0000FF"/>
              </a:buClr>
              <a:buFont typeface="Arial MT"/>
              <a:buChar char="•"/>
              <a:tabLst>
                <a:tab pos="260985" algn="l"/>
                <a:tab pos="261620" algn="l"/>
              </a:tabLst>
            </a:pPr>
            <a:r>
              <a:rPr dirty="0"/>
              <a:t>	</a:t>
            </a:r>
            <a:r>
              <a:rPr sz="1200" dirty="0">
                <a:latin typeface="Arial MT"/>
                <a:cs typeface="Arial MT"/>
              </a:rPr>
              <a:t>Some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electronics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equipment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interfere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Wi-Fi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network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380" y="825988"/>
            <a:ext cx="6057900" cy="3837304"/>
            <a:chOff x="380" y="825988"/>
            <a:chExt cx="6057900" cy="3837304"/>
          </a:xfrm>
        </p:grpSpPr>
        <p:sp>
          <p:nvSpPr>
            <p:cNvPr id="5" name="object 5"/>
            <p:cNvSpPr/>
            <p:nvPr/>
          </p:nvSpPr>
          <p:spPr>
            <a:xfrm>
              <a:off x="368" y="4541519"/>
              <a:ext cx="6057900" cy="8255"/>
            </a:xfrm>
            <a:custGeom>
              <a:avLst/>
              <a:gdLst/>
              <a:ahLst/>
              <a:cxnLst/>
              <a:rect l="l" t="t" r="r" b="b"/>
              <a:pathLst>
                <a:path w="6057900" h="8254">
                  <a:moveTo>
                    <a:pt x="275475" y="0"/>
                  </a:moveTo>
                  <a:lnTo>
                    <a:pt x="0" y="0"/>
                  </a:lnTo>
                  <a:lnTo>
                    <a:pt x="0" y="7632"/>
                  </a:lnTo>
                  <a:lnTo>
                    <a:pt x="275475" y="7632"/>
                  </a:lnTo>
                  <a:lnTo>
                    <a:pt x="275475" y="0"/>
                  </a:lnTo>
                  <a:close/>
                </a:path>
                <a:path w="6057900" h="8254">
                  <a:moveTo>
                    <a:pt x="6057900" y="0"/>
                  </a:moveTo>
                  <a:lnTo>
                    <a:pt x="5787021" y="0"/>
                  </a:lnTo>
                  <a:lnTo>
                    <a:pt x="5787021" y="7632"/>
                  </a:lnTo>
                  <a:lnTo>
                    <a:pt x="6057900" y="7632"/>
                  </a:lnTo>
                  <a:lnTo>
                    <a:pt x="60579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5843" y="829817"/>
              <a:ext cx="5511800" cy="203200"/>
            </a:xfrm>
            <a:custGeom>
              <a:avLst/>
              <a:gdLst/>
              <a:ahLst/>
              <a:cxnLst/>
              <a:rect l="l" t="t" r="r" b="b"/>
              <a:pathLst>
                <a:path w="5511800" h="203200">
                  <a:moveTo>
                    <a:pt x="5511546" y="202692"/>
                  </a:moveTo>
                  <a:lnTo>
                    <a:pt x="5511546" y="0"/>
                  </a:lnTo>
                  <a:lnTo>
                    <a:pt x="0" y="0"/>
                  </a:lnTo>
                  <a:lnTo>
                    <a:pt x="0" y="202692"/>
                  </a:lnTo>
                  <a:lnTo>
                    <a:pt x="5511546" y="202692"/>
                  </a:lnTo>
                  <a:close/>
                </a:path>
              </a:pathLst>
            </a:custGeom>
            <a:solidFill>
              <a:srgbClr val="7788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5843" y="1032509"/>
              <a:ext cx="5511800" cy="642620"/>
            </a:xfrm>
            <a:custGeom>
              <a:avLst/>
              <a:gdLst/>
              <a:ahLst/>
              <a:cxnLst/>
              <a:rect l="l" t="t" r="r" b="b"/>
              <a:pathLst>
                <a:path w="5511800" h="642619">
                  <a:moveTo>
                    <a:pt x="5511546" y="642366"/>
                  </a:moveTo>
                  <a:lnTo>
                    <a:pt x="5511546" y="0"/>
                  </a:lnTo>
                  <a:lnTo>
                    <a:pt x="0" y="0"/>
                  </a:lnTo>
                  <a:lnTo>
                    <a:pt x="0" y="642366"/>
                  </a:lnTo>
                  <a:lnTo>
                    <a:pt x="5511546" y="642366"/>
                  </a:lnTo>
                  <a:close/>
                </a:path>
              </a:pathLst>
            </a:custGeom>
            <a:solidFill>
              <a:srgbClr val="D5D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5843" y="1674875"/>
              <a:ext cx="5511800" cy="203200"/>
            </a:xfrm>
            <a:custGeom>
              <a:avLst/>
              <a:gdLst/>
              <a:ahLst/>
              <a:cxnLst/>
              <a:rect l="l" t="t" r="r" b="b"/>
              <a:pathLst>
                <a:path w="5511800" h="203200">
                  <a:moveTo>
                    <a:pt x="5511546" y="202692"/>
                  </a:moveTo>
                  <a:lnTo>
                    <a:pt x="5511546" y="0"/>
                  </a:lnTo>
                  <a:lnTo>
                    <a:pt x="0" y="0"/>
                  </a:lnTo>
                  <a:lnTo>
                    <a:pt x="0" y="202692"/>
                  </a:lnTo>
                  <a:lnTo>
                    <a:pt x="5511546" y="202692"/>
                  </a:lnTo>
                  <a:close/>
                </a:path>
              </a:pathLst>
            </a:custGeom>
            <a:solidFill>
              <a:srgbClr val="EB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5843" y="1877567"/>
              <a:ext cx="5511800" cy="496570"/>
            </a:xfrm>
            <a:custGeom>
              <a:avLst/>
              <a:gdLst/>
              <a:ahLst/>
              <a:cxnLst/>
              <a:rect l="l" t="t" r="r" b="b"/>
              <a:pathLst>
                <a:path w="5511800" h="496569">
                  <a:moveTo>
                    <a:pt x="5511546" y="496062"/>
                  </a:moveTo>
                  <a:lnTo>
                    <a:pt x="5511546" y="0"/>
                  </a:lnTo>
                  <a:lnTo>
                    <a:pt x="0" y="0"/>
                  </a:lnTo>
                  <a:lnTo>
                    <a:pt x="0" y="496062"/>
                  </a:lnTo>
                  <a:lnTo>
                    <a:pt x="5511546" y="496062"/>
                  </a:lnTo>
                  <a:close/>
                </a:path>
              </a:pathLst>
            </a:custGeom>
            <a:solidFill>
              <a:srgbClr val="D5D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5843" y="2373630"/>
              <a:ext cx="5511800" cy="201930"/>
            </a:xfrm>
            <a:custGeom>
              <a:avLst/>
              <a:gdLst/>
              <a:ahLst/>
              <a:cxnLst/>
              <a:rect l="l" t="t" r="r" b="b"/>
              <a:pathLst>
                <a:path w="5511800" h="201930">
                  <a:moveTo>
                    <a:pt x="5511546" y="201930"/>
                  </a:moveTo>
                  <a:lnTo>
                    <a:pt x="5511546" y="0"/>
                  </a:lnTo>
                  <a:lnTo>
                    <a:pt x="0" y="0"/>
                  </a:lnTo>
                  <a:lnTo>
                    <a:pt x="0" y="201930"/>
                  </a:lnTo>
                  <a:lnTo>
                    <a:pt x="5511546" y="201930"/>
                  </a:lnTo>
                  <a:close/>
                </a:path>
              </a:pathLst>
            </a:custGeom>
            <a:solidFill>
              <a:srgbClr val="EB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5843" y="2575560"/>
              <a:ext cx="5511800" cy="643255"/>
            </a:xfrm>
            <a:custGeom>
              <a:avLst/>
              <a:gdLst/>
              <a:ahLst/>
              <a:cxnLst/>
              <a:rect l="l" t="t" r="r" b="b"/>
              <a:pathLst>
                <a:path w="5511800" h="643255">
                  <a:moveTo>
                    <a:pt x="5511546" y="643127"/>
                  </a:moveTo>
                  <a:lnTo>
                    <a:pt x="5511546" y="0"/>
                  </a:lnTo>
                  <a:lnTo>
                    <a:pt x="0" y="0"/>
                  </a:lnTo>
                  <a:lnTo>
                    <a:pt x="0" y="643128"/>
                  </a:lnTo>
                  <a:lnTo>
                    <a:pt x="5511546" y="643127"/>
                  </a:lnTo>
                  <a:close/>
                </a:path>
              </a:pathLst>
            </a:custGeom>
            <a:solidFill>
              <a:srgbClr val="D5D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5843" y="3218688"/>
              <a:ext cx="5511800" cy="242570"/>
            </a:xfrm>
            <a:custGeom>
              <a:avLst/>
              <a:gdLst/>
              <a:ahLst/>
              <a:cxnLst/>
              <a:rect l="l" t="t" r="r" b="b"/>
              <a:pathLst>
                <a:path w="5511800" h="242570">
                  <a:moveTo>
                    <a:pt x="5511546" y="242316"/>
                  </a:moveTo>
                  <a:lnTo>
                    <a:pt x="5511546" y="0"/>
                  </a:lnTo>
                  <a:lnTo>
                    <a:pt x="0" y="0"/>
                  </a:lnTo>
                  <a:lnTo>
                    <a:pt x="0" y="242316"/>
                  </a:lnTo>
                  <a:lnTo>
                    <a:pt x="5511546" y="242316"/>
                  </a:lnTo>
                  <a:close/>
                </a:path>
              </a:pathLst>
            </a:custGeom>
            <a:solidFill>
              <a:srgbClr val="EB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5843" y="3461004"/>
              <a:ext cx="5511800" cy="643255"/>
            </a:xfrm>
            <a:custGeom>
              <a:avLst/>
              <a:gdLst/>
              <a:ahLst/>
              <a:cxnLst/>
              <a:rect l="l" t="t" r="r" b="b"/>
              <a:pathLst>
                <a:path w="5511800" h="643254">
                  <a:moveTo>
                    <a:pt x="5511546" y="643127"/>
                  </a:moveTo>
                  <a:lnTo>
                    <a:pt x="5511546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5511546" y="643127"/>
                  </a:lnTo>
                  <a:close/>
                </a:path>
              </a:pathLst>
            </a:custGeom>
            <a:solidFill>
              <a:srgbClr val="D5D9F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5843" y="4104131"/>
              <a:ext cx="5511800" cy="554355"/>
            </a:xfrm>
            <a:custGeom>
              <a:avLst/>
              <a:gdLst/>
              <a:ahLst/>
              <a:cxnLst/>
              <a:rect l="l" t="t" r="r" b="b"/>
              <a:pathLst>
                <a:path w="5511800" h="554354">
                  <a:moveTo>
                    <a:pt x="5511546" y="553974"/>
                  </a:moveTo>
                  <a:lnTo>
                    <a:pt x="5511546" y="0"/>
                  </a:lnTo>
                  <a:lnTo>
                    <a:pt x="0" y="0"/>
                  </a:lnTo>
                  <a:lnTo>
                    <a:pt x="0" y="553974"/>
                  </a:lnTo>
                  <a:lnTo>
                    <a:pt x="5511546" y="553974"/>
                  </a:lnTo>
                  <a:close/>
                </a:path>
              </a:pathLst>
            </a:custGeom>
            <a:solidFill>
              <a:srgbClr val="EBEC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31998" y="826007"/>
              <a:ext cx="0" cy="3836670"/>
            </a:xfrm>
            <a:custGeom>
              <a:avLst/>
              <a:gdLst/>
              <a:ahLst/>
              <a:cxnLst/>
              <a:rect l="l" t="t" r="r" b="b"/>
              <a:pathLst>
                <a:path h="3836670">
                  <a:moveTo>
                    <a:pt x="0" y="0"/>
                  </a:moveTo>
                  <a:lnTo>
                    <a:pt x="0" y="383667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034" y="1032509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2296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2034" y="1674875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2034" y="1877567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2034" y="2373630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2034" y="2575560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034" y="3218688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2034" y="3461004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72034" y="4104131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75843" y="826007"/>
              <a:ext cx="0" cy="3836670"/>
            </a:xfrm>
            <a:custGeom>
              <a:avLst/>
              <a:gdLst/>
              <a:ahLst/>
              <a:cxnLst/>
              <a:rect l="l" t="t" r="r" b="b"/>
              <a:pathLst>
                <a:path h="3836670">
                  <a:moveTo>
                    <a:pt x="0" y="0"/>
                  </a:moveTo>
                  <a:lnTo>
                    <a:pt x="0" y="383667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787390" y="826007"/>
              <a:ext cx="0" cy="3836670"/>
            </a:xfrm>
            <a:custGeom>
              <a:avLst/>
              <a:gdLst/>
              <a:ahLst/>
              <a:cxnLst/>
              <a:rect l="l" t="t" r="r" b="b"/>
              <a:pathLst>
                <a:path h="3836670">
                  <a:moveTo>
                    <a:pt x="0" y="0"/>
                  </a:moveTo>
                  <a:lnTo>
                    <a:pt x="0" y="383667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2034" y="829817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2034" y="4658105"/>
              <a:ext cx="5519420" cy="0"/>
            </a:xfrm>
            <a:custGeom>
              <a:avLst/>
              <a:gdLst/>
              <a:ahLst/>
              <a:cxnLst/>
              <a:rect l="l" t="t" r="r" b="b"/>
              <a:pathLst>
                <a:path w="5519420">
                  <a:moveTo>
                    <a:pt x="0" y="0"/>
                  </a:moveTo>
                  <a:lnTo>
                    <a:pt x="5519166" y="0"/>
                  </a:lnTo>
                </a:path>
              </a:pathLst>
            </a:custGeom>
            <a:ln w="765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32842" y="384175"/>
            <a:ext cx="1859914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5" dirty="0"/>
              <a:t>Bluetooth</a:t>
            </a:r>
            <a:r>
              <a:rPr spc="-20" dirty="0"/>
              <a:t> </a:t>
            </a:r>
            <a:r>
              <a:rPr spc="15" dirty="0"/>
              <a:t>Threats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506983" y="840739"/>
            <a:ext cx="229171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Leaking</a:t>
            </a:r>
            <a:r>
              <a:rPr sz="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FFFFFF"/>
                </a:solidFill>
                <a:latin typeface="Arial"/>
                <a:cs typeface="Arial"/>
              </a:rPr>
              <a:t>Calendars</a:t>
            </a:r>
            <a:r>
              <a:rPr sz="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95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FFFFFF"/>
                </a:solidFill>
                <a:latin typeface="Arial"/>
                <a:cs typeface="Arial"/>
              </a:rPr>
              <a:t>Address</a:t>
            </a:r>
            <a:r>
              <a:rPr sz="95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FFFFFF"/>
                </a:solidFill>
                <a:latin typeface="Arial"/>
                <a:cs typeface="Arial"/>
              </a:rPr>
              <a:t>Books</a:t>
            </a:r>
            <a:endParaRPr sz="9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899050" y="840739"/>
            <a:ext cx="101790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5" dirty="0">
                <a:solidFill>
                  <a:srgbClr val="FFFFFF"/>
                </a:solidFill>
                <a:latin typeface="Arial"/>
                <a:cs typeface="Arial"/>
              </a:rPr>
              <a:t>Bugging</a:t>
            </a:r>
            <a:r>
              <a:rPr sz="95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50" b="1" dirty="0">
                <a:solidFill>
                  <a:srgbClr val="FFFFFF"/>
                </a:solidFill>
                <a:latin typeface="Arial"/>
                <a:cs typeface="Arial"/>
              </a:rPr>
              <a:t>Devices</a:t>
            </a:r>
            <a:endParaRPr sz="9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18765" y="1042674"/>
            <a:ext cx="266954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Attacker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can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steal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user’s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personal 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information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and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can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use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it</a:t>
            </a:r>
            <a:r>
              <a:rPr sz="950" b="1" spc="5" dirty="0">
                <a:latin typeface="Arial"/>
                <a:cs typeface="Arial"/>
              </a:rPr>
              <a:t> for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malicious 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purposes</a:t>
            </a:r>
            <a:endParaRPr sz="9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074153" y="1042686"/>
            <a:ext cx="2670175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Attacker could instruct </a:t>
            </a:r>
            <a:r>
              <a:rPr sz="950" b="1" dirty="0">
                <a:latin typeface="Arial"/>
                <a:cs typeface="Arial"/>
              </a:rPr>
              <a:t>the user’s device </a:t>
            </a:r>
            <a:r>
              <a:rPr sz="950" b="1" spc="5" dirty="0">
                <a:latin typeface="Arial"/>
                <a:cs typeface="Arial"/>
              </a:rPr>
              <a:t>to 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make a </a:t>
            </a:r>
            <a:r>
              <a:rPr sz="950" b="1" dirty="0">
                <a:latin typeface="Arial"/>
                <a:cs typeface="Arial"/>
              </a:rPr>
              <a:t>phone call </a:t>
            </a:r>
            <a:r>
              <a:rPr sz="950" b="1" spc="5" dirty="0">
                <a:latin typeface="Arial"/>
                <a:cs typeface="Arial"/>
              </a:rPr>
              <a:t>to </a:t>
            </a:r>
            <a:r>
              <a:rPr sz="950" b="1" dirty="0">
                <a:latin typeface="Arial"/>
                <a:cs typeface="Arial"/>
              </a:rPr>
              <a:t>other phones </a:t>
            </a:r>
            <a:r>
              <a:rPr sz="950" b="1" spc="5" dirty="0">
                <a:latin typeface="Arial"/>
                <a:cs typeface="Arial"/>
              </a:rPr>
              <a:t>without 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any </a:t>
            </a:r>
            <a:r>
              <a:rPr sz="950" b="1" dirty="0">
                <a:latin typeface="Arial"/>
                <a:cs typeface="Arial"/>
              </a:rPr>
              <a:t>user interaction. They could even record </a:t>
            </a:r>
            <a:r>
              <a:rPr sz="950" b="1" spc="5" dirty="0">
                <a:latin typeface="Arial"/>
                <a:cs typeface="Arial"/>
              </a:rPr>
              <a:t> the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user’s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conversation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39033" y="1685834"/>
            <a:ext cx="143002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5" dirty="0">
                <a:latin typeface="Arial"/>
                <a:cs typeface="Arial"/>
              </a:rPr>
              <a:t>Sending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SMS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Messages</a:t>
            </a:r>
            <a:endParaRPr sz="9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61788" y="1685834"/>
            <a:ext cx="149669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5" dirty="0">
                <a:latin typeface="Arial"/>
                <a:cs typeface="Arial"/>
              </a:rPr>
              <a:t>Causing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financial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Losses</a:t>
            </a:r>
            <a:endParaRPr sz="9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18765" y="1888530"/>
            <a:ext cx="2670175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950" b="1" spc="-5" dirty="0">
                <a:latin typeface="Arial"/>
                <a:cs typeface="Arial"/>
              </a:rPr>
              <a:t>Terrorists</a:t>
            </a:r>
            <a:r>
              <a:rPr sz="950" b="1" spc="16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could</a:t>
            </a:r>
            <a:r>
              <a:rPr sz="950" b="1" spc="17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send</a:t>
            </a:r>
            <a:r>
              <a:rPr sz="950" b="1" spc="16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false</a:t>
            </a:r>
            <a:r>
              <a:rPr sz="950" b="1" spc="17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bomb</a:t>
            </a:r>
            <a:r>
              <a:rPr sz="950" b="1" spc="16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threats</a:t>
            </a:r>
            <a:r>
              <a:rPr sz="950" b="1" spc="17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to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airlines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using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the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phones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of legitimate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users</a:t>
            </a:r>
            <a:endParaRPr sz="9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074153" y="1888530"/>
            <a:ext cx="2670810" cy="4673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Hackers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could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send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many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MMS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messages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with an </a:t>
            </a:r>
            <a:r>
              <a:rPr sz="950" b="1" dirty="0">
                <a:latin typeface="Arial"/>
                <a:cs typeface="Arial"/>
              </a:rPr>
              <a:t>international </a:t>
            </a:r>
            <a:r>
              <a:rPr sz="950" b="1" spc="5" dirty="0">
                <a:latin typeface="Arial"/>
                <a:cs typeface="Arial"/>
              </a:rPr>
              <a:t>user’s </a:t>
            </a:r>
            <a:r>
              <a:rPr sz="950" b="1" dirty="0">
                <a:latin typeface="Arial"/>
                <a:cs typeface="Arial"/>
              </a:rPr>
              <a:t>phone, resulting 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in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 </a:t>
            </a:r>
            <a:r>
              <a:rPr sz="950" b="1" dirty="0">
                <a:latin typeface="Arial"/>
                <a:cs typeface="Arial"/>
              </a:rPr>
              <a:t>high </a:t>
            </a:r>
            <a:r>
              <a:rPr sz="950" b="1" spc="5" dirty="0">
                <a:latin typeface="Arial"/>
                <a:cs typeface="Arial"/>
              </a:rPr>
              <a:t>phone</a:t>
            </a:r>
            <a:r>
              <a:rPr sz="950" b="1" dirty="0">
                <a:latin typeface="Arial"/>
                <a:cs typeface="Arial"/>
              </a:rPr>
              <a:t> bill</a:t>
            </a:r>
            <a:endParaRPr sz="9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80581" y="2383846"/>
            <a:ext cx="94488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5" dirty="0">
                <a:latin typeface="Arial"/>
                <a:cs typeface="Arial"/>
              </a:rPr>
              <a:t>Remote</a:t>
            </a:r>
            <a:r>
              <a:rPr sz="950" b="1" spc="-4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Control</a:t>
            </a:r>
            <a:endParaRPr sz="9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844643" y="2383846"/>
            <a:ext cx="112903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5" dirty="0">
                <a:latin typeface="Arial"/>
                <a:cs typeface="Arial"/>
              </a:rPr>
              <a:t>Social</a:t>
            </a:r>
            <a:r>
              <a:rPr sz="950" b="1" spc="-4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Engineering</a:t>
            </a:r>
            <a:endParaRPr sz="9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18765" y="2586541"/>
            <a:ext cx="5424805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Hackers</a:t>
            </a:r>
            <a:r>
              <a:rPr sz="950" b="1" spc="9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can</a:t>
            </a:r>
            <a:r>
              <a:rPr sz="950" b="1" spc="8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remotely</a:t>
            </a:r>
            <a:r>
              <a:rPr sz="950" b="1" spc="8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control</a:t>
            </a:r>
            <a:r>
              <a:rPr sz="950" b="1" spc="9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</a:t>
            </a:r>
            <a:r>
              <a:rPr sz="950" b="1" spc="9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phone</a:t>
            </a:r>
            <a:r>
              <a:rPr sz="950" b="1" spc="10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to</a:t>
            </a:r>
            <a:r>
              <a:rPr sz="950" b="1" spc="7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Attackers </a:t>
            </a:r>
            <a:r>
              <a:rPr sz="950" b="1" spc="23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trick</a:t>
            </a:r>
            <a:r>
              <a:rPr sz="950" b="1" spc="509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Bluetooth </a:t>
            </a:r>
            <a:r>
              <a:rPr sz="950" b="1" spc="24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users </a:t>
            </a:r>
            <a:r>
              <a:rPr sz="950" b="1" spc="24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to </a:t>
            </a:r>
            <a:r>
              <a:rPr sz="950" b="1" spc="23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lower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make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phone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calls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or connect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to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the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Internet</a:t>
            </a:r>
            <a:endParaRPr sz="9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74153" y="2733612"/>
            <a:ext cx="2669540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638810" algn="l"/>
                <a:tab pos="918210" algn="l"/>
                <a:tab pos="1498600" algn="l"/>
                <a:tab pos="2491740" algn="l"/>
              </a:tabLst>
            </a:pPr>
            <a:r>
              <a:rPr sz="950" b="1" dirty="0">
                <a:latin typeface="Arial"/>
                <a:cs typeface="Arial"/>
              </a:rPr>
              <a:t>se</a:t>
            </a:r>
            <a:r>
              <a:rPr sz="950" b="1" spc="5" dirty="0">
                <a:latin typeface="Arial"/>
                <a:cs typeface="Arial"/>
              </a:rPr>
              <a:t>curity</a:t>
            </a:r>
            <a:r>
              <a:rPr sz="950" b="1" dirty="0">
                <a:latin typeface="Arial"/>
                <a:cs typeface="Arial"/>
              </a:rPr>
              <a:t>	o</a:t>
            </a:r>
            <a:r>
              <a:rPr sz="950" b="1" spc="5" dirty="0">
                <a:latin typeface="Arial"/>
                <a:cs typeface="Arial"/>
              </a:rPr>
              <a:t>r</a:t>
            </a:r>
            <a:r>
              <a:rPr sz="950" b="1" dirty="0">
                <a:latin typeface="Arial"/>
                <a:cs typeface="Arial"/>
              </a:rPr>
              <a:t>	d</a:t>
            </a:r>
            <a:r>
              <a:rPr sz="950" b="1" spc="5" dirty="0">
                <a:latin typeface="Arial"/>
                <a:cs typeface="Arial"/>
              </a:rPr>
              <a:t>isab</a:t>
            </a:r>
            <a:r>
              <a:rPr sz="950" b="1" spc="-5" dirty="0">
                <a:latin typeface="Arial"/>
                <a:cs typeface="Arial"/>
              </a:rPr>
              <a:t>l</a:t>
            </a:r>
            <a:r>
              <a:rPr sz="950" b="1" spc="5" dirty="0">
                <a:latin typeface="Arial"/>
                <a:cs typeface="Arial"/>
              </a:rPr>
              <a:t>e</a:t>
            </a:r>
            <a:r>
              <a:rPr sz="950" b="1" dirty="0">
                <a:latin typeface="Arial"/>
                <a:cs typeface="Arial"/>
              </a:rPr>
              <a:t>	</a:t>
            </a:r>
            <a:r>
              <a:rPr sz="950" b="1" spc="5" dirty="0">
                <a:latin typeface="Arial"/>
                <a:cs typeface="Arial"/>
              </a:rPr>
              <a:t>aut</a:t>
            </a:r>
            <a:r>
              <a:rPr sz="950" b="1" spc="-5" dirty="0">
                <a:latin typeface="Arial"/>
                <a:cs typeface="Arial"/>
              </a:rPr>
              <a:t>h</a:t>
            </a:r>
            <a:r>
              <a:rPr sz="950" b="1" spc="5" dirty="0">
                <a:latin typeface="Arial"/>
                <a:cs typeface="Arial"/>
              </a:rPr>
              <a:t>ent</a:t>
            </a:r>
            <a:r>
              <a:rPr sz="950" b="1" dirty="0">
                <a:latin typeface="Arial"/>
                <a:cs typeface="Arial"/>
              </a:rPr>
              <a:t>ic</a:t>
            </a:r>
            <a:r>
              <a:rPr sz="950" b="1" spc="5" dirty="0">
                <a:latin typeface="Arial"/>
                <a:cs typeface="Arial"/>
              </a:rPr>
              <a:t>ati</a:t>
            </a:r>
            <a:r>
              <a:rPr sz="950" b="1" spc="-5" dirty="0">
                <a:latin typeface="Arial"/>
                <a:cs typeface="Arial"/>
              </a:rPr>
              <a:t>o</a:t>
            </a:r>
            <a:r>
              <a:rPr sz="950" b="1" spc="5" dirty="0">
                <a:latin typeface="Arial"/>
                <a:cs typeface="Arial"/>
              </a:rPr>
              <a:t>n</a:t>
            </a:r>
            <a:r>
              <a:rPr sz="950" b="1" dirty="0">
                <a:latin typeface="Arial"/>
                <a:cs typeface="Arial"/>
              </a:rPr>
              <a:t>	</a:t>
            </a:r>
            <a:r>
              <a:rPr sz="950" b="1" spc="5" dirty="0">
                <a:latin typeface="Arial"/>
                <a:cs typeface="Arial"/>
              </a:rPr>
              <a:t>for</a:t>
            </a:r>
            <a:endParaRPr sz="9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74153" y="2880684"/>
            <a:ext cx="267081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950" b="1" dirty="0">
                <a:latin typeface="Arial"/>
                <a:cs typeface="Arial"/>
              </a:rPr>
              <a:t>Bluetooth</a:t>
            </a:r>
            <a:r>
              <a:rPr sz="950" b="1" spc="18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connections</a:t>
            </a:r>
            <a:r>
              <a:rPr sz="950" b="1" spc="18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in</a:t>
            </a:r>
            <a:r>
              <a:rPr sz="950" b="1" spc="18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order</a:t>
            </a:r>
            <a:r>
              <a:rPr sz="950" b="1" spc="18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to</a:t>
            </a:r>
            <a:r>
              <a:rPr sz="950" b="1" spc="18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pair</a:t>
            </a:r>
            <a:r>
              <a:rPr sz="950" b="1" spc="175" dirty="0">
                <a:latin typeface="Arial"/>
                <a:cs typeface="Arial"/>
              </a:rPr>
              <a:t> </a:t>
            </a:r>
            <a:r>
              <a:rPr sz="950" b="1" spc="10" dirty="0">
                <a:latin typeface="Arial"/>
                <a:cs typeface="Arial"/>
              </a:rPr>
              <a:t>with </a:t>
            </a:r>
            <a:r>
              <a:rPr sz="950" b="1" spc="-24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them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and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steal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information</a:t>
            </a:r>
            <a:endParaRPr sz="9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90494" y="3229689"/>
            <a:ext cx="92392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dirty="0">
                <a:latin typeface="Arial"/>
                <a:cs typeface="Arial"/>
              </a:rPr>
              <a:t>Malicious</a:t>
            </a:r>
            <a:r>
              <a:rPr sz="950" b="1" spc="-5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Code</a:t>
            </a:r>
            <a:endParaRPr sz="9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12778" y="3229689"/>
            <a:ext cx="1393825" cy="1727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50" b="1" spc="5" dirty="0">
                <a:latin typeface="Arial"/>
                <a:cs typeface="Arial"/>
              </a:rPr>
              <a:t>Protocol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Vulnerabilities</a:t>
            </a:r>
            <a:endParaRPr sz="9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18765" y="3472011"/>
            <a:ext cx="2670810" cy="320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95"/>
              </a:spcBef>
            </a:pPr>
            <a:r>
              <a:rPr sz="950" b="1" dirty="0">
                <a:latin typeface="Arial"/>
                <a:cs typeface="Arial"/>
              </a:rPr>
              <a:t>Mobile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phone</a:t>
            </a:r>
            <a:r>
              <a:rPr sz="950" b="1" spc="5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worms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can</a:t>
            </a:r>
            <a:r>
              <a:rPr sz="950" b="1" spc="5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exploit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Bluetooth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connection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to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replicate</a:t>
            </a:r>
            <a:r>
              <a:rPr sz="950" b="1" spc="-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and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spread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itself</a:t>
            </a:r>
            <a:endParaRPr sz="9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74153" y="3472011"/>
            <a:ext cx="2669540" cy="614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600"/>
              </a:lnSpc>
              <a:spcBef>
                <a:spcPts val="95"/>
              </a:spcBef>
            </a:pPr>
            <a:r>
              <a:rPr sz="950" b="1" spc="5" dirty="0">
                <a:latin typeface="Arial"/>
                <a:cs typeface="Arial"/>
              </a:rPr>
              <a:t>Attackers</a:t>
            </a:r>
            <a:r>
              <a:rPr sz="950" b="1" spc="27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exploit</a:t>
            </a:r>
            <a:r>
              <a:rPr sz="950" b="1" spc="27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Bluetooth</a:t>
            </a:r>
            <a:r>
              <a:rPr sz="950" b="1" spc="27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pairings</a:t>
            </a:r>
            <a:r>
              <a:rPr sz="950" b="1" spc="27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and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communication protocols </a:t>
            </a:r>
            <a:r>
              <a:rPr sz="950" b="1" spc="5" dirty="0">
                <a:latin typeface="Arial"/>
                <a:cs typeface="Arial"/>
              </a:rPr>
              <a:t>to </a:t>
            </a:r>
            <a:r>
              <a:rPr sz="950" b="1" dirty="0">
                <a:latin typeface="Arial"/>
                <a:cs typeface="Arial"/>
              </a:rPr>
              <a:t>steal data, </a:t>
            </a:r>
            <a:r>
              <a:rPr sz="950" b="1" spc="5" dirty="0">
                <a:latin typeface="Arial"/>
                <a:cs typeface="Arial"/>
              </a:rPr>
              <a:t>make 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calls, </a:t>
            </a:r>
            <a:r>
              <a:rPr sz="950" b="1" spc="5" dirty="0">
                <a:latin typeface="Arial"/>
                <a:cs typeface="Arial"/>
              </a:rPr>
              <a:t>send messages, conduct DoS </a:t>
            </a:r>
            <a:r>
              <a:rPr sz="950" b="1" dirty="0">
                <a:latin typeface="Arial"/>
                <a:cs typeface="Arial"/>
              </a:rPr>
              <a:t>attacks </a:t>
            </a:r>
            <a:r>
              <a:rPr sz="950" b="1" spc="5" dirty="0">
                <a:latin typeface="Arial"/>
                <a:cs typeface="Arial"/>
              </a:rPr>
              <a:t> on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a</a:t>
            </a:r>
            <a:r>
              <a:rPr sz="950" b="1" dirty="0">
                <a:latin typeface="Arial"/>
                <a:cs typeface="Arial"/>
              </a:rPr>
              <a:t> device,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start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phone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spying,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5" dirty="0">
                <a:latin typeface="Arial"/>
                <a:cs typeface="Arial"/>
              </a:rPr>
              <a:t>etc.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326389"/>
            <a:ext cx="27152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latin typeface="Arial"/>
                <a:cs typeface="Arial"/>
              </a:rPr>
              <a:t>Wireless</a:t>
            </a:r>
            <a:r>
              <a:rPr sz="1650" b="1" spc="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Network</a:t>
            </a:r>
            <a:r>
              <a:rPr sz="1650" b="1" spc="-5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Security</a:t>
            </a:r>
            <a:endParaRPr sz="16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47858" y="825988"/>
          <a:ext cx="5052694" cy="3472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9267">
                <a:tc rowSpan="1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121920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Techniques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Create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inventory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wireless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devices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5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Placement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2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AP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antenna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2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Disable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SSID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broadcasting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5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stronger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encryption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mode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2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MAC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address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filtering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5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0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Monitor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traffic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5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Defend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against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</a:t>
                      </a:r>
                      <a:r>
                        <a:rPr sz="1200" spc="-95" dirty="0">
                          <a:latin typeface="Arial MT"/>
                          <a:cs typeface="Arial MT"/>
                        </a:rPr>
                        <a:t>P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cracking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926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Detect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rogue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points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5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Locate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rogue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points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29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55244" marR="48895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  <a:tab pos="958850" algn="l"/>
                          <a:tab pos="1564005" algn="l"/>
                          <a:tab pos="3037205" algn="l"/>
                        </a:tabLst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Pro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ec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	f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om	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Denial-of-Se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v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ic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e	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acks: 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Interference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5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Assess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2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security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29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55244" marR="4826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Deploy</a:t>
                      </a:r>
                      <a:r>
                        <a:rPr sz="1200" spc="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20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IDS</a:t>
                      </a:r>
                      <a:r>
                        <a:rPr sz="1200" spc="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(WIDS)</a:t>
                      </a:r>
                      <a:r>
                        <a:rPr sz="1200" spc="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200" spc="2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IPS </a:t>
                      </a:r>
                      <a:r>
                        <a:rPr sz="1200" spc="-3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(WIPS)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50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vert="vert27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176530" indent="-121920">
                        <a:lnSpc>
                          <a:spcPct val="100000"/>
                        </a:lnSpc>
                        <a:spcBef>
                          <a:spcPts val="185"/>
                        </a:spcBef>
                        <a:buSzPct val="91666"/>
                        <a:buFont typeface="Wingdings"/>
                        <a:buChar char=""/>
                        <a:tabLst>
                          <a:tab pos="177165" algn="l"/>
                        </a:tabLst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Configure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security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on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2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routers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326389"/>
            <a:ext cx="189230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latin typeface="Arial"/>
                <a:cs typeface="Arial"/>
              </a:rPr>
              <a:t>Wireless</a:t>
            </a:r>
            <a:r>
              <a:rPr sz="1650" b="1" spc="-10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Standard</a:t>
            </a:r>
            <a:endParaRPr sz="16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734" y="994390"/>
          <a:ext cx="5373370" cy="2621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027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Frequency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76200">
                        <a:lnSpc>
                          <a:spcPct val="100000"/>
                        </a:lnSpc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Bandwidth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3535" marR="81280" indent="-254635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</a:t>
                      </a:r>
                      <a:r>
                        <a:rPr sz="9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9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Rate </a:t>
                      </a:r>
                      <a:r>
                        <a:rPr sz="9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(Mbits/s)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Modulation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Range</a:t>
                      </a:r>
                      <a:r>
                        <a:rPr sz="9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(Meters)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Indoor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R="132715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Outdoor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marL="184150" marR="175895" indent="635">
                        <a:lnSpc>
                          <a:spcPts val="1010"/>
                        </a:lnSpc>
                        <a:spcBef>
                          <a:spcPts val="229"/>
                        </a:spcBef>
                      </a:pPr>
                      <a:r>
                        <a:rPr sz="850" spc="-5" dirty="0">
                          <a:latin typeface="Arial MT"/>
                          <a:cs typeface="Arial MT"/>
                        </a:rPr>
                        <a:t>802.</a:t>
                      </a:r>
                      <a:r>
                        <a:rPr sz="850" spc="-6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850" dirty="0">
                          <a:latin typeface="Arial MT"/>
                          <a:cs typeface="Arial MT"/>
                        </a:rPr>
                        <a:t>1 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(Wi-Fi)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2.4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5" dirty="0">
                          <a:latin typeface="Arial MT"/>
                          <a:cs typeface="Arial MT"/>
                        </a:rPr>
                        <a:t>22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1,2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DSSS,</a:t>
                      </a:r>
                      <a:r>
                        <a:rPr sz="8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FHSS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20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100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dirty="0">
                          <a:latin typeface="Arial MT"/>
                          <a:cs typeface="Arial MT"/>
                        </a:rPr>
                        <a:t>5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20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6,9,12,18,24,36,48,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54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39395">
                        <a:lnSpc>
                          <a:spcPct val="100000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OFDM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35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120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5" dirty="0">
                          <a:latin typeface="Arial MT"/>
                          <a:cs typeface="Arial MT"/>
                        </a:rPr>
                        <a:t>802.11a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3.7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R="175260" algn="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5000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5" dirty="0">
                          <a:latin typeface="Arial MT"/>
                          <a:cs typeface="Arial MT"/>
                        </a:rPr>
                        <a:t>802.11b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2.4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22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5" dirty="0">
                          <a:latin typeface="Arial MT"/>
                          <a:cs typeface="Arial MT"/>
                        </a:rPr>
                        <a:t>1,2,5.5,11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DSSS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35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140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19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5" dirty="0">
                          <a:latin typeface="Arial MT"/>
                          <a:cs typeface="Arial MT"/>
                        </a:rPr>
                        <a:t>802.11d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54610" marR="52069" indent="-635">
                        <a:lnSpc>
                          <a:spcPts val="1010"/>
                        </a:lnSpc>
                        <a:spcBef>
                          <a:spcPts val="229"/>
                        </a:spcBef>
                      </a:pPr>
                      <a:r>
                        <a:rPr sz="850" spc="-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8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8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an</a:t>
                      </a:r>
                      <a:r>
                        <a:rPr sz="8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enhancement</a:t>
                      </a:r>
                      <a:r>
                        <a:rPr sz="8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8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802.11a</a:t>
                      </a:r>
                      <a:r>
                        <a:rPr sz="8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8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802.11b</a:t>
                      </a:r>
                      <a:r>
                        <a:rPr sz="8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8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enables</a:t>
                      </a:r>
                      <a:r>
                        <a:rPr sz="8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global</a:t>
                      </a:r>
                      <a:r>
                        <a:rPr sz="8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portability</a:t>
                      </a:r>
                      <a:r>
                        <a:rPr sz="8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dirty="0">
                          <a:latin typeface="Arial MT"/>
                          <a:cs typeface="Arial MT"/>
                        </a:rPr>
                        <a:t>by</a:t>
                      </a:r>
                      <a:r>
                        <a:rPr sz="8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allowing</a:t>
                      </a:r>
                      <a:r>
                        <a:rPr sz="8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variation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 in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 frequencies,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power</a:t>
                      </a:r>
                      <a:r>
                        <a:rPr sz="8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levels,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 and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bandwidth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9209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5" dirty="0">
                          <a:latin typeface="Arial MT"/>
                          <a:cs typeface="Arial MT"/>
                        </a:rPr>
                        <a:t>802.11e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8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provide guidance</a:t>
                      </a:r>
                      <a:r>
                        <a:rPr sz="8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8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prioritization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 of</a:t>
                      </a:r>
                      <a:r>
                        <a:rPr sz="8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data,</a:t>
                      </a:r>
                      <a:r>
                        <a:rPr sz="8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voice,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 and</a:t>
                      </a:r>
                      <a:r>
                        <a:rPr sz="8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video</a:t>
                      </a:r>
                      <a:r>
                        <a:rPr sz="8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transmissions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enabling</a:t>
                      </a:r>
                      <a:r>
                        <a:rPr sz="8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5" dirty="0">
                          <a:latin typeface="Arial MT"/>
                          <a:cs typeface="Arial MT"/>
                        </a:rPr>
                        <a:t>Qos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5" dirty="0">
                          <a:latin typeface="Arial MT"/>
                          <a:cs typeface="Arial MT"/>
                        </a:rPr>
                        <a:t>802.11g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2.4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20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6,9,12,18,24,36,</a:t>
                      </a:r>
                      <a:r>
                        <a:rPr sz="8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48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54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5" dirty="0">
                          <a:latin typeface="Arial MT"/>
                          <a:cs typeface="Arial MT"/>
                        </a:rPr>
                        <a:t>OFDM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326389"/>
            <a:ext cx="277558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latin typeface="Arial"/>
                <a:cs typeface="Arial"/>
              </a:rPr>
              <a:t>Wireless </a:t>
            </a:r>
            <a:r>
              <a:rPr sz="1650" b="1" spc="15" dirty="0">
                <a:latin typeface="Arial"/>
                <a:cs typeface="Arial"/>
              </a:rPr>
              <a:t>Standard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(Cont’d)</a:t>
            </a:r>
            <a:endParaRPr sz="16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17734" y="1010392"/>
          <a:ext cx="5373370" cy="3184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9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0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43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2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326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95885">
                        <a:lnSpc>
                          <a:spcPct val="100000"/>
                        </a:lnSpc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80645">
                        <a:lnSpc>
                          <a:spcPct val="100000"/>
                        </a:lnSpc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Frequency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885" marR="69215" indent="-147320">
                        <a:lnSpc>
                          <a:spcPct val="101600"/>
                        </a:lnSpc>
                        <a:spcBef>
                          <a:spcPts val="175"/>
                        </a:spcBef>
                      </a:pP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dth 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(MHz)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343535" marR="81280" indent="-254635">
                        <a:lnSpc>
                          <a:spcPct val="101600"/>
                        </a:lnSpc>
                        <a:spcBef>
                          <a:spcPts val="175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</a:t>
                      </a:r>
                      <a:r>
                        <a:rPr sz="9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95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Rate </a:t>
                      </a:r>
                      <a:r>
                        <a:rPr sz="950" b="1" spc="-2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(Mbits/s)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Modulation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38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382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Range</a:t>
                      </a:r>
                      <a:r>
                        <a:rPr sz="95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(Meters)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4765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2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Indoor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Outdoor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996">
                <a:tc>
                  <a:txBody>
                    <a:bodyPr/>
                    <a:lstStyle/>
                    <a:p>
                      <a:pPr marL="17335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5" dirty="0">
                          <a:latin typeface="Arial MT"/>
                          <a:cs typeface="Arial MT"/>
                        </a:rPr>
                        <a:t>802.11i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54610" marR="52069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spc="1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2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9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9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9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Local</a:t>
                      </a:r>
                      <a:r>
                        <a:rPr sz="9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area</a:t>
                      </a:r>
                      <a:r>
                        <a:rPr sz="9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Networks</a:t>
                      </a:r>
                      <a:r>
                        <a:rPr sz="9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(MLANs)</a:t>
                      </a:r>
                      <a:r>
                        <a:rPr sz="9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9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provides</a:t>
                      </a:r>
                      <a:r>
                        <a:rPr sz="95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improved </a:t>
                      </a:r>
                      <a:r>
                        <a:rPr sz="950" spc="-2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encryption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networks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802.11a,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802.11b,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802.11g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standards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41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154940">
                        <a:lnSpc>
                          <a:spcPct val="100000"/>
                        </a:lnSpc>
                      </a:pPr>
                      <a:r>
                        <a:rPr sz="850" spc="-15" dirty="0">
                          <a:latin typeface="Arial MT"/>
                          <a:cs typeface="Arial MT"/>
                        </a:rPr>
                        <a:t>802.11n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dirty="0">
                          <a:latin typeface="Arial MT"/>
                          <a:cs typeface="Arial MT"/>
                        </a:rPr>
                        <a:t>5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5" dirty="0">
                          <a:latin typeface="Arial MT"/>
                          <a:cs typeface="Arial MT"/>
                        </a:rPr>
                        <a:t>22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ts val="1015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7.2,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14.4, 21.7,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28.9,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marL="136525">
                        <a:lnSpc>
                          <a:spcPts val="1015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43.3,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57.8,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65,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72.2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238760" marR="225425" indent="-5715">
                        <a:lnSpc>
                          <a:spcPct val="100000"/>
                        </a:lnSpc>
                      </a:pPr>
                      <a:r>
                        <a:rPr sz="850" spc="-5" dirty="0">
                          <a:latin typeface="Arial MT"/>
                          <a:cs typeface="Arial MT"/>
                        </a:rPr>
                        <a:t>MIM</a:t>
                      </a:r>
                      <a:r>
                        <a:rPr sz="850" dirty="0">
                          <a:latin typeface="Arial MT"/>
                          <a:cs typeface="Arial MT"/>
                        </a:rPr>
                        <a:t>O-  OFDM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70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150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4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2.4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5" dirty="0">
                          <a:latin typeface="Arial MT"/>
                          <a:cs typeface="Arial MT"/>
                        </a:rPr>
                        <a:t>40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15,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30, 45,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60, 90,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120,</a:t>
                      </a:r>
                      <a:r>
                        <a:rPr sz="8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135,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150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71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70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150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198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128270">
                        <a:lnSpc>
                          <a:spcPct val="100000"/>
                        </a:lnSpc>
                      </a:pPr>
                      <a:r>
                        <a:rPr sz="850" spc="-15" dirty="0">
                          <a:latin typeface="Arial MT"/>
                          <a:cs typeface="Arial MT"/>
                        </a:rPr>
                        <a:t>802.11ac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850" dirty="0">
                          <a:latin typeface="Arial MT"/>
                          <a:cs typeface="Arial MT"/>
                        </a:rPr>
                        <a:t>5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20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7.2,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14.4,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21.7,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28.9,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0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43.3,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57.8,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65,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72.2,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86.7,</a:t>
                      </a:r>
                      <a:r>
                        <a:rPr sz="8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96.3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238760" marR="225425" indent="-5715">
                        <a:lnSpc>
                          <a:spcPct val="100000"/>
                        </a:lnSpc>
                      </a:pPr>
                      <a:r>
                        <a:rPr sz="850" spc="-5" dirty="0">
                          <a:latin typeface="Arial MT"/>
                          <a:cs typeface="Arial MT"/>
                        </a:rPr>
                        <a:t>MIM</a:t>
                      </a:r>
                      <a:r>
                        <a:rPr sz="850" dirty="0">
                          <a:latin typeface="Arial MT"/>
                          <a:cs typeface="Arial MT"/>
                        </a:rPr>
                        <a:t>O-  OFDM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35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4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40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180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15,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30, 45,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60, 90,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0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120,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135,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150,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180,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200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35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476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19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33020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80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32.5,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65, 97.5,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130,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0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195,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260, 292.5,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325,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390,</a:t>
                      </a:r>
                      <a:r>
                        <a:rPr sz="8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433.3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35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1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300990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160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15"/>
                        </a:lnSpc>
                        <a:spcBef>
                          <a:spcPts val="185"/>
                        </a:spcBef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65,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130,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195,</a:t>
                      </a:r>
                      <a:r>
                        <a:rPr sz="8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260,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0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390,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520,</a:t>
                      </a:r>
                      <a:r>
                        <a:rPr sz="8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585,</a:t>
                      </a:r>
                      <a:r>
                        <a:rPr sz="8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650,</a:t>
                      </a:r>
                      <a:endParaRPr sz="850">
                        <a:latin typeface="Arial MT"/>
                        <a:cs typeface="Arial MT"/>
                      </a:endParaRPr>
                    </a:p>
                    <a:p>
                      <a:pPr algn="ctr">
                        <a:lnSpc>
                          <a:spcPts val="1015"/>
                        </a:lnSpc>
                      </a:pPr>
                      <a:r>
                        <a:rPr sz="850" spc="-10" dirty="0">
                          <a:latin typeface="Arial MT"/>
                          <a:cs typeface="Arial MT"/>
                        </a:rPr>
                        <a:t>780,</a:t>
                      </a:r>
                      <a:r>
                        <a:rPr sz="8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850" spc="-10" dirty="0">
                          <a:latin typeface="Arial MT"/>
                          <a:cs typeface="Arial MT"/>
                        </a:rPr>
                        <a:t>866.7</a:t>
                      </a:r>
                      <a:endParaRPr sz="8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35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326389"/>
            <a:ext cx="277558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10" dirty="0">
                <a:latin typeface="Arial"/>
                <a:cs typeface="Arial"/>
              </a:rPr>
              <a:t>Wireless </a:t>
            </a:r>
            <a:r>
              <a:rPr sz="1650" b="1" spc="15" dirty="0">
                <a:latin typeface="Arial"/>
                <a:cs typeface="Arial"/>
              </a:rPr>
              <a:t>Standard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(Cont’d)</a:t>
            </a:r>
            <a:endParaRPr sz="16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4216" y="994390"/>
          <a:ext cx="5328284" cy="33162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5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75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4027">
                <a:tc rowSpan="2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Protocol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03200" marR="48895" indent="-146685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Frequency 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(GHz)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222885" marR="69215" indent="-147320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Ban</a:t>
                      </a:r>
                      <a:r>
                        <a:rPr sz="95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950" b="1" spc="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w</a:t>
                      </a:r>
                      <a:r>
                        <a:rPr sz="95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</a:t>
                      </a:r>
                      <a:r>
                        <a:rPr sz="95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dth 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(MHz)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78740" marR="72390" indent="44450">
                        <a:lnSpc>
                          <a:spcPct val="101600"/>
                        </a:lnSpc>
                        <a:spcBef>
                          <a:spcPts val="180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Stream Data </a:t>
                      </a:r>
                      <a:r>
                        <a:rPr sz="95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Rate</a:t>
                      </a:r>
                      <a:r>
                        <a:rPr sz="95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(Mbits/s)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5494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Modulation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7526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Range</a:t>
                      </a:r>
                      <a:r>
                        <a:rPr sz="950" b="1" spc="-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b="1" spc="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(Meters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25400" marB="0">
                    <a:lnL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7788F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Indoor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950" spc="5" dirty="0">
                          <a:latin typeface="Arial MT"/>
                          <a:cs typeface="Arial MT"/>
                        </a:rPr>
                        <a:t>Outdoor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5" dirty="0">
                          <a:latin typeface="Arial MT"/>
                          <a:cs typeface="Arial MT"/>
                        </a:rPr>
                        <a:t>802.11ad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60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2160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1473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6.75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Gbit/s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59690" marR="52705" algn="ctr">
                        <a:lnSpc>
                          <a:spcPct val="103200"/>
                        </a:lnSpc>
                        <a:spcBef>
                          <a:spcPts val="180"/>
                        </a:spcBef>
                      </a:pPr>
                      <a:r>
                        <a:rPr sz="1050" dirty="0">
                          <a:latin typeface="Arial MT"/>
                          <a:cs typeface="Arial MT"/>
                        </a:rPr>
                        <a:t>OFDM, single 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carrier,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low-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power single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carrier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60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100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63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802.12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55244" marR="49530" indent="-1270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05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05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demand</a:t>
                      </a:r>
                      <a:r>
                        <a:rPr sz="105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priority,</a:t>
                      </a:r>
                      <a:r>
                        <a:rPr sz="1050" spc="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media</a:t>
                      </a:r>
                      <a:r>
                        <a:rPr sz="105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050" spc="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control</a:t>
                      </a:r>
                      <a:r>
                        <a:rPr sz="105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protocol</a:t>
                      </a:r>
                      <a:r>
                        <a:rPr sz="105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increase </a:t>
                      </a:r>
                      <a:r>
                        <a:rPr sz="1050" spc="-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Ethernet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data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rate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100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mbps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802.15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55244" marR="48895" indent="-635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05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defines</a:t>
                      </a:r>
                      <a:r>
                        <a:rPr sz="105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sz="1050" spc="29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specifications</a:t>
                      </a:r>
                      <a:r>
                        <a:rPr sz="1050" spc="30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5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personal</a:t>
                      </a:r>
                      <a:r>
                        <a:rPr sz="1050" spc="3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area </a:t>
                      </a:r>
                      <a:r>
                        <a:rPr sz="1050" spc="-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networks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WPANs)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32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802.15.4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2.5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1981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1.3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Mbps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10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6334"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802.15.4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7874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(ZigBee)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2.4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868,</a:t>
                      </a:r>
                      <a:r>
                        <a:rPr sz="10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900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5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802.15.5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30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55244" marR="48895" indent="-1270">
                        <a:lnSpc>
                          <a:spcPct val="103299"/>
                        </a:lnSpc>
                        <a:spcBef>
                          <a:spcPts val="175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1050" spc="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50" spc="2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mesh</a:t>
                      </a:r>
                      <a:r>
                        <a:rPr sz="1050" spc="2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networks</a:t>
                      </a:r>
                      <a:r>
                        <a:rPr sz="1050" spc="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with</a:t>
                      </a:r>
                      <a:r>
                        <a:rPr sz="1050" spc="2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enhanced</a:t>
                      </a:r>
                      <a:r>
                        <a:rPr sz="1050" spc="2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reliability</a:t>
                      </a:r>
                      <a:r>
                        <a:rPr sz="1050" spc="2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via</a:t>
                      </a:r>
                      <a:r>
                        <a:rPr sz="1050" spc="2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route </a:t>
                      </a:r>
                      <a:r>
                        <a:rPr sz="1050" spc="-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redundancy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5D9F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55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802.16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55244" marR="49530" indent="-1270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group</a:t>
                      </a:r>
                      <a:r>
                        <a:rPr sz="105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105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broadband</a:t>
                      </a:r>
                      <a:r>
                        <a:rPr sz="105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sz="105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standards</a:t>
                      </a:r>
                      <a:r>
                        <a:rPr sz="1050" spc="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for</a:t>
                      </a:r>
                      <a:r>
                        <a:rPr sz="1050" spc="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Metropolitan </a:t>
                      </a:r>
                      <a:r>
                        <a:rPr sz="1050" spc="-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Area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Networks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(MANs)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BECF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2091689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10" dirty="0"/>
              <a:t>Wireless</a:t>
            </a:r>
            <a:r>
              <a:rPr spc="-20" dirty="0"/>
              <a:t> </a:t>
            </a:r>
            <a:r>
              <a:rPr dirty="0"/>
              <a:t>Topologies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5854700" cy="275336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Ad-hoc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Standalone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Network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Architecture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(IBSS-Independent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Basic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Service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Set)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080" indent="-149860">
              <a:lnSpc>
                <a:spcPct val="103299"/>
              </a:lnSpc>
              <a:spcBef>
                <a:spcPts val="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Devices</a:t>
            </a:r>
            <a:r>
              <a:rPr sz="1050" spc="204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exchange</a:t>
            </a:r>
            <a:r>
              <a:rPr sz="1050" spc="2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information</a:t>
            </a:r>
            <a:r>
              <a:rPr sz="1050" spc="2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with</a:t>
            </a:r>
            <a:r>
              <a:rPr sz="1050" spc="2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each</a:t>
            </a:r>
            <a:r>
              <a:rPr sz="1050" spc="2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other</a:t>
            </a:r>
            <a:r>
              <a:rPr sz="1050" spc="204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as</a:t>
            </a:r>
            <a:r>
              <a:rPr sz="1050" spc="2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</a:t>
            </a:r>
            <a:r>
              <a:rPr sz="1050" spc="2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2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peer-to-peer</a:t>
            </a:r>
            <a:r>
              <a:rPr sz="1050" spc="2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communication</a:t>
            </a:r>
            <a:r>
              <a:rPr sz="1050" spc="2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mode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without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need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of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access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point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communication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080" indent="-149860">
              <a:lnSpc>
                <a:spcPct val="103299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-40" dirty="0">
                <a:latin typeface="Arial MT"/>
                <a:cs typeface="Arial MT"/>
              </a:rPr>
              <a:t>To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setup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this</a:t>
            </a:r>
            <a:r>
              <a:rPr sz="1050" spc="7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mode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up</a:t>
            </a:r>
            <a:r>
              <a:rPr sz="1050" spc="30" dirty="0">
                <a:latin typeface="Arial MT"/>
                <a:cs typeface="Arial MT"/>
              </a:rPr>
              <a:t> </a:t>
            </a:r>
            <a:r>
              <a:rPr sz="1050" spc="5" dirty="0">
                <a:latin typeface="Arial MT"/>
                <a:cs typeface="Arial MT"/>
              </a:rPr>
              <a:t>properly,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first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configure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the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wireless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adapter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for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all</a:t>
            </a:r>
            <a:r>
              <a:rPr sz="1050" spc="3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spc="4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devices.</a:t>
            </a:r>
            <a:r>
              <a:rPr sz="1050" spc="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They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should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all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have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same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channel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name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SSID,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activate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connections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00FF"/>
              </a:buClr>
              <a:buFont typeface="Arial MT"/>
              <a:buChar char="•"/>
            </a:pPr>
            <a:endParaRPr sz="1650">
              <a:latin typeface="Arial MT"/>
              <a:cs typeface="Arial MT"/>
            </a:endParaRPr>
          </a:p>
          <a:p>
            <a:pPr marL="161925" marR="5715" indent="-149860">
              <a:lnSpc>
                <a:spcPct val="103299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0" dirty="0">
                <a:latin typeface="Arial MT"/>
                <a:cs typeface="Arial MT"/>
              </a:rPr>
              <a:t>Infrastructure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Network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Topology</a:t>
            </a:r>
            <a:r>
              <a:rPr sz="1050" spc="8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(Centrally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Coordinated</a:t>
            </a:r>
            <a:r>
              <a:rPr sz="1050" spc="8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Architecture-BSS-Basic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Service</a:t>
            </a:r>
            <a:r>
              <a:rPr sz="1050" spc="9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Set) </a:t>
            </a:r>
            <a:r>
              <a:rPr sz="1050" spc="-28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devices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 </a:t>
            </a:r>
            <a:r>
              <a:rPr sz="1050" spc="15" dirty="0">
                <a:latin typeface="Arial MT"/>
                <a:cs typeface="Arial MT"/>
              </a:rPr>
              <a:t>the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wireless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network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are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connected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through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access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point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92405" indent="-180340">
              <a:lnSpc>
                <a:spcPct val="100000"/>
              </a:lnSpc>
              <a:buClr>
                <a:srgbClr val="0000FF"/>
              </a:buClr>
              <a:buChar char="•"/>
              <a:tabLst>
                <a:tab pos="192405" algn="l"/>
                <a:tab pos="193040" algn="l"/>
              </a:tabLst>
            </a:pPr>
            <a:r>
              <a:rPr sz="1050" spc="20" dirty="0">
                <a:latin typeface="Arial MT"/>
                <a:cs typeface="Arial MT"/>
              </a:rPr>
              <a:t>An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access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point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(switch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</a:t>
            </a:r>
            <a:r>
              <a:rPr sz="1050" spc="10" dirty="0">
                <a:latin typeface="Arial MT"/>
                <a:cs typeface="Arial MT"/>
              </a:rPr>
              <a:t> router)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connects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 the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internet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via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modem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200025" indent="-187960">
              <a:lnSpc>
                <a:spcPct val="100000"/>
              </a:lnSpc>
              <a:buClr>
                <a:srgbClr val="0000FF"/>
              </a:buClr>
              <a:buChar char="•"/>
              <a:tabLst>
                <a:tab pos="200025" algn="l"/>
                <a:tab pos="200660" algn="l"/>
              </a:tabLst>
            </a:pPr>
            <a:r>
              <a:rPr sz="1050" spc="10" dirty="0">
                <a:latin typeface="Arial MT"/>
                <a:cs typeface="Arial MT"/>
              </a:rPr>
              <a:t>Installed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0" dirty="0">
                <a:latin typeface="Arial MT"/>
                <a:cs typeface="Arial MT"/>
              </a:rPr>
              <a:t>in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large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organizations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2842" y="326389"/>
            <a:ext cx="372491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" dirty="0"/>
              <a:t>Typical</a:t>
            </a:r>
            <a:r>
              <a:rPr spc="10" dirty="0"/>
              <a:t> </a:t>
            </a:r>
            <a:r>
              <a:rPr spc="15" dirty="0"/>
              <a:t>Uses of</a:t>
            </a:r>
            <a:r>
              <a:rPr dirty="0"/>
              <a:t> </a:t>
            </a:r>
            <a:r>
              <a:rPr spc="20" dirty="0"/>
              <a:t>a</a:t>
            </a:r>
            <a:r>
              <a:rPr spc="15" dirty="0"/>
              <a:t> </a:t>
            </a:r>
            <a:r>
              <a:rPr spc="10" dirty="0"/>
              <a:t>Wireless</a:t>
            </a:r>
            <a:r>
              <a:rPr spc="15" dirty="0"/>
              <a:t> Networks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2079" y="739393"/>
            <a:ext cx="2059305" cy="1430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1925" indent="-149860">
              <a:lnSpc>
                <a:spcPct val="100000"/>
              </a:lnSpc>
              <a:spcBef>
                <a:spcPts val="135"/>
              </a:spcBef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Extensions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to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spc="20" dirty="0">
                <a:latin typeface="Arial MT"/>
                <a:cs typeface="Arial MT"/>
              </a:rPr>
              <a:t>a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Wired</a:t>
            </a:r>
            <a:r>
              <a:rPr sz="105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Network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Multiple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Access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Points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15" dirty="0">
                <a:latin typeface="Arial MT"/>
                <a:cs typeface="Arial MT"/>
              </a:rPr>
              <a:t>LAN-to-LAN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wireless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Network</a:t>
            </a:r>
            <a:endParaRPr sz="1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000FF"/>
              </a:buClr>
              <a:buFont typeface="Arial MT"/>
              <a:buChar char="•"/>
            </a:pPr>
            <a:endParaRPr sz="1700">
              <a:latin typeface="Arial MT"/>
              <a:cs typeface="Arial MT"/>
            </a:endParaRPr>
          </a:p>
          <a:p>
            <a:pPr marL="161925" indent="-149860">
              <a:lnSpc>
                <a:spcPct val="100000"/>
              </a:lnSpc>
              <a:buClr>
                <a:srgbClr val="0000FF"/>
              </a:buClr>
              <a:buChar char="•"/>
              <a:tabLst>
                <a:tab pos="162560" algn="l"/>
              </a:tabLst>
            </a:pPr>
            <a:r>
              <a:rPr sz="1050" spc="20" dirty="0">
                <a:latin typeface="Arial MT"/>
                <a:cs typeface="Arial MT"/>
              </a:rPr>
              <a:t>3G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spc="15" dirty="0">
                <a:latin typeface="Arial MT"/>
                <a:cs typeface="Arial MT"/>
              </a:rPr>
              <a:t>Hotspot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326389"/>
            <a:ext cx="3605529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5" dirty="0">
                <a:latin typeface="Arial"/>
                <a:cs typeface="Arial"/>
              </a:rPr>
              <a:t>Typical</a:t>
            </a:r>
            <a:r>
              <a:rPr sz="1650" b="1" spc="10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Uses of</a:t>
            </a:r>
            <a:r>
              <a:rPr sz="1650" b="1" dirty="0">
                <a:latin typeface="Arial"/>
                <a:cs typeface="Arial"/>
              </a:rPr>
              <a:t> </a:t>
            </a:r>
            <a:r>
              <a:rPr sz="1650" b="1" spc="20" dirty="0">
                <a:latin typeface="Arial"/>
                <a:cs typeface="Arial"/>
              </a:rPr>
              <a:t>a</a:t>
            </a:r>
            <a:r>
              <a:rPr sz="1650" b="1" spc="15" dirty="0">
                <a:latin typeface="Arial"/>
                <a:cs typeface="Arial"/>
              </a:rPr>
              <a:t> </a:t>
            </a:r>
            <a:r>
              <a:rPr sz="1650" b="1" spc="10" dirty="0">
                <a:latin typeface="Arial"/>
                <a:cs typeface="Arial"/>
              </a:rPr>
              <a:t>Wireless</a:t>
            </a:r>
            <a:r>
              <a:rPr sz="1650" b="1" spc="15" dirty="0">
                <a:latin typeface="Arial"/>
                <a:cs typeface="Arial"/>
              </a:rPr>
              <a:t> Network</a:t>
            </a:r>
            <a:endParaRPr sz="165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14" y="1414252"/>
          <a:ext cx="5466080" cy="25351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6279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Point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50165" indent="-1270" algn="just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5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is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hardware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device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allows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wireless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communication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devices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connect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network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through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wireless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standards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such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as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Bluetooth,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Wi-Fi-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etc.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Cards</a:t>
                      </a:r>
                      <a:r>
                        <a:rPr sz="10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(NIC)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48895" indent="-635" algn="just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Systems connected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the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wireless network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require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network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interface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cards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(NIC)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establish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standard</a:t>
                      </a:r>
                      <a:r>
                        <a:rPr sz="1050" spc="3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Ethernet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connection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687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Modem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50800" indent="-635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0" dirty="0">
                          <a:latin typeface="Arial MT"/>
                          <a:cs typeface="Arial MT"/>
                        </a:rPr>
                        <a:t>It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device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that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receives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transmits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050" spc="8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signals</a:t>
                      </a:r>
                      <a:r>
                        <a:rPr sz="1050" spc="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50" spc="-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other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units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physical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cabling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926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Bridge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49530" algn="just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Connects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LANs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at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MAC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layer and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 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separated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either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logically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or 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physically.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 It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used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increase the wireless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coverage</a:t>
                      </a:r>
                      <a:r>
                        <a:rPr sz="10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area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6138" y="539749"/>
            <a:ext cx="1560195" cy="121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600" b="1" spc="5" dirty="0">
                <a:latin typeface="Arial"/>
                <a:cs typeface="Arial"/>
              </a:rPr>
              <a:t>IBM</a:t>
            </a:r>
            <a:r>
              <a:rPr sz="600" b="1" spc="-25" dirty="0">
                <a:latin typeface="Arial"/>
                <a:cs typeface="Arial"/>
              </a:rPr>
              <a:t> </a:t>
            </a:r>
            <a:r>
              <a:rPr sz="600" b="1" spc="5" dirty="0">
                <a:latin typeface="Arial"/>
                <a:cs typeface="Arial"/>
              </a:rPr>
              <a:t>ICE</a:t>
            </a:r>
            <a:r>
              <a:rPr sz="600" b="1" spc="-2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(Innovation</a:t>
            </a:r>
            <a:r>
              <a:rPr sz="600" b="1" spc="-1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Centre</a:t>
            </a:r>
            <a:r>
              <a:rPr sz="600" b="1" spc="-5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for</a:t>
            </a:r>
            <a:r>
              <a:rPr sz="600" b="1" spc="-30" dirty="0">
                <a:latin typeface="Arial"/>
                <a:cs typeface="Arial"/>
              </a:rPr>
              <a:t> </a:t>
            </a:r>
            <a:r>
              <a:rPr sz="600" b="1" dirty="0">
                <a:latin typeface="Arial"/>
                <a:cs typeface="Arial"/>
              </a:rPr>
              <a:t>Education)</a:t>
            </a:r>
            <a:endParaRPr sz="6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010" y="663701"/>
            <a:ext cx="5897880" cy="13335"/>
          </a:xfrm>
          <a:custGeom>
            <a:avLst/>
            <a:gdLst/>
            <a:ahLst/>
            <a:cxnLst/>
            <a:rect l="l" t="t" r="r" b="b"/>
            <a:pathLst>
              <a:path w="5897880" h="13334">
                <a:moveTo>
                  <a:pt x="5897880" y="10668"/>
                </a:moveTo>
                <a:lnTo>
                  <a:pt x="5897880" y="3048"/>
                </a:lnTo>
                <a:lnTo>
                  <a:pt x="5894832" y="0"/>
                </a:lnTo>
                <a:lnTo>
                  <a:pt x="3048" y="0"/>
                </a:lnTo>
                <a:lnTo>
                  <a:pt x="0" y="3048"/>
                </a:lnTo>
                <a:lnTo>
                  <a:pt x="0" y="10668"/>
                </a:lnTo>
                <a:lnTo>
                  <a:pt x="3048" y="12954"/>
                </a:lnTo>
                <a:lnTo>
                  <a:pt x="6096" y="12954"/>
                </a:lnTo>
                <a:lnTo>
                  <a:pt x="5894832" y="12954"/>
                </a:lnTo>
                <a:lnTo>
                  <a:pt x="5897880" y="10668"/>
                </a:lnTo>
                <a:close/>
              </a:path>
            </a:pathLst>
          </a:custGeom>
          <a:solidFill>
            <a:srgbClr val="929C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68" y="4541520"/>
            <a:ext cx="6057900" cy="8255"/>
          </a:xfrm>
          <a:custGeom>
            <a:avLst/>
            <a:gdLst/>
            <a:ahLst/>
            <a:cxnLst/>
            <a:rect l="l" t="t" r="r" b="b"/>
            <a:pathLst>
              <a:path w="6057900" h="8254">
                <a:moveTo>
                  <a:pt x="6057900" y="0"/>
                </a:moveTo>
                <a:lnTo>
                  <a:pt x="0" y="0"/>
                </a:lnTo>
                <a:lnTo>
                  <a:pt x="0" y="7632"/>
                </a:lnTo>
                <a:lnTo>
                  <a:pt x="6057900" y="7632"/>
                </a:lnTo>
                <a:lnTo>
                  <a:pt x="60579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2842" y="126365"/>
            <a:ext cx="3619500" cy="54038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85"/>
              </a:spcBef>
            </a:pPr>
            <a:r>
              <a:rPr sz="1650" b="1" spc="15" dirty="0">
                <a:latin typeface="Arial"/>
                <a:cs typeface="Arial"/>
              </a:rPr>
              <a:t>Components of </a:t>
            </a:r>
            <a:r>
              <a:rPr sz="1650" b="1" spc="20" dirty="0">
                <a:latin typeface="Arial"/>
                <a:cs typeface="Arial"/>
              </a:rPr>
              <a:t>a </a:t>
            </a:r>
            <a:r>
              <a:rPr sz="1650" b="1" spc="10" dirty="0">
                <a:latin typeface="Arial"/>
                <a:cs typeface="Arial"/>
              </a:rPr>
              <a:t>Wireless </a:t>
            </a:r>
            <a:r>
              <a:rPr sz="1650" b="1" spc="15" dirty="0">
                <a:latin typeface="Arial"/>
                <a:cs typeface="Arial"/>
              </a:rPr>
              <a:t>Network </a:t>
            </a:r>
            <a:r>
              <a:rPr sz="1650" b="1" spc="-445" dirty="0">
                <a:latin typeface="Arial"/>
                <a:cs typeface="Arial"/>
              </a:rPr>
              <a:t> </a:t>
            </a:r>
            <a:r>
              <a:rPr sz="1650" b="1" spc="15" dirty="0">
                <a:latin typeface="Arial"/>
                <a:cs typeface="Arial"/>
              </a:rPr>
              <a:t>(Cont’d)</a:t>
            </a:r>
            <a:endParaRPr sz="1650" dirty="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72014" y="1671047"/>
          <a:ext cx="5466080" cy="23705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24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688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Repeater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48260" indent="-1270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Retransmits the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existing signal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captured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from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wireless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router </a:t>
                      </a:r>
                      <a:r>
                        <a:rPr sz="1050" spc="-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access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point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create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new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network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280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Router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50165" indent="-635" algn="just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Performs the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functions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of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router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well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wireless as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wireless access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point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provides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internet access to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various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devices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0925">
                <a:tc>
                  <a:txBody>
                    <a:bodyPr/>
                    <a:lstStyle/>
                    <a:p>
                      <a:pPr marL="55244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Gateways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794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49530" indent="-635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Route data packets and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functions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as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wireless access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point.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 </a:t>
                      </a:r>
                      <a:r>
                        <a:rPr sz="1050" spc="-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internet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connection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0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shared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between</a:t>
                      </a:r>
                      <a:r>
                        <a:rPr sz="10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multiple</a:t>
                      </a:r>
                      <a:r>
                        <a:rPr sz="10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stations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1688">
                <a:tc>
                  <a:txBody>
                    <a:bodyPr/>
                    <a:lstStyle/>
                    <a:p>
                      <a:pPr marL="55244" marR="509905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Wireless</a:t>
                      </a:r>
                      <a:r>
                        <a:rPr sz="1050" spc="-7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USB </a:t>
                      </a:r>
                      <a:r>
                        <a:rPr sz="1050" spc="-2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Adapter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610" marR="48895" algn="just">
                        <a:lnSpc>
                          <a:spcPct val="103299"/>
                        </a:lnSpc>
                        <a:spcBef>
                          <a:spcPts val="180"/>
                        </a:spcBef>
                      </a:pPr>
                      <a:r>
                        <a:rPr sz="1050" spc="15" dirty="0">
                          <a:latin typeface="Arial MT"/>
                          <a:cs typeface="Arial MT"/>
                        </a:rPr>
                        <a:t>Connects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different devices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a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wireless network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order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to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access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internet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without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a</a:t>
                      </a:r>
                      <a:r>
                        <a:rPr sz="1050" spc="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5" dirty="0">
                          <a:latin typeface="Arial MT"/>
                          <a:cs typeface="Arial MT"/>
                        </a:rPr>
                        <a:t>computer,</a:t>
                      </a:r>
                      <a:r>
                        <a:rPr sz="1050" spc="10" dirty="0">
                          <a:latin typeface="Arial MT"/>
                          <a:cs typeface="Arial MT"/>
                        </a:rPr>
                        <a:t> router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 or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any</a:t>
                      </a:r>
                      <a:r>
                        <a:rPr sz="1050" spc="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other </a:t>
                      </a:r>
                      <a:r>
                        <a:rPr sz="1050" spc="-28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network</a:t>
                      </a:r>
                      <a:r>
                        <a:rPr sz="105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15" dirty="0">
                          <a:latin typeface="Arial MT"/>
                          <a:cs typeface="Arial MT"/>
                        </a:rPr>
                        <a:t>device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2631</Words>
  <Application>Microsoft Office PowerPoint</Application>
  <PresentationFormat>Custom</PresentationFormat>
  <Paragraphs>393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MT</vt:lpstr>
      <vt:lpstr>Calibri</vt:lpstr>
      <vt:lpstr>Times New Roman</vt:lpstr>
      <vt:lpstr>Wingdings</vt:lpstr>
      <vt:lpstr>Office Theme</vt:lpstr>
      <vt:lpstr>Wireless Terminologies</vt:lpstr>
      <vt:lpstr>Wireless Networks</vt:lpstr>
      <vt:lpstr>PowerPoint Presentation</vt:lpstr>
      <vt:lpstr>PowerPoint Presentation</vt:lpstr>
      <vt:lpstr>PowerPoint Presentation</vt:lpstr>
      <vt:lpstr>Wireless Topologies</vt:lpstr>
      <vt:lpstr>Typical Uses of a Wireless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Wi-Fi Authentication Methods:</vt:lpstr>
      <vt:lpstr>Wi-Fi Authentication Methods:</vt:lpstr>
      <vt:lpstr>Wi-Fi Authentication Process Using</vt:lpstr>
      <vt:lpstr>PowerPoint Presentation</vt:lpstr>
      <vt:lpstr>PowerPoint Presentation</vt:lpstr>
      <vt:lpstr>Bluetooth Threats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ITN011G10.pptx</dc:title>
  <dc:creator>viqars</dc:creator>
  <cp:lastModifiedBy>Keshav Sinha</cp:lastModifiedBy>
  <cp:revision>3</cp:revision>
  <dcterms:created xsi:type="dcterms:W3CDTF">2023-08-28T04:22:02Z</dcterms:created>
  <dcterms:modified xsi:type="dcterms:W3CDTF">2025-03-07T12:43:07Z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2018-06-09T00:00:00Z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2023-08-28T00:00:00Z</vt:filetime>
  </property>
</Properties>
</file>