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5" r:id="rId2"/>
    <p:sldId id="276" r:id="rId3"/>
    <p:sldId id="277" r:id="rId4"/>
    <p:sldId id="278" r:id="rId5"/>
    <p:sldId id="28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58" autoAdjust="0"/>
    <p:restoredTop sz="94660"/>
  </p:normalViewPr>
  <p:slideViewPr>
    <p:cSldViewPr snapToGrid="0">
      <p:cViewPr varScale="1">
        <p:scale>
          <a:sx n="39" d="100"/>
          <a:sy n="39" d="100"/>
        </p:scale>
        <p:origin x="5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2C9F6F-9DE9-4C70-B901-DFA69DA9733D}" type="doc">
      <dgm:prSet loTypeId="urn:microsoft.com/office/officeart/2005/8/layout/vProcess5" loCatId="process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1BEFC52-0D70-4F80-A2F5-83C35F66F4CB}">
      <dgm:prSet custT="1"/>
      <dgm:spPr/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en-US" sz="1200" b="1" dirty="0"/>
            <a:t>Symmetric encryption is the oldest cryptographic technique used to  encrypt digital data to ensure data confidentiality</a:t>
          </a:r>
        </a:p>
      </dgm:t>
    </dgm:pt>
    <dgm:pt modelId="{56ABCC24-0D2F-407C-BF54-277F23D75B2C}" type="parTrans" cxnId="{9409EA55-D65A-47A3-B29B-30815876563A}">
      <dgm:prSet/>
      <dgm:spPr/>
      <dgm:t>
        <a:bodyPr/>
        <a:lstStyle/>
        <a:p>
          <a:pPr algn="just"/>
          <a:endParaRPr lang="en-US" sz="1200" b="1"/>
        </a:p>
      </dgm:t>
    </dgm:pt>
    <dgm:pt modelId="{90491207-B550-4068-850B-223AC4483F9B}" type="sibTrans" cxnId="{9409EA55-D65A-47A3-B29B-30815876563A}">
      <dgm:prSet custT="1"/>
      <dgm:spPr/>
      <dgm:t>
        <a:bodyPr/>
        <a:lstStyle/>
        <a:p>
          <a:pPr algn="just"/>
          <a:endParaRPr lang="en-US" sz="1200" b="1"/>
        </a:p>
      </dgm:t>
    </dgm:pt>
    <dgm:pt modelId="{8A4B0718-18D9-4240-9438-72A881FDF015}">
      <dgm:prSet custT="1"/>
      <dgm:spPr/>
      <dgm:t>
        <a:bodyPr/>
        <a:lstStyle/>
        <a:p>
          <a:pPr algn="just"/>
          <a:r>
            <a:rPr lang="en-US" sz="1200" b="1" dirty="0"/>
            <a:t>It is called symmetric encryption as a single key is used for encrypting and  decrypting the data</a:t>
          </a:r>
        </a:p>
      </dgm:t>
    </dgm:pt>
    <dgm:pt modelId="{62918F86-94E0-4223-BE47-6069D8784080}" type="parTrans" cxnId="{2A525064-6522-4AF0-BC7C-AD875C1F734A}">
      <dgm:prSet/>
      <dgm:spPr/>
      <dgm:t>
        <a:bodyPr/>
        <a:lstStyle/>
        <a:p>
          <a:pPr algn="just"/>
          <a:endParaRPr lang="en-US" sz="1200" b="1"/>
        </a:p>
      </dgm:t>
    </dgm:pt>
    <dgm:pt modelId="{B339B242-1B86-42EB-BD3E-CD8CEE94F2F0}" type="sibTrans" cxnId="{2A525064-6522-4AF0-BC7C-AD875C1F734A}">
      <dgm:prSet custT="1"/>
      <dgm:spPr/>
      <dgm:t>
        <a:bodyPr/>
        <a:lstStyle/>
        <a:p>
          <a:pPr algn="just"/>
          <a:endParaRPr lang="en-US" sz="1200" b="1"/>
        </a:p>
      </dgm:t>
    </dgm:pt>
    <dgm:pt modelId="{82C0C91C-A039-4143-9751-19CB2DA05A6C}">
      <dgm:prSet custT="1"/>
      <dgm:spPr/>
      <dgm:t>
        <a:bodyPr/>
        <a:lstStyle/>
        <a:p>
          <a:pPr algn="just"/>
          <a:r>
            <a:rPr lang="en-US" sz="1200" b="1"/>
            <a:t>It is used to encrypt large amounts of data</a:t>
          </a:r>
        </a:p>
      </dgm:t>
    </dgm:pt>
    <dgm:pt modelId="{A3407A41-A491-4B9E-9E26-9755F53B3DC3}" type="parTrans" cxnId="{E464E4B2-6C12-4E78-8A3F-6E32B3DB3F30}">
      <dgm:prSet/>
      <dgm:spPr/>
      <dgm:t>
        <a:bodyPr/>
        <a:lstStyle/>
        <a:p>
          <a:pPr algn="just"/>
          <a:endParaRPr lang="en-US" sz="1200" b="1"/>
        </a:p>
      </dgm:t>
    </dgm:pt>
    <dgm:pt modelId="{9E9789B5-1D0B-4BA1-8ADC-AE92A05F7C00}" type="sibTrans" cxnId="{E464E4B2-6C12-4E78-8A3F-6E32B3DB3F30}">
      <dgm:prSet/>
      <dgm:spPr/>
      <dgm:t>
        <a:bodyPr/>
        <a:lstStyle/>
        <a:p>
          <a:pPr algn="just"/>
          <a:endParaRPr lang="en-US" sz="1200" b="1"/>
        </a:p>
      </dgm:t>
    </dgm:pt>
    <dgm:pt modelId="{FDCB76C8-7271-431C-AFB6-2332E40537A3}" type="pres">
      <dgm:prSet presAssocID="{522C9F6F-9DE9-4C70-B901-DFA69DA9733D}" presName="outerComposite" presStyleCnt="0">
        <dgm:presLayoutVars>
          <dgm:chMax val="5"/>
          <dgm:dir/>
          <dgm:resizeHandles val="exact"/>
        </dgm:presLayoutVars>
      </dgm:prSet>
      <dgm:spPr/>
    </dgm:pt>
    <dgm:pt modelId="{14F79882-FE64-4BBE-AF22-014064093509}" type="pres">
      <dgm:prSet presAssocID="{522C9F6F-9DE9-4C70-B901-DFA69DA9733D}" presName="dummyMaxCanvas" presStyleCnt="0">
        <dgm:presLayoutVars/>
      </dgm:prSet>
      <dgm:spPr/>
    </dgm:pt>
    <dgm:pt modelId="{9919578C-5FC0-4B82-A75F-89AFB566734C}" type="pres">
      <dgm:prSet presAssocID="{522C9F6F-9DE9-4C70-B901-DFA69DA9733D}" presName="ThreeNodes_1" presStyleLbl="node1" presStyleIdx="0" presStyleCnt="3">
        <dgm:presLayoutVars>
          <dgm:bulletEnabled val="1"/>
        </dgm:presLayoutVars>
      </dgm:prSet>
      <dgm:spPr/>
    </dgm:pt>
    <dgm:pt modelId="{8FD48C7A-48AB-462C-9F12-1E2FC5D06770}" type="pres">
      <dgm:prSet presAssocID="{522C9F6F-9DE9-4C70-B901-DFA69DA9733D}" presName="ThreeNodes_2" presStyleLbl="node1" presStyleIdx="1" presStyleCnt="3">
        <dgm:presLayoutVars>
          <dgm:bulletEnabled val="1"/>
        </dgm:presLayoutVars>
      </dgm:prSet>
      <dgm:spPr/>
    </dgm:pt>
    <dgm:pt modelId="{D0FF9849-B5D2-414F-B953-F14A040F70AF}" type="pres">
      <dgm:prSet presAssocID="{522C9F6F-9DE9-4C70-B901-DFA69DA9733D}" presName="ThreeNodes_3" presStyleLbl="node1" presStyleIdx="2" presStyleCnt="3">
        <dgm:presLayoutVars>
          <dgm:bulletEnabled val="1"/>
        </dgm:presLayoutVars>
      </dgm:prSet>
      <dgm:spPr/>
    </dgm:pt>
    <dgm:pt modelId="{7B871C40-6294-4C8D-8D7B-285D8B57DD36}" type="pres">
      <dgm:prSet presAssocID="{522C9F6F-9DE9-4C70-B901-DFA69DA9733D}" presName="ThreeConn_1-2" presStyleLbl="fgAccFollowNode1" presStyleIdx="0" presStyleCnt="2">
        <dgm:presLayoutVars>
          <dgm:bulletEnabled val="1"/>
        </dgm:presLayoutVars>
      </dgm:prSet>
      <dgm:spPr/>
    </dgm:pt>
    <dgm:pt modelId="{A5D17E64-B30C-49BA-BF43-8A6FDA6B348A}" type="pres">
      <dgm:prSet presAssocID="{522C9F6F-9DE9-4C70-B901-DFA69DA9733D}" presName="ThreeConn_2-3" presStyleLbl="fgAccFollowNode1" presStyleIdx="1" presStyleCnt="2">
        <dgm:presLayoutVars>
          <dgm:bulletEnabled val="1"/>
        </dgm:presLayoutVars>
      </dgm:prSet>
      <dgm:spPr/>
    </dgm:pt>
    <dgm:pt modelId="{77C7034D-2B7B-436E-8C0C-64057727F3E3}" type="pres">
      <dgm:prSet presAssocID="{522C9F6F-9DE9-4C70-B901-DFA69DA9733D}" presName="ThreeNodes_1_text" presStyleLbl="node1" presStyleIdx="2" presStyleCnt="3">
        <dgm:presLayoutVars>
          <dgm:bulletEnabled val="1"/>
        </dgm:presLayoutVars>
      </dgm:prSet>
      <dgm:spPr/>
    </dgm:pt>
    <dgm:pt modelId="{03B14187-9985-4256-A9BF-30C153021DE8}" type="pres">
      <dgm:prSet presAssocID="{522C9F6F-9DE9-4C70-B901-DFA69DA9733D}" presName="ThreeNodes_2_text" presStyleLbl="node1" presStyleIdx="2" presStyleCnt="3">
        <dgm:presLayoutVars>
          <dgm:bulletEnabled val="1"/>
        </dgm:presLayoutVars>
      </dgm:prSet>
      <dgm:spPr/>
    </dgm:pt>
    <dgm:pt modelId="{B20EE8B3-6947-470E-9EB6-14259610C1F2}" type="pres">
      <dgm:prSet presAssocID="{522C9F6F-9DE9-4C70-B901-DFA69DA9733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F02F100-2618-4116-9503-2E31200307CE}" type="presOf" srcId="{D1BEFC52-0D70-4F80-A2F5-83C35F66F4CB}" destId="{77C7034D-2B7B-436E-8C0C-64057727F3E3}" srcOrd="1" destOrd="0" presId="urn:microsoft.com/office/officeart/2005/8/layout/vProcess5"/>
    <dgm:cxn modelId="{BEEF9C0B-100F-417D-ABCD-E5D484339002}" type="presOf" srcId="{82C0C91C-A039-4143-9751-19CB2DA05A6C}" destId="{B20EE8B3-6947-470E-9EB6-14259610C1F2}" srcOrd="1" destOrd="0" presId="urn:microsoft.com/office/officeart/2005/8/layout/vProcess5"/>
    <dgm:cxn modelId="{2A525064-6522-4AF0-BC7C-AD875C1F734A}" srcId="{522C9F6F-9DE9-4C70-B901-DFA69DA9733D}" destId="{8A4B0718-18D9-4240-9438-72A881FDF015}" srcOrd="1" destOrd="0" parTransId="{62918F86-94E0-4223-BE47-6069D8784080}" sibTransId="{B339B242-1B86-42EB-BD3E-CD8CEE94F2F0}"/>
    <dgm:cxn modelId="{FE5D0747-ECFB-4E00-B1BB-19CA7244C387}" type="presOf" srcId="{522C9F6F-9DE9-4C70-B901-DFA69DA9733D}" destId="{FDCB76C8-7271-431C-AFB6-2332E40537A3}" srcOrd="0" destOrd="0" presId="urn:microsoft.com/office/officeart/2005/8/layout/vProcess5"/>
    <dgm:cxn modelId="{11F22A6C-C596-422E-8AD2-30297565115B}" type="presOf" srcId="{8A4B0718-18D9-4240-9438-72A881FDF015}" destId="{03B14187-9985-4256-A9BF-30C153021DE8}" srcOrd="1" destOrd="0" presId="urn:microsoft.com/office/officeart/2005/8/layout/vProcess5"/>
    <dgm:cxn modelId="{9409EA55-D65A-47A3-B29B-30815876563A}" srcId="{522C9F6F-9DE9-4C70-B901-DFA69DA9733D}" destId="{D1BEFC52-0D70-4F80-A2F5-83C35F66F4CB}" srcOrd="0" destOrd="0" parTransId="{56ABCC24-0D2F-407C-BF54-277F23D75B2C}" sibTransId="{90491207-B550-4068-850B-223AC4483F9B}"/>
    <dgm:cxn modelId="{8F99929A-8AD4-4A03-8F15-58848912F441}" type="presOf" srcId="{8A4B0718-18D9-4240-9438-72A881FDF015}" destId="{8FD48C7A-48AB-462C-9F12-1E2FC5D06770}" srcOrd="0" destOrd="0" presId="urn:microsoft.com/office/officeart/2005/8/layout/vProcess5"/>
    <dgm:cxn modelId="{E464E4B2-6C12-4E78-8A3F-6E32B3DB3F30}" srcId="{522C9F6F-9DE9-4C70-B901-DFA69DA9733D}" destId="{82C0C91C-A039-4143-9751-19CB2DA05A6C}" srcOrd="2" destOrd="0" parTransId="{A3407A41-A491-4B9E-9E26-9755F53B3DC3}" sibTransId="{9E9789B5-1D0B-4BA1-8ADC-AE92A05F7C00}"/>
    <dgm:cxn modelId="{28363CB8-CF8B-45B8-89AE-8A13167E4EE9}" type="presOf" srcId="{90491207-B550-4068-850B-223AC4483F9B}" destId="{7B871C40-6294-4C8D-8D7B-285D8B57DD36}" srcOrd="0" destOrd="0" presId="urn:microsoft.com/office/officeart/2005/8/layout/vProcess5"/>
    <dgm:cxn modelId="{DA5620C1-30E7-4FDA-A540-7B8084A9E6AD}" type="presOf" srcId="{B339B242-1B86-42EB-BD3E-CD8CEE94F2F0}" destId="{A5D17E64-B30C-49BA-BF43-8A6FDA6B348A}" srcOrd="0" destOrd="0" presId="urn:microsoft.com/office/officeart/2005/8/layout/vProcess5"/>
    <dgm:cxn modelId="{BC0E21DA-5EBC-48D9-A7BB-A793C739E4E4}" type="presOf" srcId="{D1BEFC52-0D70-4F80-A2F5-83C35F66F4CB}" destId="{9919578C-5FC0-4B82-A75F-89AFB566734C}" srcOrd="0" destOrd="0" presId="urn:microsoft.com/office/officeart/2005/8/layout/vProcess5"/>
    <dgm:cxn modelId="{637332F7-2743-4904-9E0D-737B2146E000}" type="presOf" srcId="{82C0C91C-A039-4143-9751-19CB2DA05A6C}" destId="{D0FF9849-B5D2-414F-B953-F14A040F70AF}" srcOrd="0" destOrd="0" presId="urn:microsoft.com/office/officeart/2005/8/layout/vProcess5"/>
    <dgm:cxn modelId="{BB6C2201-D42E-4C6A-93B8-3DDADB146556}" type="presParOf" srcId="{FDCB76C8-7271-431C-AFB6-2332E40537A3}" destId="{14F79882-FE64-4BBE-AF22-014064093509}" srcOrd="0" destOrd="0" presId="urn:microsoft.com/office/officeart/2005/8/layout/vProcess5"/>
    <dgm:cxn modelId="{0E090051-4DAE-4EF3-9551-102B92383348}" type="presParOf" srcId="{FDCB76C8-7271-431C-AFB6-2332E40537A3}" destId="{9919578C-5FC0-4B82-A75F-89AFB566734C}" srcOrd="1" destOrd="0" presId="urn:microsoft.com/office/officeart/2005/8/layout/vProcess5"/>
    <dgm:cxn modelId="{8169219C-98E8-4199-98F6-44C8C0AE3EB0}" type="presParOf" srcId="{FDCB76C8-7271-431C-AFB6-2332E40537A3}" destId="{8FD48C7A-48AB-462C-9F12-1E2FC5D06770}" srcOrd="2" destOrd="0" presId="urn:microsoft.com/office/officeart/2005/8/layout/vProcess5"/>
    <dgm:cxn modelId="{6ADBFEBD-E185-4972-8EBC-115E186FB0A2}" type="presParOf" srcId="{FDCB76C8-7271-431C-AFB6-2332E40537A3}" destId="{D0FF9849-B5D2-414F-B953-F14A040F70AF}" srcOrd="3" destOrd="0" presId="urn:microsoft.com/office/officeart/2005/8/layout/vProcess5"/>
    <dgm:cxn modelId="{70004C56-3D74-414F-979B-0CB26EC933B5}" type="presParOf" srcId="{FDCB76C8-7271-431C-AFB6-2332E40537A3}" destId="{7B871C40-6294-4C8D-8D7B-285D8B57DD36}" srcOrd="4" destOrd="0" presId="urn:microsoft.com/office/officeart/2005/8/layout/vProcess5"/>
    <dgm:cxn modelId="{E043801A-3CD2-44BF-9BE4-267826444C65}" type="presParOf" srcId="{FDCB76C8-7271-431C-AFB6-2332E40537A3}" destId="{A5D17E64-B30C-49BA-BF43-8A6FDA6B348A}" srcOrd="5" destOrd="0" presId="urn:microsoft.com/office/officeart/2005/8/layout/vProcess5"/>
    <dgm:cxn modelId="{827E3E15-BA93-4563-888B-BF65816B04FA}" type="presParOf" srcId="{FDCB76C8-7271-431C-AFB6-2332E40537A3}" destId="{77C7034D-2B7B-436E-8C0C-64057727F3E3}" srcOrd="6" destOrd="0" presId="urn:microsoft.com/office/officeart/2005/8/layout/vProcess5"/>
    <dgm:cxn modelId="{2F495B38-739A-49CF-B34B-C849AB720058}" type="presParOf" srcId="{FDCB76C8-7271-431C-AFB6-2332E40537A3}" destId="{03B14187-9985-4256-A9BF-30C153021DE8}" srcOrd="7" destOrd="0" presId="urn:microsoft.com/office/officeart/2005/8/layout/vProcess5"/>
    <dgm:cxn modelId="{C6C70707-6A13-4FA8-9C82-B91EE2A5CEBF}" type="presParOf" srcId="{FDCB76C8-7271-431C-AFB6-2332E40537A3}" destId="{B20EE8B3-6947-470E-9EB6-14259610C1F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F6C82D-08F2-4AA5-B96E-FCA2BFB859F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B360FF6-3AFF-45CD-B726-ABD0BDAA64D9}">
      <dgm:prSet custT="1"/>
      <dgm:spPr/>
      <dgm:t>
        <a:bodyPr/>
        <a:lstStyle/>
        <a:p>
          <a:r>
            <a:rPr lang="en-US" sz="1600"/>
            <a:t>Hashing is one of the forms of cryptography that transforms the information into a fixed  length value or key that represents the original information</a:t>
          </a:r>
        </a:p>
      </dgm:t>
    </dgm:pt>
    <dgm:pt modelId="{F521FC23-AFBC-4A2F-B207-61BAF1297C37}" type="parTrans" cxnId="{1D871F37-98D0-4F01-995D-1C11D795F5C6}">
      <dgm:prSet/>
      <dgm:spPr/>
      <dgm:t>
        <a:bodyPr/>
        <a:lstStyle/>
        <a:p>
          <a:endParaRPr lang="en-US" sz="1600"/>
        </a:p>
      </dgm:t>
    </dgm:pt>
    <dgm:pt modelId="{7D0DCE89-CAA2-42BC-AF4A-A56AF24DDD86}" type="sibTrans" cxnId="{1D871F37-98D0-4F01-995D-1C11D795F5C6}">
      <dgm:prSet/>
      <dgm:spPr/>
      <dgm:t>
        <a:bodyPr/>
        <a:lstStyle/>
        <a:p>
          <a:endParaRPr lang="en-US" sz="1600"/>
        </a:p>
      </dgm:t>
    </dgm:pt>
    <dgm:pt modelId="{8B112A1B-4FC6-4ABA-97FD-244832B75C15}">
      <dgm:prSet custT="1"/>
      <dgm:spPr/>
      <dgm:t>
        <a:bodyPr/>
        <a:lstStyle/>
        <a:p>
          <a:r>
            <a:rPr lang="en-US" sz="1600"/>
            <a:t>Hashing ensures the security of information by checking the integrity of information on both  the sender and receiver sides</a:t>
          </a:r>
        </a:p>
      </dgm:t>
    </dgm:pt>
    <dgm:pt modelId="{23A3E7EB-A5A8-4AF8-A01B-1E67B66D90A3}" type="parTrans" cxnId="{52CD951A-E653-4758-B190-BD62B134DAAE}">
      <dgm:prSet/>
      <dgm:spPr/>
      <dgm:t>
        <a:bodyPr/>
        <a:lstStyle/>
        <a:p>
          <a:endParaRPr lang="en-US" sz="1600"/>
        </a:p>
      </dgm:t>
    </dgm:pt>
    <dgm:pt modelId="{1B1FB7E2-F6B2-497D-8E52-EF2F2145F164}" type="sibTrans" cxnId="{52CD951A-E653-4758-B190-BD62B134DAAE}">
      <dgm:prSet/>
      <dgm:spPr/>
      <dgm:t>
        <a:bodyPr/>
        <a:lstStyle/>
        <a:p>
          <a:endParaRPr lang="en-US" sz="1600"/>
        </a:p>
      </dgm:t>
    </dgm:pt>
    <dgm:pt modelId="{99612EA2-1932-4786-8D9D-C0FD91C79C60}">
      <dgm:prSet custT="1"/>
      <dgm:spPr/>
      <dgm:t>
        <a:bodyPr/>
        <a:lstStyle/>
        <a:p>
          <a:r>
            <a:rPr lang="en-US" sz="1600"/>
            <a:t>Checking the integrity of information :</a:t>
          </a:r>
        </a:p>
      </dgm:t>
    </dgm:pt>
    <dgm:pt modelId="{6C4FA8ED-7D85-4557-9DB9-12D43CB0E016}" type="parTrans" cxnId="{EBFA8255-B9E9-4899-9181-298F2BC54395}">
      <dgm:prSet/>
      <dgm:spPr/>
      <dgm:t>
        <a:bodyPr/>
        <a:lstStyle/>
        <a:p>
          <a:endParaRPr lang="en-US" sz="1600"/>
        </a:p>
      </dgm:t>
    </dgm:pt>
    <dgm:pt modelId="{D4AF4D8F-101E-4C97-BFD3-DD17895C72F1}" type="sibTrans" cxnId="{EBFA8255-B9E9-4899-9181-298F2BC54395}">
      <dgm:prSet/>
      <dgm:spPr/>
      <dgm:t>
        <a:bodyPr/>
        <a:lstStyle/>
        <a:p>
          <a:endParaRPr lang="en-US" sz="1600"/>
        </a:p>
      </dgm:t>
    </dgm:pt>
    <dgm:pt modelId="{D610B72F-D4D4-497B-AE85-C54184A72F9A}">
      <dgm:prSet custT="1"/>
      <dgm:spPr/>
      <dgm:t>
        <a:bodyPr/>
        <a:lstStyle/>
        <a:p>
          <a:r>
            <a:rPr lang="en-US" sz="1600"/>
            <a:t>The sender of the message creates a hash code of it and sends the message to the receiver along  with its hash code</a:t>
          </a:r>
        </a:p>
      </dgm:t>
    </dgm:pt>
    <dgm:pt modelId="{DA0B346C-4ADC-4B50-884A-8C40331E07B2}" type="parTrans" cxnId="{E7ADA74A-85C5-45E5-9298-6E3E93D89BE9}">
      <dgm:prSet/>
      <dgm:spPr/>
      <dgm:t>
        <a:bodyPr/>
        <a:lstStyle/>
        <a:p>
          <a:endParaRPr lang="en-US" sz="1600"/>
        </a:p>
      </dgm:t>
    </dgm:pt>
    <dgm:pt modelId="{AA663EC6-0C3F-4C93-A5D6-A0F6832F81C6}" type="sibTrans" cxnId="{E7ADA74A-85C5-45E5-9298-6E3E93D89BE9}">
      <dgm:prSet/>
      <dgm:spPr/>
      <dgm:t>
        <a:bodyPr/>
        <a:lstStyle/>
        <a:p>
          <a:endParaRPr lang="en-US" sz="1600"/>
        </a:p>
      </dgm:t>
    </dgm:pt>
    <dgm:pt modelId="{F2C1049C-6CBA-472C-860F-F3B9EFEA5B76}">
      <dgm:prSet custT="1"/>
      <dgm:spPr/>
      <dgm:t>
        <a:bodyPr/>
        <a:lstStyle/>
        <a:p>
          <a:r>
            <a:rPr lang="en-US" sz="1600"/>
            <a:t>The receiver again creates a hash code for the same messages at the receiver side and compares  both the hash codes; if it is match, then the message has not been tampered with</a:t>
          </a:r>
        </a:p>
      </dgm:t>
    </dgm:pt>
    <dgm:pt modelId="{C7C95E55-FD17-4909-84C3-A3653156EEC6}" type="parTrans" cxnId="{A86C21CD-C656-4456-A11D-DDA1CB470C9D}">
      <dgm:prSet/>
      <dgm:spPr/>
      <dgm:t>
        <a:bodyPr/>
        <a:lstStyle/>
        <a:p>
          <a:endParaRPr lang="en-US" sz="1600"/>
        </a:p>
      </dgm:t>
    </dgm:pt>
    <dgm:pt modelId="{58F60471-A951-44D8-A096-4EBAFDF50147}" type="sibTrans" cxnId="{A86C21CD-C656-4456-A11D-DDA1CB470C9D}">
      <dgm:prSet/>
      <dgm:spPr/>
      <dgm:t>
        <a:bodyPr/>
        <a:lstStyle/>
        <a:p>
          <a:endParaRPr lang="en-US" sz="1600"/>
        </a:p>
      </dgm:t>
    </dgm:pt>
    <dgm:pt modelId="{B82A5DD4-2748-4DBB-A71D-C191FF49C58C}" type="pres">
      <dgm:prSet presAssocID="{B4F6C82D-08F2-4AA5-B96E-FCA2BFB859FC}" presName="linear" presStyleCnt="0">
        <dgm:presLayoutVars>
          <dgm:animLvl val="lvl"/>
          <dgm:resizeHandles val="exact"/>
        </dgm:presLayoutVars>
      </dgm:prSet>
      <dgm:spPr/>
    </dgm:pt>
    <dgm:pt modelId="{787144A0-C11F-4690-B3E8-B5DAF89B186F}" type="pres">
      <dgm:prSet presAssocID="{FB360FF6-3AFF-45CD-B726-ABD0BDAA64D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096F5A7-CD84-4540-B689-B0DCC65A1B26}" type="pres">
      <dgm:prSet presAssocID="{7D0DCE89-CAA2-42BC-AF4A-A56AF24DDD86}" presName="spacer" presStyleCnt="0"/>
      <dgm:spPr/>
    </dgm:pt>
    <dgm:pt modelId="{68D4E0FE-C1BC-4002-BA6C-AF54F32E3AF1}" type="pres">
      <dgm:prSet presAssocID="{8B112A1B-4FC6-4ABA-97FD-244832B75C1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4024625-CC49-4EA3-A036-5594AD41D56E}" type="pres">
      <dgm:prSet presAssocID="{1B1FB7E2-F6B2-497D-8E52-EF2F2145F164}" presName="spacer" presStyleCnt="0"/>
      <dgm:spPr/>
    </dgm:pt>
    <dgm:pt modelId="{2F51282C-4636-4CB9-B275-6B3395522192}" type="pres">
      <dgm:prSet presAssocID="{99612EA2-1932-4786-8D9D-C0FD91C79C6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E4421DB-CB42-4A94-92EF-49817870D962}" type="pres">
      <dgm:prSet presAssocID="{99612EA2-1932-4786-8D9D-C0FD91C79C6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10AC90C-9E4E-4FBF-A766-760EE542A70B}" type="presOf" srcId="{D610B72F-D4D4-497B-AE85-C54184A72F9A}" destId="{FE4421DB-CB42-4A94-92EF-49817870D962}" srcOrd="0" destOrd="0" presId="urn:microsoft.com/office/officeart/2005/8/layout/vList2"/>
    <dgm:cxn modelId="{8286320E-A5C7-46E9-984C-E5B811A14EB7}" type="presOf" srcId="{99612EA2-1932-4786-8D9D-C0FD91C79C60}" destId="{2F51282C-4636-4CB9-B275-6B3395522192}" srcOrd="0" destOrd="0" presId="urn:microsoft.com/office/officeart/2005/8/layout/vList2"/>
    <dgm:cxn modelId="{52CD951A-E653-4758-B190-BD62B134DAAE}" srcId="{B4F6C82D-08F2-4AA5-B96E-FCA2BFB859FC}" destId="{8B112A1B-4FC6-4ABA-97FD-244832B75C15}" srcOrd="1" destOrd="0" parTransId="{23A3E7EB-A5A8-4AF8-A01B-1E67B66D90A3}" sibTransId="{1B1FB7E2-F6B2-497D-8E52-EF2F2145F164}"/>
    <dgm:cxn modelId="{1D871F37-98D0-4F01-995D-1C11D795F5C6}" srcId="{B4F6C82D-08F2-4AA5-B96E-FCA2BFB859FC}" destId="{FB360FF6-3AFF-45CD-B726-ABD0BDAA64D9}" srcOrd="0" destOrd="0" parTransId="{F521FC23-AFBC-4A2F-B207-61BAF1297C37}" sibTransId="{7D0DCE89-CAA2-42BC-AF4A-A56AF24DDD86}"/>
    <dgm:cxn modelId="{E7ADA74A-85C5-45E5-9298-6E3E93D89BE9}" srcId="{99612EA2-1932-4786-8D9D-C0FD91C79C60}" destId="{D610B72F-D4D4-497B-AE85-C54184A72F9A}" srcOrd="0" destOrd="0" parTransId="{DA0B346C-4ADC-4B50-884A-8C40331E07B2}" sibTransId="{AA663EC6-0C3F-4C93-A5D6-A0F6832F81C6}"/>
    <dgm:cxn modelId="{EBFA8255-B9E9-4899-9181-298F2BC54395}" srcId="{B4F6C82D-08F2-4AA5-B96E-FCA2BFB859FC}" destId="{99612EA2-1932-4786-8D9D-C0FD91C79C60}" srcOrd="2" destOrd="0" parTransId="{6C4FA8ED-7D85-4557-9DB9-12D43CB0E016}" sibTransId="{D4AF4D8F-101E-4C97-BFD3-DD17895C72F1}"/>
    <dgm:cxn modelId="{A88AD383-5FCB-4A90-8871-83E7D772CA87}" type="presOf" srcId="{FB360FF6-3AFF-45CD-B726-ABD0BDAA64D9}" destId="{787144A0-C11F-4690-B3E8-B5DAF89B186F}" srcOrd="0" destOrd="0" presId="urn:microsoft.com/office/officeart/2005/8/layout/vList2"/>
    <dgm:cxn modelId="{D995C78A-EDE1-47CB-93C3-49B6F6DB0E43}" type="presOf" srcId="{B4F6C82D-08F2-4AA5-B96E-FCA2BFB859FC}" destId="{B82A5DD4-2748-4DBB-A71D-C191FF49C58C}" srcOrd="0" destOrd="0" presId="urn:microsoft.com/office/officeart/2005/8/layout/vList2"/>
    <dgm:cxn modelId="{6076869F-5490-4FB0-B04E-2181E9CE70E9}" type="presOf" srcId="{F2C1049C-6CBA-472C-860F-F3B9EFEA5B76}" destId="{FE4421DB-CB42-4A94-92EF-49817870D962}" srcOrd="0" destOrd="1" presId="urn:microsoft.com/office/officeart/2005/8/layout/vList2"/>
    <dgm:cxn modelId="{A86C21CD-C656-4456-A11D-DDA1CB470C9D}" srcId="{99612EA2-1932-4786-8D9D-C0FD91C79C60}" destId="{F2C1049C-6CBA-472C-860F-F3B9EFEA5B76}" srcOrd="1" destOrd="0" parTransId="{C7C95E55-FD17-4909-84C3-A3653156EEC6}" sibTransId="{58F60471-A951-44D8-A096-4EBAFDF50147}"/>
    <dgm:cxn modelId="{168141DC-AE9F-498A-AFE7-57EC3237EFD3}" type="presOf" srcId="{8B112A1B-4FC6-4ABA-97FD-244832B75C15}" destId="{68D4E0FE-C1BC-4002-BA6C-AF54F32E3AF1}" srcOrd="0" destOrd="0" presId="urn:microsoft.com/office/officeart/2005/8/layout/vList2"/>
    <dgm:cxn modelId="{BBC63E9E-F2E4-481D-88A6-7034FA2C6BB0}" type="presParOf" srcId="{B82A5DD4-2748-4DBB-A71D-C191FF49C58C}" destId="{787144A0-C11F-4690-B3E8-B5DAF89B186F}" srcOrd="0" destOrd="0" presId="urn:microsoft.com/office/officeart/2005/8/layout/vList2"/>
    <dgm:cxn modelId="{6BF45415-7CA8-4AAB-879F-DB78DF709886}" type="presParOf" srcId="{B82A5DD4-2748-4DBB-A71D-C191FF49C58C}" destId="{A096F5A7-CD84-4540-B689-B0DCC65A1B26}" srcOrd="1" destOrd="0" presId="urn:microsoft.com/office/officeart/2005/8/layout/vList2"/>
    <dgm:cxn modelId="{B4A798B3-22D2-4F3E-BE71-A368EA2CA7F0}" type="presParOf" srcId="{B82A5DD4-2748-4DBB-A71D-C191FF49C58C}" destId="{68D4E0FE-C1BC-4002-BA6C-AF54F32E3AF1}" srcOrd="2" destOrd="0" presId="urn:microsoft.com/office/officeart/2005/8/layout/vList2"/>
    <dgm:cxn modelId="{8FDAA1C8-BEE2-446C-99E3-E62C3B60D60E}" type="presParOf" srcId="{B82A5DD4-2748-4DBB-A71D-C191FF49C58C}" destId="{F4024625-CC49-4EA3-A036-5594AD41D56E}" srcOrd="3" destOrd="0" presId="urn:microsoft.com/office/officeart/2005/8/layout/vList2"/>
    <dgm:cxn modelId="{45599DC2-42E4-4BBC-A11D-4035149E65E3}" type="presParOf" srcId="{B82A5DD4-2748-4DBB-A71D-C191FF49C58C}" destId="{2F51282C-4636-4CB9-B275-6B3395522192}" srcOrd="4" destOrd="0" presId="urn:microsoft.com/office/officeart/2005/8/layout/vList2"/>
    <dgm:cxn modelId="{739F172C-A2C3-4584-B3D6-E070C626EAD8}" type="presParOf" srcId="{B82A5DD4-2748-4DBB-A71D-C191FF49C58C}" destId="{FE4421DB-CB42-4A94-92EF-49817870D96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9578C-5FC0-4B82-A75F-89AFB566734C}">
      <dsp:nvSpPr>
        <dsp:cNvPr id="0" name=""/>
        <dsp:cNvSpPr/>
      </dsp:nvSpPr>
      <dsp:spPr>
        <a:xfrm>
          <a:off x="0" y="0"/>
          <a:ext cx="4623060" cy="9314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just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1" kern="1200" dirty="0"/>
            <a:t>Symmetric encryption is the oldest cryptographic technique used to  encrypt digital data to ensure data confidentiality</a:t>
          </a:r>
        </a:p>
      </dsp:txBody>
      <dsp:txXfrm>
        <a:off x="27282" y="27282"/>
        <a:ext cx="3617934" cy="876903"/>
      </dsp:txXfrm>
    </dsp:sp>
    <dsp:sp modelId="{8FD48C7A-48AB-462C-9F12-1E2FC5D06770}">
      <dsp:nvSpPr>
        <dsp:cNvPr id="0" name=""/>
        <dsp:cNvSpPr/>
      </dsp:nvSpPr>
      <dsp:spPr>
        <a:xfrm>
          <a:off x="407917" y="1086711"/>
          <a:ext cx="4623060" cy="9314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019982"/>
                <a:satOff val="18057"/>
                <a:lumOff val="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19982"/>
                <a:satOff val="18057"/>
                <a:lumOff val="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19982"/>
                <a:satOff val="18057"/>
                <a:lumOff val="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It is called symmetric encryption as a single key is used for encrypting and  decrypting the data</a:t>
          </a:r>
        </a:p>
      </dsp:txBody>
      <dsp:txXfrm>
        <a:off x="435199" y="1113993"/>
        <a:ext cx="3555126" cy="876903"/>
      </dsp:txXfrm>
    </dsp:sp>
    <dsp:sp modelId="{D0FF9849-B5D2-414F-B953-F14A040F70AF}">
      <dsp:nvSpPr>
        <dsp:cNvPr id="0" name=""/>
        <dsp:cNvSpPr/>
      </dsp:nvSpPr>
      <dsp:spPr>
        <a:xfrm>
          <a:off x="815834" y="2173423"/>
          <a:ext cx="4623060" cy="9314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0039964"/>
                <a:satOff val="36115"/>
                <a:lumOff val="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039964"/>
                <a:satOff val="36115"/>
                <a:lumOff val="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039964"/>
                <a:satOff val="36115"/>
                <a:lumOff val="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It is used to encrypt large amounts of data</a:t>
          </a:r>
        </a:p>
      </dsp:txBody>
      <dsp:txXfrm>
        <a:off x="843116" y="2200705"/>
        <a:ext cx="3555126" cy="876903"/>
      </dsp:txXfrm>
    </dsp:sp>
    <dsp:sp modelId="{7B871C40-6294-4C8D-8D7B-285D8B57DD36}">
      <dsp:nvSpPr>
        <dsp:cNvPr id="0" name=""/>
        <dsp:cNvSpPr/>
      </dsp:nvSpPr>
      <dsp:spPr>
        <a:xfrm>
          <a:off x="4017607" y="706362"/>
          <a:ext cx="605453" cy="605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/>
        </a:p>
      </dsp:txBody>
      <dsp:txXfrm>
        <a:off x="4153834" y="706362"/>
        <a:ext cx="332999" cy="455603"/>
      </dsp:txXfrm>
    </dsp:sp>
    <dsp:sp modelId="{A5D17E64-B30C-49BA-BF43-8A6FDA6B348A}">
      <dsp:nvSpPr>
        <dsp:cNvPr id="0" name=""/>
        <dsp:cNvSpPr/>
      </dsp:nvSpPr>
      <dsp:spPr>
        <a:xfrm>
          <a:off x="4425524" y="1786864"/>
          <a:ext cx="605453" cy="605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0222171"/>
            <a:satOff val="29665"/>
            <a:lumOff val="103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/>
        </a:p>
      </dsp:txBody>
      <dsp:txXfrm>
        <a:off x="4561751" y="1786864"/>
        <a:ext cx="332999" cy="455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144A0-C11F-4690-B3E8-B5DAF89B186F}">
      <dsp:nvSpPr>
        <dsp:cNvPr id="0" name=""/>
        <dsp:cNvSpPr/>
      </dsp:nvSpPr>
      <dsp:spPr>
        <a:xfrm>
          <a:off x="0" y="3215"/>
          <a:ext cx="10987547" cy="926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Hashing is one of the forms of cryptography that transforms the information into a fixed  length value or key that represents the original information</a:t>
          </a:r>
        </a:p>
      </dsp:txBody>
      <dsp:txXfrm>
        <a:off x="45235" y="48450"/>
        <a:ext cx="10897077" cy="836169"/>
      </dsp:txXfrm>
    </dsp:sp>
    <dsp:sp modelId="{68D4E0FE-C1BC-4002-BA6C-AF54F32E3AF1}">
      <dsp:nvSpPr>
        <dsp:cNvPr id="0" name=""/>
        <dsp:cNvSpPr/>
      </dsp:nvSpPr>
      <dsp:spPr>
        <a:xfrm>
          <a:off x="0" y="943762"/>
          <a:ext cx="10987547" cy="926639"/>
        </a:xfrm>
        <a:prstGeom prst="roundRect">
          <a:avLst/>
        </a:prstGeom>
        <a:solidFill>
          <a:schemeClr val="accent2">
            <a:hueOff val="4793348"/>
            <a:satOff val="15656"/>
            <a:lumOff val="-13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Hashing ensures the security of information by checking the integrity of information on both  the sender and receiver sides</a:t>
          </a:r>
        </a:p>
      </dsp:txBody>
      <dsp:txXfrm>
        <a:off x="45235" y="988997"/>
        <a:ext cx="10897077" cy="836169"/>
      </dsp:txXfrm>
    </dsp:sp>
    <dsp:sp modelId="{2F51282C-4636-4CB9-B275-6B3395522192}">
      <dsp:nvSpPr>
        <dsp:cNvPr id="0" name=""/>
        <dsp:cNvSpPr/>
      </dsp:nvSpPr>
      <dsp:spPr>
        <a:xfrm>
          <a:off x="0" y="1884310"/>
          <a:ext cx="10987547" cy="926639"/>
        </a:xfrm>
        <a:prstGeom prst="roundRect">
          <a:avLst/>
        </a:prstGeom>
        <a:solidFill>
          <a:schemeClr val="accent2">
            <a:hueOff val="9586696"/>
            <a:satOff val="31313"/>
            <a:lumOff val="-26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Checking the integrity of information :</a:t>
          </a:r>
        </a:p>
      </dsp:txBody>
      <dsp:txXfrm>
        <a:off x="45235" y="1929545"/>
        <a:ext cx="10897077" cy="836169"/>
      </dsp:txXfrm>
    </dsp:sp>
    <dsp:sp modelId="{FE4421DB-CB42-4A94-92EF-49817870D962}">
      <dsp:nvSpPr>
        <dsp:cNvPr id="0" name=""/>
        <dsp:cNvSpPr/>
      </dsp:nvSpPr>
      <dsp:spPr>
        <a:xfrm>
          <a:off x="0" y="2810949"/>
          <a:ext cx="10987547" cy="15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855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The sender of the message creates a hash code of it and sends the message to the receiver along  with its hash code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The receiver again creates a hash code for the same messages at the receiver side and compares  both the hash codes; if it is match, then the message has not been tampered with</a:t>
          </a:r>
        </a:p>
      </dsp:txBody>
      <dsp:txXfrm>
        <a:off x="0" y="2810949"/>
        <a:ext cx="10987547" cy="1519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1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4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7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6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5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6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0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8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5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5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1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6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spc="6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13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 spc="12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 spc="1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 spc="1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 spc="1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1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1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6.jpg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DFC4C3-C332-C09D-4E32-A3FDCCA36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2A69949C-0305-DB79-F92D-6F5096560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34B743F8-4DA1-7DE0-AEE0-A565F447E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23" name="Picture 16">
            <a:extLst>
              <a:ext uri="{FF2B5EF4-FFF2-40B4-BE49-F238E27FC236}">
                <a16:creationId xmlns:a16="http://schemas.microsoft.com/office/drawing/2014/main" id="{BAF9B9B3-2E09-EAAD-A9F0-A28E5CD95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908EEBE1-45C4-8A0B-FCEA-0893EB5EFF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1" y="559814"/>
            <a:ext cx="10348146" cy="6024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/>
          <a:p>
            <a:pPr marL="18585">
              <a:lnSpc>
                <a:spcPct val="90000"/>
              </a:lnSpc>
            </a:pPr>
            <a:r>
              <a:rPr lang="en-US" sz="4000" spc="22" dirty="0">
                <a:solidFill>
                  <a:schemeClr val="accent1">
                    <a:lumMod val="50000"/>
                  </a:schemeClr>
                </a:solidFill>
              </a:rPr>
              <a:t>Encryption</a:t>
            </a:r>
            <a:endParaRPr lang="en-US" sz="4000" spc="15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4" name="Picture 18">
            <a:extLst>
              <a:ext uri="{FF2B5EF4-FFF2-40B4-BE49-F238E27FC236}">
                <a16:creationId xmlns:a16="http://schemas.microsoft.com/office/drawing/2014/main" id="{E4CDCABB-C110-4D9D-E7B7-C4B09B596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B6D893B-4F17-0DEF-CAB9-7A596D72988E}"/>
              </a:ext>
            </a:extLst>
          </p:cNvPr>
          <p:cNvGrpSpPr/>
          <p:nvPr/>
        </p:nvGrpSpPr>
        <p:grpSpPr>
          <a:xfrm>
            <a:off x="4450345" y="2999464"/>
            <a:ext cx="7444359" cy="3588723"/>
            <a:chOff x="3135350" y="3231322"/>
            <a:chExt cx="7444359" cy="3588723"/>
          </a:xfrm>
        </p:grpSpPr>
        <p:sp>
          <p:nvSpPr>
            <p:cNvPr id="3" name="object 23">
              <a:extLst>
                <a:ext uri="{FF2B5EF4-FFF2-40B4-BE49-F238E27FC236}">
                  <a16:creationId xmlns:a16="http://schemas.microsoft.com/office/drawing/2014/main" id="{83000329-AAEB-3FA7-D70D-4D260BBBB0D3}"/>
                </a:ext>
              </a:extLst>
            </p:cNvPr>
            <p:cNvSpPr txBox="1"/>
            <p:nvPr/>
          </p:nvSpPr>
          <p:spPr>
            <a:xfrm>
              <a:off x="8571560" y="4523306"/>
              <a:ext cx="2008149" cy="2296739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593797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5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A…………</a:t>
              </a:r>
            </a:p>
            <a:p>
              <a:pPr marL="593797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756" b="0" i="0" u="none" strike="noStrike" kern="1200" cap="none" spc="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……………</a:t>
              </a:r>
              <a:endParaRPr kumimoji="0" sz="175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  <a:p>
              <a:pPr marL="593797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756" b="0" i="0" u="none" strike="noStrike" kern="1200" cap="none" spc="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……………</a:t>
              </a:r>
              <a:endParaRPr kumimoji="0" sz="175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  <a:p>
              <a:pPr marL="593797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756" b="0" i="0" u="none" strike="noStrike" kern="1200" cap="none" spc="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……………</a:t>
              </a:r>
              <a:endParaRPr kumimoji="0" sz="175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  <a:p>
              <a:pPr marL="593797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756" b="0" i="0" u="none" strike="noStrike" kern="1200" cap="none" spc="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……………</a:t>
              </a:r>
              <a:endParaRPr kumimoji="0" sz="175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  <a:p>
              <a:pPr marL="55756" marR="44604" lvl="0" indent="0" algn="l" defTabSz="914400" rtl="0" eaLnBrk="1" fontAlgn="auto" latinLnBrk="0" hangingPunct="1">
                <a:lnSpc>
                  <a:spcPct val="100000"/>
                </a:lnSpc>
                <a:spcBef>
                  <a:spcPts val="893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Encr</a:t>
              </a:r>
              <a:r>
                <a:rPr kumimoji="0" sz="1756" b="0" i="0" u="none" strike="noStrike" kern="1200" cap="none" spc="-278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y</a:t>
              </a:r>
              <a:r>
                <a:rPr kumimoji="0" sz="2634" b="0" i="0" u="none" strike="noStrike" kern="1200" cap="none" spc="-2216" normalizeH="0" baseline="27777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…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pted</a:t>
              </a:r>
              <a:r>
                <a:rPr kumimoji="0" sz="1756" b="0" i="0" u="none" strike="noStrike" kern="1200" cap="none" spc="-3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file</a:t>
              </a:r>
              <a:r>
                <a:rPr kumimoji="0" sz="1756" b="0" i="0" u="none" strike="noStrike" kern="1200" cap="none" spc="-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with  </a:t>
              </a:r>
              <a:r>
                <a:rPr kumimoji="0" sz="1756" b="0" i="0" u="none" strike="noStrike" kern="1200" cap="none" spc="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user’s</a:t>
              </a:r>
              <a:r>
                <a:rPr kumimoji="0" sz="1756" b="0" i="0" u="none" strike="noStrike" kern="1200" cap="none" spc="-51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public</a:t>
              </a:r>
              <a:r>
                <a:rPr kumimoji="0" sz="1756" b="0" i="0" u="none" strike="noStrike" kern="1200" cap="none" spc="-4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key</a:t>
              </a:r>
              <a:r>
                <a:rPr kumimoji="0" sz="1756" b="0" i="0" u="none" strike="noStrike" kern="1200" cap="none" spc="-51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in </a:t>
              </a:r>
              <a:r>
                <a:rPr kumimoji="0" sz="1756" b="0" i="0" u="none" strike="noStrike" kern="1200" cap="none" spc="-461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Header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8EA45E3-0564-F968-1EE5-2E11AEFA7B41}"/>
                </a:ext>
              </a:extLst>
            </p:cNvPr>
            <p:cNvGrpSpPr/>
            <p:nvPr/>
          </p:nvGrpSpPr>
          <p:grpSpPr>
            <a:xfrm>
              <a:off x="3135350" y="3231322"/>
              <a:ext cx="7204804" cy="3355703"/>
              <a:chOff x="3135350" y="3231322"/>
              <a:chExt cx="7204804" cy="3355703"/>
            </a:xfrm>
          </p:grpSpPr>
          <p:sp>
            <p:nvSpPr>
              <p:cNvPr id="6" name="object 7">
                <a:extLst>
                  <a:ext uri="{FF2B5EF4-FFF2-40B4-BE49-F238E27FC236}">
                    <a16:creationId xmlns:a16="http://schemas.microsoft.com/office/drawing/2014/main" id="{AEC8CC26-4C42-A808-6881-968270CD90E0}"/>
                  </a:ext>
                </a:extLst>
              </p:cNvPr>
              <p:cNvSpPr/>
              <p:nvPr/>
            </p:nvSpPr>
            <p:spPr>
              <a:xfrm>
                <a:off x="3741976" y="3897351"/>
                <a:ext cx="817756" cy="1179241"/>
              </a:xfrm>
              <a:custGeom>
                <a:avLst/>
                <a:gdLst/>
                <a:ahLst/>
                <a:cxnLst/>
                <a:rect l="l" t="t" r="r" b="b"/>
                <a:pathLst>
                  <a:path w="558800" h="805814">
                    <a:moveTo>
                      <a:pt x="558546" y="805434"/>
                    </a:moveTo>
                    <a:lnTo>
                      <a:pt x="558545" y="0"/>
                    </a:lnTo>
                    <a:lnTo>
                      <a:pt x="0" y="0"/>
                    </a:lnTo>
                    <a:lnTo>
                      <a:pt x="0" y="805434"/>
                    </a:lnTo>
                    <a:lnTo>
                      <a:pt x="3809" y="805434"/>
                    </a:lnTo>
                    <a:lnTo>
                      <a:pt x="3809" y="7620"/>
                    </a:lnTo>
                    <a:lnTo>
                      <a:pt x="7619" y="3810"/>
                    </a:lnTo>
                    <a:lnTo>
                      <a:pt x="7619" y="7620"/>
                    </a:lnTo>
                    <a:lnTo>
                      <a:pt x="550925" y="7620"/>
                    </a:lnTo>
                    <a:lnTo>
                      <a:pt x="550925" y="3810"/>
                    </a:lnTo>
                    <a:lnTo>
                      <a:pt x="554735" y="7620"/>
                    </a:lnTo>
                    <a:lnTo>
                      <a:pt x="554736" y="805434"/>
                    </a:lnTo>
                    <a:lnTo>
                      <a:pt x="558546" y="805434"/>
                    </a:lnTo>
                    <a:close/>
                  </a:path>
                  <a:path w="558800" h="805814">
                    <a:moveTo>
                      <a:pt x="7619" y="7620"/>
                    </a:moveTo>
                    <a:lnTo>
                      <a:pt x="7619" y="3810"/>
                    </a:lnTo>
                    <a:lnTo>
                      <a:pt x="3809" y="7620"/>
                    </a:lnTo>
                    <a:lnTo>
                      <a:pt x="7619" y="7620"/>
                    </a:lnTo>
                    <a:close/>
                  </a:path>
                  <a:path w="558800" h="805814">
                    <a:moveTo>
                      <a:pt x="7619" y="797813"/>
                    </a:moveTo>
                    <a:lnTo>
                      <a:pt x="7619" y="7620"/>
                    </a:lnTo>
                    <a:lnTo>
                      <a:pt x="3809" y="7620"/>
                    </a:lnTo>
                    <a:lnTo>
                      <a:pt x="3809" y="797813"/>
                    </a:lnTo>
                    <a:lnTo>
                      <a:pt x="7619" y="797813"/>
                    </a:lnTo>
                    <a:close/>
                  </a:path>
                  <a:path w="558800" h="805814">
                    <a:moveTo>
                      <a:pt x="554736" y="797813"/>
                    </a:moveTo>
                    <a:lnTo>
                      <a:pt x="3809" y="797813"/>
                    </a:lnTo>
                    <a:lnTo>
                      <a:pt x="7619" y="801624"/>
                    </a:lnTo>
                    <a:lnTo>
                      <a:pt x="7619" y="805434"/>
                    </a:lnTo>
                    <a:lnTo>
                      <a:pt x="550926" y="805434"/>
                    </a:lnTo>
                    <a:lnTo>
                      <a:pt x="550926" y="801624"/>
                    </a:lnTo>
                    <a:lnTo>
                      <a:pt x="554736" y="797813"/>
                    </a:lnTo>
                    <a:close/>
                  </a:path>
                  <a:path w="558800" h="805814">
                    <a:moveTo>
                      <a:pt x="7619" y="805434"/>
                    </a:moveTo>
                    <a:lnTo>
                      <a:pt x="7619" y="801624"/>
                    </a:lnTo>
                    <a:lnTo>
                      <a:pt x="3809" y="797813"/>
                    </a:lnTo>
                    <a:lnTo>
                      <a:pt x="3809" y="805434"/>
                    </a:lnTo>
                    <a:lnTo>
                      <a:pt x="7619" y="805434"/>
                    </a:lnTo>
                    <a:close/>
                  </a:path>
                  <a:path w="558800" h="805814">
                    <a:moveTo>
                      <a:pt x="554735" y="7620"/>
                    </a:moveTo>
                    <a:lnTo>
                      <a:pt x="550925" y="3810"/>
                    </a:lnTo>
                    <a:lnTo>
                      <a:pt x="550925" y="7620"/>
                    </a:lnTo>
                    <a:lnTo>
                      <a:pt x="554735" y="7620"/>
                    </a:lnTo>
                    <a:close/>
                  </a:path>
                  <a:path w="558800" h="805814">
                    <a:moveTo>
                      <a:pt x="554736" y="797813"/>
                    </a:moveTo>
                    <a:lnTo>
                      <a:pt x="554735" y="7620"/>
                    </a:lnTo>
                    <a:lnTo>
                      <a:pt x="550925" y="7620"/>
                    </a:lnTo>
                    <a:lnTo>
                      <a:pt x="550926" y="797813"/>
                    </a:lnTo>
                    <a:lnTo>
                      <a:pt x="554736" y="797813"/>
                    </a:lnTo>
                    <a:close/>
                  </a:path>
                  <a:path w="558800" h="805814">
                    <a:moveTo>
                      <a:pt x="554736" y="805434"/>
                    </a:moveTo>
                    <a:lnTo>
                      <a:pt x="554736" y="797813"/>
                    </a:lnTo>
                    <a:lnTo>
                      <a:pt x="550926" y="801624"/>
                    </a:lnTo>
                    <a:lnTo>
                      <a:pt x="550926" y="805434"/>
                    </a:lnTo>
                    <a:lnTo>
                      <a:pt x="554736" y="805434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634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sp>
            <p:nvSpPr>
              <p:cNvPr id="7" name="object 8">
                <a:extLst>
                  <a:ext uri="{FF2B5EF4-FFF2-40B4-BE49-F238E27FC236}">
                    <a16:creationId xmlns:a16="http://schemas.microsoft.com/office/drawing/2014/main" id="{CA2FAD8A-75F5-0AE9-CFCF-E551190B3413}"/>
                  </a:ext>
                </a:extLst>
              </p:cNvPr>
              <p:cNvSpPr txBox="1"/>
              <p:nvPr/>
            </p:nvSpPr>
            <p:spPr>
              <a:xfrm>
                <a:off x="3702204" y="3917795"/>
                <a:ext cx="777798" cy="1434837"/>
              </a:xfrm>
              <a:prstGeom prst="rect">
                <a:avLst/>
              </a:prstGeom>
            </p:spPr>
            <p:txBody>
              <a:bodyPr vert="horz" wrap="square" lIns="0" tIns="19515" rIns="0" bIns="0" rtlCol="0">
                <a:spAutoFit/>
              </a:bodyPr>
              <a:lstStyle/>
              <a:p>
                <a:pPr marL="86421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54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756" b="0" i="0" u="none" strike="noStrike" kern="1200" cap="none" spc="7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MT"/>
                    <a:ea typeface="+mn-ea"/>
                    <a:cs typeface="Arial MT"/>
                  </a:rPr>
                  <a:t>………</a:t>
                </a:r>
                <a:endParaRPr kumimoji="0" sz="1756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endParaRPr>
              </a:p>
              <a:p>
                <a:pPr marL="86421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7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756" b="0" i="0" u="none" strike="noStrike" kern="1200" cap="none" spc="7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MT"/>
                    <a:ea typeface="+mn-ea"/>
                    <a:cs typeface="Arial MT"/>
                  </a:rPr>
                  <a:t>………</a:t>
                </a:r>
                <a:endParaRPr kumimoji="0" sz="1756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endParaRPr>
              </a:p>
              <a:p>
                <a:pPr marL="86421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7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756" b="0" i="0" u="none" strike="noStrike" kern="1200" cap="none" spc="7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MT"/>
                    <a:ea typeface="+mn-ea"/>
                    <a:cs typeface="Arial MT"/>
                  </a:rPr>
                  <a:t>………</a:t>
                </a:r>
                <a:endParaRPr kumimoji="0" sz="1756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endParaRPr>
              </a:p>
              <a:p>
                <a:pPr marL="86421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7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756" b="0" i="0" u="none" strike="noStrike" kern="1200" cap="none" spc="7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MT"/>
                    <a:ea typeface="+mn-ea"/>
                    <a:cs typeface="Arial MT"/>
                  </a:rPr>
                  <a:t>………</a:t>
                </a:r>
                <a:endParaRPr kumimoji="0" sz="1756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endParaRPr>
              </a:p>
              <a:p>
                <a:pPr marL="1858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549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756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MT"/>
                    <a:ea typeface="+mn-ea"/>
                    <a:cs typeface="Arial MT"/>
                  </a:rPr>
                  <a:t>File</a:t>
                </a:r>
                <a:endParaRPr kumimoji="0" sz="1756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endParaRPr>
              </a:p>
            </p:txBody>
          </p:sp>
          <p:sp>
            <p:nvSpPr>
              <p:cNvPr id="8" name="object 9">
                <a:extLst>
                  <a:ext uri="{FF2B5EF4-FFF2-40B4-BE49-F238E27FC236}">
                    <a16:creationId xmlns:a16="http://schemas.microsoft.com/office/drawing/2014/main" id="{58E5D3A3-6604-E487-F5BD-E3CCEDC08823}"/>
                  </a:ext>
                </a:extLst>
              </p:cNvPr>
              <p:cNvSpPr/>
              <p:nvPr/>
            </p:nvSpPr>
            <p:spPr>
              <a:xfrm>
                <a:off x="4816953" y="4427033"/>
                <a:ext cx="1425498" cy="728546"/>
              </a:xfrm>
              <a:custGeom>
                <a:avLst/>
                <a:gdLst/>
                <a:ahLst/>
                <a:cxnLst/>
                <a:rect l="l" t="t" r="r" b="b"/>
                <a:pathLst>
                  <a:path w="974089" h="497839">
                    <a:moveTo>
                      <a:pt x="729234" y="125730"/>
                    </a:moveTo>
                    <a:lnTo>
                      <a:pt x="0" y="125730"/>
                    </a:lnTo>
                    <a:lnTo>
                      <a:pt x="0" y="372618"/>
                    </a:lnTo>
                    <a:lnTo>
                      <a:pt x="3809" y="372618"/>
                    </a:lnTo>
                    <a:lnTo>
                      <a:pt x="3810" y="133350"/>
                    </a:lnTo>
                    <a:lnTo>
                      <a:pt x="7620" y="129540"/>
                    </a:lnTo>
                    <a:lnTo>
                      <a:pt x="7620" y="133350"/>
                    </a:lnTo>
                    <a:lnTo>
                      <a:pt x="725424" y="133350"/>
                    </a:lnTo>
                    <a:lnTo>
                      <a:pt x="725424" y="129540"/>
                    </a:lnTo>
                    <a:lnTo>
                      <a:pt x="729234" y="125730"/>
                    </a:lnTo>
                    <a:close/>
                  </a:path>
                  <a:path w="974089" h="497839">
                    <a:moveTo>
                      <a:pt x="7620" y="133350"/>
                    </a:moveTo>
                    <a:lnTo>
                      <a:pt x="7620" y="129540"/>
                    </a:lnTo>
                    <a:lnTo>
                      <a:pt x="3810" y="133350"/>
                    </a:lnTo>
                    <a:lnTo>
                      <a:pt x="7620" y="133350"/>
                    </a:lnTo>
                    <a:close/>
                  </a:path>
                  <a:path w="974089" h="497839">
                    <a:moveTo>
                      <a:pt x="7620" y="364998"/>
                    </a:moveTo>
                    <a:lnTo>
                      <a:pt x="7620" y="133350"/>
                    </a:lnTo>
                    <a:lnTo>
                      <a:pt x="3810" y="133350"/>
                    </a:lnTo>
                    <a:lnTo>
                      <a:pt x="3810" y="364998"/>
                    </a:lnTo>
                    <a:lnTo>
                      <a:pt x="7620" y="364998"/>
                    </a:lnTo>
                    <a:close/>
                  </a:path>
                  <a:path w="974089" h="497839">
                    <a:moveTo>
                      <a:pt x="733044" y="479298"/>
                    </a:moveTo>
                    <a:lnTo>
                      <a:pt x="733044" y="364998"/>
                    </a:lnTo>
                    <a:lnTo>
                      <a:pt x="3810" y="364998"/>
                    </a:lnTo>
                    <a:lnTo>
                      <a:pt x="7620" y="368808"/>
                    </a:lnTo>
                    <a:lnTo>
                      <a:pt x="7619" y="372618"/>
                    </a:lnTo>
                    <a:lnTo>
                      <a:pt x="725424" y="372618"/>
                    </a:lnTo>
                    <a:lnTo>
                      <a:pt x="725424" y="368808"/>
                    </a:lnTo>
                    <a:lnTo>
                      <a:pt x="729234" y="372618"/>
                    </a:lnTo>
                    <a:lnTo>
                      <a:pt x="729234" y="483108"/>
                    </a:lnTo>
                    <a:lnTo>
                      <a:pt x="733044" y="479298"/>
                    </a:lnTo>
                    <a:close/>
                  </a:path>
                  <a:path w="974089" h="497839">
                    <a:moveTo>
                      <a:pt x="7619" y="372618"/>
                    </a:moveTo>
                    <a:lnTo>
                      <a:pt x="7620" y="368808"/>
                    </a:lnTo>
                    <a:lnTo>
                      <a:pt x="3810" y="364998"/>
                    </a:lnTo>
                    <a:lnTo>
                      <a:pt x="3809" y="372618"/>
                    </a:lnTo>
                    <a:lnTo>
                      <a:pt x="7619" y="372618"/>
                    </a:lnTo>
                    <a:close/>
                  </a:path>
                  <a:path w="974089" h="497839">
                    <a:moveTo>
                      <a:pt x="973836" y="249174"/>
                    </a:moveTo>
                    <a:lnTo>
                      <a:pt x="725424" y="0"/>
                    </a:lnTo>
                    <a:lnTo>
                      <a:pt x="725424" y="125730"/>
                    </a:lnTo>
                    <a:lnTo>
                      <a:pt x="726186" y="125730"/>
                    </a:lnTo>
                    <a:lnTo>
                      <a:pt x="726186" y="12192"/>
                    </a:lnTo>
                    <a:lnTo>
                      <a:pt x="733044" y="9906"/>
                    </a:lnTo>
                    <a:lnTo>
                      <a:pt x="733044" y="19028"/>
                    </a:lnTo>
                    <a:lnTo>
                      <a:pt x="963544" y="248797"/>
                    </a:lnTo>
                    <a:lnTo>
                      <a:pt x="966216" y="246126"/>
                    </a:lnTo>
                    <a:lnTo>
                      <a:pt x="966216" y="256794"/>
                    </a:lnTo>
                    <a:lnTo>
                      <a:pt x="973836" y="249174"/>
                    </a:lnTo>
                    <a:close/>
                  </a:path>
                  <a:path w="974089" h="497839">
                    <a:moveTo>
                      <a:pt x="729234" y="133350"/>
                    </a:moveTo>
                    <a:lnTo>
                      <a:pt x="729234" y="125730"/>
                    </a:lnTo>
                    <a:lnTo>
                      <a:pt x="725424" y="129540"/>
                    </a:lnTo>
                    <a:lnTo>
                      <a:pt x="725424" y="133350"/>
                    </a:lnTo>
                    <a:lnTo>
                      <a:pt x="729234" y="133350"/>
                    </a:lnTo>
                    <a:close/>
                  </a:path>
                  <a:path w="974089" h="497839">
                    <a:moveTo>
                      <a:pt x="729234" y="372618"/>
                    </a:moveTo>
                    <a:lnTo>
                      <a:pt x="725424" y="368808"/>
                    </a:lnTo>
                    <a:lnTo>
                      <a:pt x="725424" y="372618"/>
                    </a:lnTo>
                    <a:lnTo>
                      <a:pt x="729234" y="372618"/>
                    </a:lnTo>
                    <a:close/>
                  </a:path>
                  <a:path w="974089" h="497839">
                    <a:moveTo>
                      <a:pt x="729234" y="483108"/>
                    </a:moveTo>
                    <a:lnTo>
                      <a:pt x="729234" y="372618"/>
                    </a:lnTo>
                    <a:lnTo>
                      <a:pt x="725424" y="372618"/>
                    </a:lnTo>
                    <a:lnTo>
                      <a:pt x="725424" y="497586"/>
                    </a:lnTo>
                    <a:lnTo>
                      <a:pt x="726186" y="496824"/>
                    </a:lnTo>
                    <a:lnTo>
                      <a:pt x="726186" y="486156"/>
                    </a:lnTo>
                    <a:lnTo>
                      <a:pt x="729234" y="483108"/>
                    </a:lnTo>
                    <a:close/>
                  </a:path>
                  <a:path w="974089" h="497839">
                    <a:moveTo>
                      <a:pt x="733044" y="19028"/>
                    </a:moveTo>
                    <a:lnTo>
                      <a:pt x="733044" y="9906"/>
                    </a:lnTo>
                    <a:lnTo>
                      <a:pt x="726186" y="12192"/>
                    </a:lnTo>
                    <a:lnTo>
                      <a:pt x="733044" y="19028"/>
                    </a:lnTo>
                    <a:close/>
                  </a:path>
                  <a:path w="974089" h="497839">
                    <a:moveTo>
                      <a:pt x="733044" y="133350"/>
                    </a:moveTo>
                    <a:lnTo>
                      <a:pt x="733044" y="19028"/>
                    </a:lnTo>
                    <a:lnTo>
                      <a:pt x="726186" y="12192"/>
                    </a:lnTo>
                    <a:lnTo>
                      <a:pt x="726186" y="125730"/>
                    </a:lnTo>
                    <a:lnTo>
                      <a:pt x="729234" y="125730"/>
                    </a:lnTo>
                    <a:lnTo>
                      <a:pt x="729234" y="133350"/>
                    </a:lnTo>
                    <a:lnTo>
                      <a:pt x="733044" y="133350"/>
                    </a:lnTo>
                    <a:close/>
                  </a:path>
                  <a:path w="974089" h="497839">
                    <a:moveTo>
                      <a:pt x="966216" y="256794"/>
                    </a:moveTo>
                    <a:lnTo>
                      <a:pt x="966216" y="251460"/>
                    </a:lnTo>
                    <a:lnTo>
                      <a:pt x="963544" y="248797"/>
                    </a:lnTo>
                    <a:lnTo>
                      <a:pt x="726186" y="486156"/>
                    </a:lnTo>
                    <a:lnTo>
                      <a:pt x="733044" y="488442"/>
                    </a:lnTo>
                    <a:lnTo>
                      <a:pt x="733044" y="489966"/>
                    </a:lnTo>
                    <a:lnTo>
                      <a:pt x="966216" y="256794"/>
                    </a:lnTo>
                    <a:close/>
                  </a:path>
                  <a:path w="974089" h="497839">
                    <a:moveTo>
                      <a:pt x="733044" y="489966"/>
                    </a:moveTo>
                    <a:lnTo>
                      <a:pt x="733044" y="488442"/>
                    </a:lnTo>
                    <a:lnTo>
                      <a:pt x="726186" y="486156"/>
                    </a:lnTo>
                    <a:lnTo>
                      <a:pt x="726186" y="496824"/>
                    </a:lnTo>
                    <a:lnTo>
                      <a:pt x="733044" y="489966"/>
                    </a:lnTo>
                    <a:close/>
                  </a:path>
                  <a:path w="974089" h="497839">
                    <a:moveTo>
                      <a:pt x="966216" y="251460"/>
                    </a:moveTo>
                    <a:lnTo>
                      <a:pt x="966216" y="246126"/>
                    </a:lnTo>
                    <a:lnTo>
                      <a:pt x="963544" y="248797"/>
                    </a:lnTo>
                    <a:lnTo>
                      <a:pt x="966216" y="251460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634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sp>
            <p:nvSpPr>
              <p:cNvPr id="9" name="object 10">
                <a:extLst>
                  <a:ext uri="{FF2B5EF4-FFF2-40B4-BE49-F238E27FC236}">
                    <a16:creationId xmlns:a16="http://schemas.microsoft.com/office/drawing/2014/main" id="{991564ED-FAEF-E603-91B7-8580F76583B3}"/>
                  </a:ext>
                </a:extLst>
              </p:cNvPr>
              <p:cNvSpPr txBox="1"/>
              <p:nvPr/>
            </p:nvSpPr>
            <p:spPr>
              <a:xfrm>
                <a:off x="4591300" y="6135773"/>
                <a:ext cx="949712" cy="289908"/>
              </a:xfrm>
              <a:prstGeom prst="rect">
                <a:avLst/>
              </a:prstGeom>
            </p:spPr>
            <p:txBody>
              <a:bodyPr vert="horz" wrap="square" lIns="0" tIns="19515" rIns="0" bIns="0" rtlCol="0">
                <a:spAutoFit/>
              </a:bodyPr>
              <a:lstStyle/>
              <a:p>
                <a:pPr marL="1858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54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756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MT"/>
                    <a:ea typeface="+mn-ea"/>
                    <a:cs typeface="Arial MT"/>
                  </a:rPr>
                  <a:t>ncryption</a:t>
                </a:r>
                <a:endParaRPr kumimoji="0" sz="1756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endParaRPr>
              </a:p>
            </p:txBody>
          </p:sp>
          <p:sp>
            <p:nvSpPr>
              <p:cNvPr id="10" name="object 11">
                <a:extLst>
                  <a:ext uri="{FF2B5EF4-FFF2-40B4-BE49-F238E27FC236}">
                    <a16:creationId xmlns:a16="http://schemas.microsoft.com/office/drawing/2014/main" id="{FF871521-C0BD-8125-CD50-6DFB6B862740}"/>
                  </a:ext>
                </a:extLst>
              </p:cNvPr>
              <p:cNvSpPr txBox="1"/>
              <p:nvPr/>
            </p:nvSpPr>
            <p:spPr>
              <a:xfrm>
                <a:off x="4460115" y="6175589"/>
                <a:ext cx="150541" cy="24365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1946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756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MT"/>
                    <a:ea typeface="+mn-ea"/>
                    <a:cs typeface="Arial MT"/>
                  </a:rPr>
                  <a:t>E</a:t>
                </a:r>
                <a:endParaRPr kumimoji="0" sz="1756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endParaRPr>
              </a:p>
            </p:txBody>
          </p:sp>
          <p:sp>
            <p:nvSpPr>
              <p:cNvPr id="11" name="object 12">
                <a:extLst>
                  <a:ext uri="{FF2B5EF4-FFF2-40B4-BE49-F238E27FC236}">
                    <a16:creationId xmlns:a16="http://schemas.microsoft.com/office/drawing/2014/main" id="{0B63DC8C-8B52-2215-8247-02A5F7FAA6B0}"/>
                  </a:ext>
                </a:extLst>
              </p:cNvPr>
              <p:cNvSpPr/>
              <p:nvPr/>
            </p:nvSpPr>
            <p:spPr>
              <a:xfrm>
                <a:off x="6430537" y="3897350"/>
                <a:ext cx="817756" cy="1451516"/>
              </a:xfrm>
              <a:custGeom>
                <a:avLst/>
                <a:gdLst/>
                <a:ahLst/>
                <a:cxnLst/>
                <a:rect l="l" t="t" r="r" b="b"/>
                <a:pathLst>
                  <a:path w="558800" h="991870">
                    <a:moveTo>
                      <a:pt x="558546" y="991362"/>
                    </a:moveTo>
                    <a:lnTo>
                      <a:pt x="558546" y="0"/>
                    </a:lnTo>
                    <a:lnTo>
                      <a:pt x="0" y="0"/>
                    </a:lnTo>
                    <a:lnTo>
                      <a:pt x="0" y="991362"/>
                    </a:lnTo>
                    <a:lnTo>
                      <a:pt x="3810" y="991362"/>
                    </a:lnTo>
                    <a:lnTo>
                      <a:pt x="3810" y="7620"/>
                    </a:lnTo>
                    <a:lnTo>
                      <a:pt x="7620" y="3810"/>
                    </a:lnTo>
                    <a:lnTo>
                      <a:pt x="7620" y="7620"/>
                    </a:lnTo>
                    <a:lnTo>
                      <a:pt x="550926" y="7620"/>
                    </a:lnTo>
                    <a:lnTo>
                      <a:pt x="550926" y="3810"/>
                    </a:lnTo>
                    <a:lnTo>
                      <a:pt x="554736" y="7620"/>
                    </a:lnTo>
                    <a:lnTo>
                      <a:pt x="554736" y="991362"/>
                    </a:lnTo>
                    <a:lnTo>
                      <a:pt x="558546" y="991362"/>
                    </a:lnTo>
                    <a:close/>
                  </a:path>
                  <a:path w="558800" h="991870">
                    <a:moveTo>
                      <a:pt x="7620" y="7620"/>
                    </a:moveTo>
                    <a:lnTo>
                      <a:pt x="7620" y="3810"/>
                    </a:lnTo>
                    <a:lnTo>
                      <a:pt x="3810" y="7620"/>
                    </a:lnTo>
                    <a:lnTo>
                      <a:pt x="7620" y="7620"/>
                    </a:lnTo>
                    <a:close/>
                  </a:path>
                  <a:path w="558800" h="991870">
                    <a:moveTo>
                      <a:pt x="7620" y="983742"/>
                    </a:moveTo>
                    <a:lnTo>
                      <a:pt x="7620" y="7620"/>
                    </a:lnTo>
                    <a:lnTo>
                      <a:pt x="3810" y="7620"/>
                    </a:lnTo>
                    <a:lnTo>
                      <a:pt x="3810" y="983742"/>
                    </a:lnTo>
                    <a:lnTo>
                      <a:pt x="7620" y="983742"/>
                    </a:lnTo>
                    <a:close/>
                  </a:path>
                  <a:path w="558800" h="991870">
                    <a:moveTo>
                      <a:pt x="554736" y="983742"/>
                    </a:moveTo>
                    <a:lnTo>
                      <a:pt x="3810" y="983742"/>
                    </a:lnTo>
                    <a:lnTo>
                      <a:pt x="7620" y="987552"/>
                    </a:lnTo>
                    <a:lnTo>
                      <a:pt x="7620" y="991362"/>
                    </a:lnTo>
                    <a:lnTo>
                      <a:pt x="550926" y="991362"/>
                    </a:lnTo>
                    <a:lnTo>
                      <a:pt x="550926" y="987552"/>
                    </a:lnTo>
                    <a:lnTo>
                      <a:pt x="554736" y="983742"/>
                    </a:lnTo>
                    <a:close/>
                  </a:path>
                  <a:path w="558800" h="991870">
                    <a:moveTo>
                      <a:pt x="7620" y="991362"/>
                    </a:moveTo>
                    <a:lnTo>
                      <a:pt x="7620" y="987552"/>
                    </a:lnTo>
                    <a:lnTo>
                      <a:pt x="3810" y="983742"/>
                    </a:lnTo>
                    <a:lnTo>
                      <a:pt x="3810" y="991362"/>
                    </a:lnTo>
                    <a:lnTo>
                      <a:pt x="7620" y="991362"/>
                    </a:lnTo>
                    <a:close/>
                  </a:path>
                  <a:path w="558800" h="991870">
                    <a:moveTo>
                      <a:pt x="554736" y="7620"/>
                    </a:moveTo>
                    <a:lnTo>
                      <a:pt x="550926" y="3810"/>
                    </a:lnTo>
                    <a:lnTo>
                      <a:pt x="550926" y="7620"/>
                    </a:lnTo>
                    <a:lnTo>
                      <a:pt x="554736" y="7620"/>
                    </a:lnTo>
                    <a:close/>
                  </a:path>
                  <a:path w="558800" h="991870">
                    <a:moveTo>
                      <a:pt x="554736" y="983742"/>
                    </a:moveTo>
                    <a:lnTo>
                      <a:pt x="554736" y="7620"/>
                    </a:lnTo>
                    <a:lnTo>
                      <a:pt x="550926" y="7620"/>
                    </a:lnTo>
                    <a:lnTo>
                      <a:pt x="550926" y="983742"/>
                    </a:lnTo>
                    <a:lnTo>
                      <a:pt x="554736" y="983742"/>
                    </a:lnTo>
                    <a:close/>
                  </a:path>
                  <a:path w="558800" h="991870">
                    <a:moveTo>
                      <a:pt x="554736" y="991362"/>
                    </a:moveTo>
                    <a:lnTo>
                      <a:pt x="554736" y="983742"/>
                    </a:lnTo>
                    <a:lnTo>
                      <a:pt x="550926" y="987552"/>
                    </a:lnTo>
                    <a:lnTo>
                      <a:pt x="550926" y="991362"/>
                    </a:lnTo>
                    <a:lnTo>
                      <a:pt x="554736" y="991362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634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sp>
            <p:nvSpPr>
              <p:cNvPr id="12" name="object 13">
                <a:extLst>
                  <a:ext uri="{FF2B5EF4-FFF2-40B4-BE49-F238E27FC236}">
                    <a16:creationId xmlns:a16="http://schemas.microsoft.com/office/drawing/2014/main" id="{89C25738-2C2E-4E7B-6E5C-3235FDCF0A1D}"/>
                  </a:ext>
                </a:extLst>
              </p:cNvPr>
              <p:cNvSpPr/>
              <p:nvPr/>
            </p:nvSpPr>
            <p:spPr>
              <a:xfrm>
                <a:off x="7555695" y="4335593"/>
                <a:ext cx="1427356" cy="778727"/>
              </a:xfrm>
              <a:custGeom>
                <a:avLst/>
                <a:gdLst/>
                <a:ahLst/>
                <a:cxnLst/>
                <a:rect l="l" t="t" r="r" b="b"/>
                <a:pathLst>
                  <a:path w="975360" h="532129">
                    <a:moveTo>
                      <a:pt x="762188" y="169814"/>
                    </a:moveTo>
                    <a:lnTo>
                      <a:pt x="57912" y="0"/>
                    </a:lnTo>
                    <a:lnTo>
                      <a:pt x="0" y="240792"/>
                    </a:lnTo>
                    <a:lnTo>
                      <a:pt x="5334" y="242071"/>
                    </a:lnTo>
                    <a:lnTo>
                      <a:pt x="5334" y="233934"/>
                    </a:lnTo>
                    <a:lnTo>
                      <a:pt x="9247" y="234876"/>
                    </a:lnTo>
                    <a:lnTo>
                      <a:pt x="59436" y="24498"/>
                    </a:lnTo>
                    <a:lnTo>
                      <a:pt x="59436" y="8382"/>
                    </a:lnTo>
                    <a:lnTo>
                      <a:pt x="64008" y="5333"/>
                    </a:lnTo>
                    <a:lnTo>
                      <a:pt x="64007" y="9483"/>
                    </a:lnTo>
                    <a:lnTo>
                      <a:pt x="761238" y="177418"/>
                    </a:lnTo>
                    <a:lnTo>
                      <a:pt x="761238" y="173735"/>
                    </a:lnTo>
                    <a:lnTo>
                      <a:pt x="762188" y="169814"/>
                    </a:lnTo>
                    <a:close/>
                  </a:path>
                  <a:path w="975360" h="532129">
                    <a:moveTo>
                      <a:pt x="9247" y="234876"/>
                    </a:moveTo>
                    <a:lnTo>
                      <a:pt x="5334" y="233934"/>
                    </a:lnTo>
                    <a:lnTo>
                      <a:pt x="8382" y="238506"/>
                    </a:lnTo>
                    <a:lnTo>
                      <a:pt x="9247" y="234876"/>
                    </a:lnTo>
                    <a:close/>
                  </a:path>
                  <a:path w="975360" h="532129">
                    <a:moveTo>
                      <a:pt x="713994" y="404621"/>
                    </a:moveTo>
                    <a:lnTo>
                      <a:pt x="9247" y="234876"/>
                    </a:lnTo>
                    <a:lnTo>
                      <a:pt x="8382" y="238506"/>
                    </a:lnTo>
                    <a:lnTo>
                      <a:pt x="5334" y="233934"/>
                    </a:lnTo>
                    <a:lnTo>
                      <a:pt x="5334" y="242071"/>
                    </a:lnTo>
                    <a:lnTo>
                      <a:pt x="704731" y="409776"/>
                    </a:lnTo>
                    <a:lnTo>
                      <a:pt x="705612" y="406145"/>
                    </a:lnTo>
                    <a:lnTo>
                      <a:pt x="708660" y="410718"/>
                    </a:lnTo>
                    <a:lnTo>
                      <a:pt x="708660" y="426800"/>
                    </a:lnTo>
                    <a:lnTo>
                      <a:pt x="713994" y="404621"/>
                    </a:lnTo>
                    <a:close/>
                  </a:path>
                  <a:path w="975360" h="532129">
                    <a:moveTo>
                      <a:pt x="64008" y="5333"/>
                    </a:moveTo>
                    <a:lnTo>
                      <a:pt x="59436" y="8382"/>
                    </a:lnTo>
                    <a:lnTo>
                      <a:pt x="63071" y="9257"/>
                    </a:lnTo>
                    <a:lnTo>
                      <a:pt x="64008" y="5333"/>
                    </a:lnTo>
                    <a:close/>
                  </a:path>
                  <a:path w="975360" h="532129">
                    <a:moveTo>
                      <a:pt x="63071" y="9257"/>
                    </a:moveTo>
                    <a:lnTo>
                      <a:pt x="59436" y="8382"/>
                    </a:lnTo>
                    <a:lnTo>
                      <a:pt x="59436" y="24498"/>
                    </a:lnTo>
                    <a:lnTo>
                      <a:pt x="63071" y="9257"/>
                    </a:lnTo>
                    <a:close/>
                  </a:path>
                  <a:path w="975360" h="532129">
                    <a:moveTo>
                      <a:pt x="64007" y="9483"/>
                    </a:moveTo>
                    <a:lnTo>
                      <a:pt x="64008" y="5333"/>
                    </a:lnTo>
                    <a:lnTo>
                      <a:pt x="63071" y="9257"/>
                    </a:lnTo>
                    <a:lnTo>
                      <a:pt x="64007" y="9483"/>
                    </a:lnTo>
                    <a:close/>
                  </a:path>
                  <a:path w="975360" h="532129">
                    <a:moveTo>
                      <a:pt x="708660" y="426800"/>
                    </a:moveTo>
                    <a:lnTo>
                      <a:pt x="708660" y="410718"/>
                    </a:lnTo>
                    <a:lnTo>
                      <a:pt x="704731" y="409776"/>
                    </a:lnTo>
                    <a:lnTo>
                      <a:pt x="675132" y="531876"/>
                    </a:lnTo>
                    <a:lnTo>
                      <a:pt x="678942" y="529545"/>
                    </a:lnTo>
                    <a:lnTo>
                      <a:pt x="678942" y="520445"/>
                    </a:lnTo>
                    <a:lnTo>
                      <a:pt x="687379" y="515280"/>
                    </a:lnTo>
                    <a:lnTo>
                      <a:pt x="708660" y="426800"/>
                    </a:lnTo>
                    <a:close/>
                  </a:path>
                  <a:path w="975360" h="532129">
                    <a:moveTo>
                      <a:pt x="687379" y="515280"/>
                    </a:moveTo>
                    <a:lnTo>
                      <a:pt x="678942" y="520445"/>
                    </a:lnTo>
                    <a:lnTo>
                      <a:pt x="685038" y="525018"/>
                    </a:lnTo>
                    <a:lnTo>
                      <a:pt x="687379" y="515280"/>
                    </a:lnTo>
                    <a:close/>
                  </a:path>
                  <a:path w="975360" h="532129">
                    <a:moveTo>
                      <a:pt x="967740" y="352894"/>
                    </a:moveTo>
                    <a:lnTo>
                      <a:pt x="967740" y="343661"/>
                    </a:lnTo>
                    <a:lnTo>
                      <a:pt x="966978" y="348995"/>
                    </a:lnTo>
                    <a:lnTo>
                      <a:pt x="964810" y="345455"/>
                    </a:lnTo>
                    <a:lnTo>
                      <a:pt x="687379" y="515280"/>
                    </a:lnTo>
                    <a:lnTo>
                      <a:pt x="685038" y="525018"/>
                    </a:lnTo>
                    <a:lnTo>
                      <a:pt x="678942" y="520445"/>
                    </a:lnTo>
                    <a:lnTo>
                      <a:pt x="678942" y="529545"/>
                    </a:lnTo>
                    <a:lnTo>
                      <a:pt x="967740" y="352894"/>
                    </a:lnTo>
                    <a:close/>
                  </a:path>
                  <a:path w="975360" h="532129">
                    <a:moveTo>
                      <a:pt x="708660" y="410718"/>
                    </a:moveTo>
                    <a:lnTo>
                      <a:pt x="705612" y="406145"/>
                    </a:lnTo>
                    <a:lnTo>
                      <a:pt x="704731" y="409776"/>
                    </a:lnTo>
                    <a:lnTo>
                      <a:pt x="708660" y="410718"/>
                    </a:lnTo>
                    <a:close/>
                  </a:path>
                  <a:path w="975360" h="532129">
                    <a:moveTo>
                      <a:pt x="765810" y="170687"/>
                    </a:moveTo>
                    <a:lnTo>
                      <a:pt x="762188" y="169814"/>
                    </a:lnTo>
                    <a:lnTo>
                      <a:pt x="761238" y="173735"/>
                    </a:lnTo>
                    <a:lnTo>
                      <a:pt x="765810" y="170687"/>
                    </a:lnTo>
                    <a:close/>
                  </a:path>
                  <a:path w="975360" h="532129">
                    <a:moveTo>
                      <a:pt x="765810" y="178519"/>
                    </a:moveTo>
                    <a:lnTo>
                      <a:pt x="765810" y="170687"/>
                    </a:lnTo>
                    <a:lnTo>
                      <a:pt x="761238" y="173735"/>
                    </a:lnTo>
                    <a:lnTo>
                      <a:pt x="761238" y="177418"/>
                    </a:lnTo>
                    <a:lnTo>
                      <a:pt x="765810" y="178519"/>
                    </a:lnTo>
                    <a:close/>
                  </a:path>
                  <a:path w="975360" h="532129">
                    <a:moveTo>
                      <a:pt x="975360" y="348234"/>
                    </a:moveTo>
                    <a:lnTo>
                      <a:pt x="791718" y="48005"/>
                    </a:lnTo>
                    <a:lnTo>
                      <a:pt x="762188" y="169814"/>
                    </a:lnTo>
                    <a:lnTo>
                      <a:pt x="765810" y="170687"/>
                    </a:lnTo>
                    <a:lnTo>
                      <a:pt x="765810" y="178519"/>
                    </a:lnTo>
                    <a:lnTo>
                      <a:pt x="768096" y="179069"/>
                    </a:lnTo>
                    <a:lnTo>
                      <a:pt x="790194" y="87188"/>
                    </a:lnTo>
                    <a:lnTo>
                      <a:pt x="790194" y="60197"/>
                    </a:lnTo>
                    <a:lnTo>
                      <a:pt x="797052" y="58673"/>
                    </a:lnTo>
                    <a:lnTo>
                      <a:pt x="797052" y="71401"/>
                    </a:lnTo>
                    <a:lnTo>
                      <a:pt x="964810" y="345455"/>
                    </a:lnTo>
                    <a:lnTo>
                      <a:pt x="967740" y="343661"/>
                    </a:lnTo>
                    <a:lnTo>
                      <a:pt x="967740" y="352894"/>
                    </a:lnTo>
                    <a:lnTo>
                      <a:pt x="975360" y="348234"/>
                    </a:lnTo>
                    <a:close/>
                  </a:path>
                  <a:path w="975360" h="532129">
                    <a:moveTo>
                      <a:pt x="797052" y="58673"/>
                    </a:moveTo>
                    <a:lnTo>
                      <a:pt x="790194" y="60197"/>
                    </a:lnTo>
                    <a:lnTo>
                      <a:pt x="794854" y="67811"/>
                    </a:lnTo>
                    <a:lnTo>
                      <a:pt x="797052" y="58673"/>
                    </a:lnTo>
                    <a:close/>
                  </a:path>
                  <a:path w="975360" h="532129">
                    <a:moveTo>
                      <a:pt x="794854" y="67811"/>
                    </a:moveTo>
                    <a:lnTo>
                      <a:pt x="790194" y="60197"/>
                    </a:lnTo>
                    <a:lnTo>
                      <a:pt x="790194" y="87188"/>
                    </a:lnTo>
                    <a:lnTo>
                      <a:pt x="794854" y="67811"/>
                    </a:lnTo>
                    <a:close/>
                  </a:path>
                  <a:path w="975360" h="532129">
                    <a:moveTo>
                      <a:pt x="797052" y="71401"/>
                    </a:moveTo>
                    <a:lnTo>
                      <a:pt x="797052" y="58673"/>
                    </a:lnTo>
                    <a:lnTo>
                      <a:pt x="794854" y="67811"/>
                    </a:lnTo>
                    <a:lnTo>
                      <a:pt x="797052" y="71401"/>
                    </a:lnTo>
                    <a:close/>
                  </a:path>
                  <a:path w="975360" h="532129">
                    <a:moveTo>
                      <a:pt x="967740" y="343661"/>
                    </a:moveTo>
                    <a:lnTo>
                      <a:pt x="964810" y="345455"/>
                    </a:lnTo>
                    <a:lnTo>
                      <a:pt x="966978" y="348995"/>
                    </a:lnTo>
                    <a:lnTo>
                      <a:pt x="967740" y="343661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634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sp>
            <p:nvSpPr>
              <p:cNvPr id="13" name="object 14">
                <a:extLst>
                  <a:ext uri="{FF2B5EF4-FFF2-40B4-BE49-F238E27FC236}">
                    <a16:creationId xmlns:a16="http://schemas.microsoft.com/office/drawing/2014/main" id="{62AB8BFE-2C32-4431-346C-CD67518E2BBA}"/>
                  </a:ext>
                </a:extLst>
              </p:cNvPr>
              <p:cNvSpPr/>
              <p:nvPr/>
            </p:nvSpPr>
            <p:spPr>
              <a:xfrm>
                <a:off x="9119095" y="4502862"/>
                <a:ext cx="1221059" cy="1721934"/>
              </a:xfrm>
              <a:custGeom>
                <a:avLst/>
                <a:gdLst/>
                <a:ahLst/>
                <a:cxnLst/>
                <a:rect l="l" t="t" r="r" b="b"/>
                <a:pathLst>
                  <a:path w="834389" h="1176654">
                    <a:moveTo>
                      <a:pt x="834389" y="1176527"/>
                    </a:moveTo>
                    <a:lnTo>
                      <a:pt x="834389" y="0"/>
                    </a:lnTo>
                    <a:lnTo>
                      <a:pt x="0" y="0"/>
                    </a:lnTo>
                    <a:lnTo>
                      <a:pt x="0" y="1176528"/>
                    </a:lnTo>
                    <a:lnTo>
                      <a:pt x="3809" y="1176528"/>
                    </a:lnTo>
                    <a:lnTo>
                      <a:pt x="3809" y="7619"/>
                    </a:lnTo>
                    <a:lnTo>
                      <a:pt x="7619" y="3809"/>
                    </a:lnTo>
                    <a:lnTo>
                      <a:pt x="7619" y="7619"/>
                    </a:lnTo>
                    <a:lnTo>
                      <a:pt x="826769" y="7619"/>
                    </a:lnTo>
                    <a:lnTo>
                      <a:pt x="826769" y="3809"/>
                    </a:lnTo>
                    <a:lnTo>
                      <a:pt x="830579" y="7619"/>
                    </a:lnTo>
                    <a:lnTo>
                      <a:pt x="830579" y="1176527"/>
                    </a:lnTo>
                    <a:lnTo>
                      <a:pt x="834389" y="1176527"/>
                    </a:lnTo>
                    <a:close/>
                  </a:path>
                  <a:path w="834389" h="1176654">
                    <a:moveTo>
                      <a:pt x="7619" y="7619"/>
                    </a:moveTo>
                    <a:lnTo>
                      <a:pt x="7619" y="3809"/>
                    </a:lnTo>
                    <a:lnTo>
                      <a:pt x="3809" y="7619"/>
                    </a:lnTo>
                    <a:lnTo>
                      <a:pt x="7619" y="7619"/>
                    </a:lnTo>
                    <a:close/>
                  </a:path>
                  <a:path w="834389" h="1176654">
                    <a:moveTo>
                      <a:pt x="7619" y="1168908"/>
                    </a:moveTo>
                    <a:lnTo>
                      <a:pt x="7619" y="7619"/>
                    </a:lnTo>
                    <a:lnTo>
                      <a:pt x="3809" y="7619"/>
                    </a:lnTo>
                    <a:lnTo>
                      <a:pt x="3809" y="1168908"/>
                    </a:lnTo>
                    <a:lnTo>
                      <a:pt x="7619" y="1168908"/>
                    </a:lnTo>
                    <a:close/>
                  </a:path>
                  <a:path w="834389" h="1176654">
                    <a:moveTo>
                      <a:pt x="830579" y="1168907"/>
                    </a:moveTo>
                    <a:lnTo>
                      <a:pt x="3809" y="1168908"/>
                    </a:lnTo>
                    <a:lnTo>
                      <a:pt x="7619" y="1172718"/>
                    </a:lnTo>
                    <a:lnTo>
                      <a:pt x="7619" y="1176528"/>
                    </a:lnTo>
                    <a:lnTo>
                      <a:pt x="826769" y="1176527"/>
                    </a:lnTo>
                    <a:lnTo>
                      <a:pt x="826769" y="1172717"/>
                    </a:lnTo>
                    <a:lnTo>
                      <a:pt x="830579" y="1168907"/>
                    </a:lnTo>
                    <a:close/>
                  </a:path>
                  <a:path w="834389" h="1176654">
                    <a:moveTo>
                      <a:pt x="7619" y="1176528"/>
                    </a:moveTo>
                    <a:lnTo>
                      <a:pt x="7619" y="1172718"/>
                    </a:lnTo>
                    <a:lnTo>
                      <a:pt x="3809" y="1168908"/>
                    </a:lnTo>
                    <a:lnTo>
                      <a:pt x="3809" y="1176528"/>
                    </a:lnTo>
                    <a:lnTo>
                      <a:pt x="7619" y="1176528"/>
                    </a:lnTo>
                    <a:close/>
                  </a:path>
                  <a:path w="834389" h="1176654">
                    <a:moveTo>
                      <a:pt x="830579" y="7619"/>
                    </a:moveTo>
                    <a:lnTo>
                      <a:pt x="826769" y="3809"/>
                    </a:lnTo>
                    <a:lnTo>
                      <a:pt x="826769" y="7619"/>
                    </a:lnTo>
                    <a:lnTo>
                      <a:pt x="830579" y="7619"/>
                    </a:lnTo>
                    <a:close/>
                  </a:path>
                  <a:path w="834389" h="1176654">
                    <a:moveTo>
                      <a:pt x="830579" y="1168907"/>
                    </a:moveTo>
                    <a:lnTo>
                      <a:pt x="830579" y="7619"/>
                    </a:lnTo>
                    <a:lnTo>
                      <a:pt x="826769" y="7619"/>
                    </a:lnTo>
                    <a:lnTo>
                      <a:pt x="826769" y="1168907"/>
                    </a:lnTo>
                    <a:lnTo>
                      <a:pt x="830579" y="1168907"/>
                    </a:lnTo>
                    <a:close/>
                  </a:path>
                  <a:path w="834389" h="1176654">
                    <a:moveTo>
                      <a:pt x="830579" y="1176527"/>
                    </a:moveTo>
                    <a:lnTo>
                      <a:pt x="830579" y="1168907"/>
                    </a:lnTo>
                    <a:lnTo>
                      <a:pt x="826769" y="1172717"/>
                    </a:lnTo>
                    <a:lnTo>
                      <a:pt x="826769" y="1176527"/>
                    </a:lnTo>
                    <a:lnTo>
                      <a:pt x="830579" y="1176527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634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pic>
            <p:nvPicPr>
              <p:cNvPr id="14" name="object 15" descr="A black and white outline of a key&#10;&#10;Description automatically generated">
                <a:extLst>
                  <a:ext uri="{FF2B5EF4-FFF2-40B4-BE49-F238E27FC236}">
                    <a16:creationId xmlns:a16="http://schemas.microsoft.com/office/drawing/2014/main" id="{36E0E32A-17B3-7307-9DE2-BA2C7D03B2B4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135350" y="5642518"/>
                <a:ext cx="1533293" cy="749360"/>
              </a:xfrm>
              <a:prstGeom prst="rect">
                <a:avLst/>
              </a:prstGeom>
            </p:spPr>
          </p:pic>
          <p:grpSp>
            <p:nvGrpSpPr>
              <p:cNvPr id="15" name="object 16">
                <a:extLst>
                  <a:ext uri="{FF2B5EF4-FFF2-40B4-BE49-F238E27FC236}">
                    <a16:creationId xmlns:a16="http://schemas.microsoft.com/office/drawing/2014/main" id="{C92B7D6C-6308-6502-1F5F-F621B63B32C6}"/>
                  </a:ext>
                </a:extLst>
              </p:cNvPr>
              <p:cNvGrpSpPr/>
              <p:nvPr/>
            </p:nvGrpSpPr>
            <p:grpSpPr>
              <a:xfrm>
                <a:off x="4816954" y="5449601"/>
                <a:ext cx="4035812" cy="1137424"/>
                <a:chOff x="2154935" y="3723894"/>
                <a:chExt cx="2757805" cy="777240"/>
              </a:xfrm>
            </p:grpSpPr>
            <p:sp>
              <p:nvSpPr>
                <p:cNvPr id="20" name="object 17">
                  <a:extLst>
                    <a:ext uri="{FF2B5EF4-FFF2-40B4-BE49-F238E27FC236}">
                      <a16:creationId xmlns:a16="http://schemas.microsoft.com/office/drawing/2014/main" id="{B2BB36CE-DE27-F8B2-1D39-E4D2246765F3}"/>
                    </a:ext>
                  </a:extLst>
                </p:cNvPr>
                <p:cNvSpPr/>
                <p:nvPr/>
              </p:nvSpPr>
              <p:spPr>
                <a:xfrm>
                  <a:off x="2158745" y="3861816"/>
                  <a:ext cx="826769" cy="478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9" h="478789">
                      <a:moveTo>
                        <a:pt x="826769" y="239268"/>
                      </a:moveTo>
                      <a:lnTo>
                        <a:pt x="587502" y="0"/>
                      </a:lnTo>
                      <a:lnTo>
                        <a:pt x="587502" y="119634"/>
                      </a:lnTo>
                      <a:lnTo>
                        <a:pt x="0" y="119634"/>
                      </a:lnTo>
                      <a:lnTo>
                        <a:pt x="0" y="358902"/>
                      </a:lnTo>
                      <a:lnTo>
                        <a:pt x="587502" y="358902"/>
                      </a:lnTo>
                      <a:lnTo>
                        <a:pt x="587502" y="478536"/>
                      </a:lnTo>
                      <a:lnTo>
                        <a:pt x="826769" y="23926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634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object 18">
                  <a:extLst>
                    <a:ext uri="{FF2B5EF4-FFF2-40B4-BE49-F238E27FC236}">
                      <a16:creationId xmlns:a16="http://schemas.microsoft.com/office/drawing/2014/main" id="{156062D6-C90F-6528-2491-3F524D93A1F2}"/>
                    </a:ext>
                  </a:extLst>
                </p:cNvPr>
                <p:cNvSpPr/>
                <p:nvPr/>
              </p:nvSpPr>
              <p:spPr>
                <a:xfrm>
                  <a:off x="2154935" y="3851910"/>
                  <a:ext cx="836294" cy="497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294" h="497839">
                      <a:moveTo>
                        <a:pt x="591312" y="125729"/>
                      </a:moveTo>
                      <a:lnTo>
                        <a:pt x="0" y="125729"/>
                      </a:lnTo>
                      <a:lnTo>
                        <a:pt x="0" y="372617"/>
                      </a:lnTo>
                      <a:lnTo>
                        <a:pt x="3809" y="372617"/>
                      </a:lnTo>
                      <a:lnTo>
                        <a:pt x="3810" y="133349"/>
                      </a:lnTo>
                      <a:lnTo>
                        <a:pt x="7620" y="129539"/>
                      </a:lnTo>
                      <a:lnTo>
                        <a:pt x="7620" y="133349"/>
                      </a:lnTo>
                      <a:lnTo>
                        <a:pt x="587502" y="133349"/>
                      </a:lnTo>
                      <a:lnTo>
                        <a:pt x="587502" y="129539"/>
                      </a:lnTo>
                      <a:lnTo>
                        <a:pt x="591312" y="125729"/>
                      </a:lnTo>
                      <a:close/>
                    </a:path>
                    <a:path w="836294" h="497839">
                      <a:moveTo>
                        <a:pt x="7620" y="133349"/>
                      </a:moveTo>
                      <a:lnTo>
                        <a:pt x="7620" y="129539"/>
                      </a:lnTo>
                      <a:lnTo>
                        <a:pt x="3810" y="133349"/>
                      </a:lnTo>
                      <a:lnTo>
                        <a:pt x="7620" y="133349"/>
                      </a:lnTo>
                      <a:close/>
                    </a:path>
                    <a:path w="836294" h="497839">
                      <a:moveTo>
                        <a:pt x="7620" y="364997"/>
                      </a:moveTo>
                      <a:lnTo>
                        <a:pt x="7620" y="133349"/>
                      </a:lnTo>
                      <a:lnTo>
                        <a:pt x="3810" y="133349"/>
                      </a:lnTo>
                      <a:lnTo>
                        <a:pt x="3810" y="364997"/>
                      </a:lnTo>
                      <a:lnTo>
                        <a:pt x="7620" y="364997"/>
                      </a:lnTo>
                      <a:close/>
                    </a:path>
                    <a:path w="836294" h="497839">
                      <a:moveTo>
                        <a:pt x="595122" y="479297"/>
                      </a:moveTo>
                      <a:lnTo>
                        <a:pt x="595122" y="364997"/>
                      </a:lnTo>
                      <a:lnTo>
                        <a:pt x="3810" y="364997"/>
                      </a:lnTo>
                      <a:lnTo>
                        <a:pt x="7620" y="368807"/>
                      </a:lnTo>
                      <a:lnTo>
                        <a:pt x="7619" y="372617"/>
                      </a:lnTo>
                      <a:lnTo>
                        <a:pt x="587502" y="372617"/>
                      </a:lnTo>
                      <a:lnTo>
                        <a:pt x="587502" y="368807"/>
                      </a:lnTo>
                      <a:lnTo>
                        <a:pt x="591312" y="372617"/>
                      </a:lnTo>
                      <a:lnTo>
                        <a:pt x="591312" y="483107"/>
                      </a:lnTo>
                      <a:lnTo>
                        <a:pt x="595122" y="479297"/>
                      </a:lnTo>
                      <a:close/>
                    </a:path>
                    <a:path w="836294" h="497839">
                      <a:moveTo>
                        <a:pt x="7619" y="372617"/>
                      </a:moveTo>
                      <a:lnTo>
                        <a:pt x="7620" y="368807"/>
                      </a:lnTo>
                      <a:lnTo>
                        <a:pt x="3810" y="364997"/>
                      </a:lnTo>
                      <a:lnTo>
                        <a:pt x="3809" y="372617"/>
                      </a:lnTo>
                      <a:lnTo>
                        <a:pt x="7619" y="372617"/>
                      </a:lnTo>
                      <a:close/>
                    </a:path>
                    <a:path w="836294" h="497839">
                      <a:moveTo>
                        <a:pt x="835913" y="249173"/>
                      </a:moveTo>
                      <a:lnTo>
                        <a:pt x="587502" y="0"/>
                      </a:lnTo>
                      <a:lnTo>
                        <a:pt x="587502" y="125729"/>
                      </a:lnTo>
                      <a:lnTo>
                        <a:pt x="588264" y="125729"/>
                      </a:lnTo>
                      <a:lnTo>
                        <a:pt x="588264" y="12191"/>
                      </a:lnTo>
                      <a:lnTo>
                        <a:pt x="595122" y="9905"/>
                      </a:lnTo>
                      <a:lnTo>
                        <a:pt x="595122" y="19028"/>
                      </a:lnTo>
                      <a:lnTo>
                        <a:pt x="825622" y="248797"/>
                      </a:lnTo>
                      <a:lnTo>
                        <a:pt x="828294" y="246125"/>
                      </a:lnTo>
                      <a:lnTo>
                        <a:pt x="828294" y="256793"/>
                      </a:lnTo>
                      <a:lnTo>
                        <a:pt x="835913" y="249173"/>
                      </a:lnTo>
                      <a:close/>
                    </a:path>
                    <a:path w="836294" h="497839">
                      <a:moveTo>
                        <a:pt x="591312" y="133349"/>
                      </a:moveTo>
                      <a:lnTo>
                        <a:pt x="591312" y="125729"/>
                      </a:lnTo>
                      <a:lnTo>
                        <a:pt x="587502" y="129539"/>
                      </a:lnTo>
                      <a:lnTo>
                        <a:pt x="587502" y="133349"/>
                      </a:lnTo>
                      <a:lnTo>
                        <a:pt x="591312" y="133349"/>
                      </a:lnTo>
                      <a:close/>
                    </a:path>
                    <a:path w="836294" h="497839">
                      <a:moveTo>
                        <a:pt x="591312" y="372617"/>
                      </a:moveTo>
                      <a:lnTo>
                        <a:pt x="587502" y="368807"/>
                      </a:lnTo>
                      <a:lnTo>
                        <a:pt x="587502" y="372617"/>
                      </a:lnTo>
                      <a:lnTo>
                        <a:pt x="591312" y="372617"/>
                      </a:lnTo>
                      <a:close/>
                    </a:path>
                    <a:path w="836294" h="497839">
                      <a:moveTo>
                        <a:pt x="591312" y="483107"/>
                      </a:moveTo>
                      <a:lnTo>
                        <a:pt x="591312" y="372617"/>
                      </a:lnTo>
                      <a:lnTo>
                        <a:pt x="587502" y="372617"/>
                      </a:lnTo>
                      <a:lnTo>
                        <a:pt x="587502" y="497585"/>
                      </a:lnTo>
                      <a:lnTo>
                        <a:pt x="588263" y="496823"/>
                      </a:lnTo>
                      <a:lnTo>
                        <a:pt x="588264" y="486155"/>
                      </a:lnTo>
                      <a:lnTo>
                        <a:pt x="591312" y="483107"/>
                      </a:lnTo>
                      <a:close/>
                    </a:path>
                    <a:path w="836294" h="497839">
                      <a:moveTo>
                        <a:pt x="595122" y="19028"/>
                      </a:moveTo>
                      <a:lnTo>
                        <a:pt x="595122" y="9905"/>
                      </a:lnTo>
                      <a:lnTo>
                        <a:pt x="588264" y="12191"/>
                      </a:lnTo>
                      <a:lnTo>
                        <a:pt x="595122" y="19028"/>
                      </a:lnTo>
                      <a:close/>
                    </a:path>
                    <a:path w="836294" h="497839">
                      <a:moveTo>
                        <a:pt x="595122" y="133349"/>
                      </a:moveTo>
                      <a:lnTo>
                        <a:pt x="595122" y="19028"/>
                      </a:lnTo>
                      <a:lnTo>
                        <a:pt x="588264" y="12191"/>
                      </a:lnTo>
                      <a:lnTo>
                        <a:pt x="588264" y="125729"/>
                      </a:lnTo>
                      <a:lnTo>
                        <a:pt x="591312" y="125729"/>
                      </a:lnTo>
                      <a:lnTo>
                        <a:pt x="591312" y="133349"/>
                      </a:lnTo>
                      <a:lnTo>
                        <a:pt x="595122" y="133349"/>
                      </a:lnTo>
                      <a:close/>
                    </a:path>
                    <a:path w="836294" h="497839">
                      <a:moveTo>
                        <a:pt x="828294" y="256793"/>
                      </a:moveTo>
                      <a:lnTo>
                        <a:pt x="828294" y="251459"/>
                      </a:lnTo>
                      <a:lnTo>
                        <a:pt x="825622" y="248797"/>
                      </a:lnTo>
                      <a:lnTo>
                        <a:pt x="588264" y="486155"/>
                      </a:lnTo>
                      <a:lnTo>
                        <a:pt x="595122" y="488441"/>
                      </a:lnTo>
                      <a:lnTo>
                        <a:pt x="595122" y="489965"/>
                      </a:lnTo>
                      <a:lnTo>
                        <a:pt x="828294" y="256793"/>
                      </a:lnTo>
                      <a:close/>
                    </a:path>
                    <a:path w="836294" h="497839">
                      <a:moveTo>
                        <a:pt x="595122" y="489965"/>
                      </a:moveTo>
                      <a:lnTo>
                        <a:pt x="595122" y="488441"/>
                      </a:lnTo>
                      <a:lnTo>
                        <a:pt x="588264" y="486155"/>
                      </a:lnTo>
                      <a:lnTo>
                        <a:pt x="588263" y="496823"/>
                      </a:lnTo>
                      <a:lnTo>
                        <a:pt x="595122" y="489965"/>
                      </a:lnTo>
                      <a:close/>
                    </a:path>
                    <a:path w="836294" h="497839">
                      <a:moveTo>
                        <a:pt x="828294" y="251459"/>
                      </a:moveTo>
                      <a:lnTo>
                        <a:pt x="828294" y="246125"/>
                      </a:lnTo>
                      <a:lnTo>
                        <a:pt x="825622" y="248797"/>
                      </a:lnTo>
                      <a:lnTo>
                        <a:pt x="828294" y="251459"/>
                      </a:lnTo>
                      <a:close/>
                    </a:path>
                  </a:pathLst>
                </a:custGeom>
                <a:solidFill>
                  <a:srgbClr val="7788FA"/>
                </a:solidFill>
              </p:spPr>
              <p:txBody>
                <a:bodyPr wrap="square" lIns="0" tIns="0" rIns="0" bIns="0" rtlCol="0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634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object 19">
                  <a:extLst>
                    <a:ext uri="{FF2B5EF4-FFF2-40B4-BE49-F238E27FC236}">
                      <a16:creationId xmlns:a16="http://schemas.microsoft.com/office/drawing/2014/main" id="{3A15DC4E-5FBB-A230-0085-2DAC9FCD4883}"/>
                    </a:ext>
                  </a:extLst>
                </p:cNvPr>
                <p:cNvSpPr/>
                <p:nvPr/>
              </p:nvSpPr>
              <p:spPr>
                <a:xfrm>
                  <a:off x="3031490" y="3723893"/>
                  <a:ext cx="1102360" cy="777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360" h="777239">
                      <a:moveTo>
                        <a:pt x="1102360" y="0"/>
                      </a:moveTo>
                      <a:lnTo>
                        <a:pt x="1019810" y="0"/>
                      </a:lnTo>
                      <a:lnTo>
                        <a:pt x="82550" y="0"/>
                      </a:lnTo>
                      <a:lnTo>
                        <a:pt x="0" y="0"/>
                      </a:lnTo>
                      <a:lnTo>
                        <a:pt x="0" y="777240"/>
                      </a:lnTo>
                      <a:lnTo>
                        <a:pt x="82550" y="777240"/>
                      </a:lnTo>
                      <a:lnTo>
                        <a:pt x="82550" y="82296"/>
                      </a:lnTo>
                      <a:lnTo>
                        <a:pt x="1019810" y="82296"/>
                      </a:lnTo>
                      <a:lnTo>
                        <a:pt x="1019810" y="694944"/>
                      </a:lnTo>
                      <a:lnTo>
                        <a:pt x="82804" y="694944"/>
                      </a:lnTo>
                      <a:lnTo>
                        <a:pt x="82804" y="777240"/>
                      </a:lnTo>
                      <a:lnTo>
                        <a:pt x="1019810" y="777240"/>
                      </a:lnTo>
                      <a:lnTo>
                        <a:pt x="1020064" y="777240"/>
                      </a:lnTo>
                      <a:lnTo>
                        <a:pt x="1102360" y="777240"/>
                      </a:lnTo>
                      <a:lnTo>
                        <a:pt x="110236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634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"/>
                    <a:ea typeface="+mn-ea"/>
                    <a:cs typeface="+mn-cs"/>
                  </a:endParaRPr>
                </a:p>
              </p:txBody>
            </p:sp>
            <p:pic>
              <p:nvPicPr>
                <p:cNvPr id="28" name="object 20" descr="A black and white outline of a key&#10;&#10;Description automatically generated">
                  <a:extLst>
                    <a:ext uri="{FF2B5EF4-FFF2-40B4-BE49-F238E27FC236}">
                      <a16:creationId xmlns:a16="http://schemas.microsoft.com/office/drawing/2014/main" id="{18718674-EF94-E4B1-2444-5D691D8FCD4A}"/>
                    </a:ext>
                  </a:extLst>
                </p:cNvPr>
                <p:cNvPicPr/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170625" y="3864046"/>
                  <a:ext cx="828350" cy="503737"/>
                </a:xfrm>
                <a:prstGeom prst="rect">
                  <a:avLst/>
                </a:prstGeom>
              </p:spPr>
            </p:pic>
            <p:sp>
              <p:nvSpPr>
                <p:cNvPr id="29" name="object 21">
                  <a:extLst>
                    <a:ext uri="{FF2B5EF4-FFF2-40B4-BE49-F238E27FC236}">
                      <a16:creationId xmlns:a16="http://schemas.microsoft.com/office/drawing/2014/main" id="{AEB4C593-AB6C-73B0-7F7F-464C035ABAEC}"/>
                    </a:ext>
                  </a:extLst>
                </p:cNvPr>
                <p:cNvSpPr/>
                <p:nvPr/>
              </p:nvSpPr>
              <p:spPr>
                <a:xfrm>
                  <a:off x="3141980" y="3833621"/>
                  <a:ext cx="882650" cy="558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2650" h="558164">
                      <a:moveTo>
                        <a:pt x="882650" y="0"/>
                      </a:moveTo>
                      <a:lnTo>
                        <a:pt x="853440" y="0"/>
                      </a:lnTo>
                      <a:lnTo>
                        <a:pt x="26670" y="0"/>
                      </a:lnTo>
                      <a:lnTo>
                        <a:pt x="0" y="0"/>
                      </a:lnTo>
                      <a:lnTo>
                        <a:pt x="0" y="557784"/>
                      </a:lnTo>
                      <a:lnTo>
                        <a:pt x="26670" y="557784"/>
                      </a:lnTo>
                      <a:lnTo>
                        <a:pt x="26670" y="28194"/>
                      </a:lnTo>
                      <a:lnTo>
                        <a:pt x="853440" y="28194"/>
                      </a:lnTo>
                      <a:lnTo>
                        <a:pt x="853440" y="529590"/>
                      </a:lnTo>
                      <a:lnTo>
                        <a:pt x="27178" y="529590"/>
                      </a:lnTo>
                      <a:lnTo>
                        <a:pt x="27178" y="557784"/>
                      </a:lnTo>
                      <a:lnTo>
                        <a:pt x="853440" y="557784"/>
                      </a:lnTo>
                      <a:lnTo>
                        <a:pt x="853948" y="557784"/>
                      </a:lnTo>
                      <a:lnTo>
                        <a:pt x="882650" y="557784"/>
                      </a:lnTo>
                      <a:lnTo>
                        <a:pt x="88265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634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object 22">
                  <a:extLst>
                    <a:ext uri="{FF2B5EF4-FFF2-40B4-BE49-F238E27FC236}">
                      <a16:creationId xmlns:a16="http://schemas.microsoft.com/office/drawing/2014/main" id="{7B7FF93E-C9E9-D445-AEE0-9A9B4B5691F6}"/>
                    </a:ext>
                  </a:extLst>
                </p:cNvPr>
                <p:cNvSpPr/>
                <p:nvPr/>
              </p:nvSpPr>
              <p:spPr>
                <a:xfrm>
                  <a:off x="4189475" y="3793998"/>
                  <a:ext cx="723265" cy="584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264" h="584835">
                      <a:moveTo>
                        <a:pt x="449580" y="114553"/>
                      </a:moveTo>
                      <a:lnTo>
                        <a:pt x="449580" y="105918"/>
                      </a:lnTo>
                      <a:lnTo>
                        <a:pt x="448056" y="110490"/>
                      </a:lnTo>
                      <a:lnTo>
                        <a:pt x="446444" y="107772"/>
                      </a:lnTo>
                      <a:lnTo>
                        <a:pt x="0" y="371856"/>
                      </a:lnTo>
                      <a:lnTo>
                        <a:pt x="7619" y="384663"/>
                      </a:lnTo>
                      <a:lnTo>
                        <a:pt x="7620" y="376428"/>
                      </a:lnTo>
                      <a:lnTo>
                        <a:pt x="9144" y="371094"/>
                      </a:lnTo>
                      <a:lnTo>
                        <a:pt x="11087" y="374373"/>
                      </a:lnTo>
                      <a:lnTo>
                        <a:pt x="449580" y="114553"/>
                      </a:lnTo>
                      <a:close/>
                    </a:path>
                    <a:path w="723264" h="584835">
                      <a:moveTo>
                        <a:pt x="11087" y="374373"/>
                      </a:moveTo>
                      <a:lnTo>
                        <a:pt x="9144" y="371094"/>
                      </a:lnTo>
                      <a:lnTo>
                        <a:pt x="7620" y="376428"/>
                      </a:lnTo>
                      <a:lnTo>
                        <a:pt x="11087" y="374373"/>
                      </a:lnTo>
                      <a:close/>
                    </a:path>
                    <a:path w="723264" h="584835">
                      <a:moveTo>
                        <a:pt x="129009" y="573366"/>
                      </a:moveTo>
                      <a:lnTo>
                        <a:pt x="11087" y="374373"/>
                      </a:lnTo>
                      <a:lnTo>
                        <a:pt x="7620" y="376428"/>
                      </a:lnTo>
                      <a:lnTo>
                        <a:pt x="7619" y="384663"/>
                      </a:lnTo>
                      <a:lnTo>
                        <a:pt x="125730" y="583173"/>
                      </a:lnTo>
                      <a:lnTo>
                        <a:pt x="125730" y="575310"/>
                      </a:lnTo>
                      <a:lnTo>
                        <a:pt x="129009" y="573366"/>
                      </a:lnTo>
                      <a:close/>
                    </a:path>
                    <a:path w="723264" h="584835">
                      <a:moveTo>
                        <a:pt x="131064" y="576834"/>
                      </a:moveTo>
                      <a:lnTo>
                        <a:pt x="129009" y="573366"/>
                      </a:lnTo>
                      <a:lnTo>
                        <a:pt x="125730" y="575310"/>
                      </a:lnTo>
                      <a:lnTo>
                        <a:pt x="131064" y="576834"/>
                      </a:lnTo>
                      <a:close/>
                    </a:path>
                    <a:path w="723264" h="584835">
                      <a:moveTo>
                        <a:pt x="131064" y="581744"/>
                      </a:moveTo>
                      <a:lnTo>
                        <a:pt x="131064" y="576834"/>
                      </a:lnTo>
                      <a:lnTo>
                        <a:pt x="125730" y="575310"/>
                      </a:lnTo>
                      <a:lnTo>
                        <a:pt x="125730" y="583173"/>
                      </a:lnTo>
                      <a:lnTo>
                        <a:pt x="126492" y="584454"/>
                      </a:lnTo>
                      <a:lnTo>
                        <a:pt x="131064" y="581744"/>
                      </a:lnTo>
                      <a:close/>
                    </a:path>
                    <a:path w="723264" h="584835">
                      <a:moveTo>
                        <a:pt x="633139" y="408200"/>
                      </a:moveTo>
                      <a:lnTo>
                        <a:pt x="574548" y="309372"/>
                      </a:lnTo>
                      <a:lnTo>
                        <a:pt x="129009" y="573366"/>
                      </a:lnTo>
                      <a:lnTo>
                        <a:pt x="131064" y="576834"/>
                      </a:lnTo>
                      <a:lnTo>
                        <a:pt x="131064" y="581744"/>
                      </a:lnTo>
                      <a:lnTo>
                        <a:pt x="569976" y="321676"/>
                      </a:lnTo>
                      <a:lnTo>
                        <a:pt x="569976" y="316992"/>
                      </a:lnTo>
                      <a:lnTo>
                        <a:pt x="575310" y="318516"/>
                      </a:lnTo>
                      <a:lnTo>
                        <a:pt x="575310" y="326047"/>
                      </a:lnTo>
                      <a:lnTo>
                        <a:pt x="630936" y="420482"/>
                      </a:lnTo>
                      <a:lnTo>
                        <a:pt x="630936" y="416814"/>
                      </a:lnTo>
                      <a:lnTo>
                        <a:pt x="633139" y="408200"/>
                      </a:lnTo>
                      <a:close/>
                    </a:path>
                    <a:path w="723264" h="584835">
                      <a:moveTo>
                        <a:pt x="723138" y="86868"/>
                      </a:moveTo>
                      <a:lnTo>
                        <a:pt x="382523" y="0"/>
                      </a:lnTo>
                      <a:lnTo>
                        <a:pt x="389382" y="11562"/>
                      </a:lnTo>
                      <a:lnTo>
                        <a:pt x="389382" y="9906"/>
                      </a:lnTo>
                      <a:lnTo>
                        <a:pt x="393192" y="3810"/>
                      </a:lnTo>
                      <a:lnTo>
                        <a:pt x="398133" y="12144"/>
                      </a:lnTo>
                      <a:lnTo>
                        <a:pt x="713798" y="92896"/>
                      </a:lnTo>
                      <a:lnTo>
                        <a:pt x="714756" y="89154"/>
                      </a:lnTo>
                      <a:lnTo>
                        <a:pt x="717042" y="93726"/>
                      </a:lnTo>
                      <a:lnTo>
                        <a:pt x="717042" y="110615"/>
                      </a:lnTo>
                      <a:lnTo>
                        <a:pt x="723138" y="86868"/>
                      </a:lnTo>
                      <a:close/>
                    </a:path>
                    <a:path w="723264" h="584835">
                      <a:moveTo>
                        <a:pt x="398133" y="12144"/>
                      </a:moveTo>
                      <a:lnTo>
                        <a:pt x="393192" y="3810"/>
                      </a:lnTo>
                      <a:lnTo>
                        <a:pt x="389382" y="9906"/>
                      </a:lnTo>
                      <a:lnTo>
                        <a:pt x="398133" y="12144"/>
                      </a:lnTo>
                      <a:close/>
                    </a:path>
                    <a:path w="723264" h="584835">
                      <a:moveTo>
                        <a:pt x="456438" y="110490"/>
                      </a:moveTo>
                      <a:lnTo>
                        <a:pt x="398133" y="12144"/>
                      </a:lnTo>
                      <a:lnTo>
                        <a:pt x="389382" y="9906"/>
                      </a:lnTo>
                      <a:lnTo>
                        <a:pt x="389382" y="11562"/>
                      </a:lnTo>
                      <a:lnTo>
                        <a:pt x="446444" y="107772"/>
                      </a:lnTo>
                      <a:lnTo>
                        <a:pt x="449580" y="105918"/>
                      </a:lnTo>
                      <a:lnTo>
                        <a:pt x="449580" y="114553"/>
                      </a:lnTo>
                      <a:lnTo>
                        <a:pt x="456438" y="110490"/>
                      </a:lnTo>
                      <a:close/>
                    </a:path>
                    <a:path w="723264" h="584835">
                      <a:moveTo>
                        <a:pt x="449580" y="105918"/>
                      </a:moveTo>
                      <a:lnTo>
                        <a:pt x="446444" y="107772"/>
                      </a:lnTo>
                      <a:lnTo>
                        <a:pt x="448056" y="110490"/>
                      </a:lnTo>
                      <a:lnTo>
                        <a:pt x="449580" y="105918"/>
                      </a:lnTo>
                      <a:close/>
                    </a:path>
                    <a:path w="723264" h="584835">
                      <a:moveTo>
                        <a:pt x="575310" y="318516"/>
                      </a:moveTo>
                      <a:lnTo>
                        <a:pt x="569976" y="316992"/>
                      </a:lnTo>
                      <a:lnTo>
                        <a:pt x="572021" y="320464"/>
                      </a:lnTo>
                      <a:lnTo>
                        <a:pt x="575310" y="318516"/>
                      </a:lnTo>
                      <a:close/>
                    </a:path>
                    <a:path w="723264" h="584835">
                      <a:moveTo>
                        <a:pt x="572021" y="320464"/>
                      </a:moveTo>
                      <a:lnTo>
                        <a:pt x="569976" y="316992"/>
                      </a:lnTo>
                      <a:lnTo>
                        <a:pt x="569976" y="321676"/>
                      </a:lnTo>
                      <a:lnTo>
                        <a:pt x="572021" y="320464"/>
                      </a:lnTo>
                      <a:close/>
                    </a:path>
                    <a:path w="723264" h="584835">
                      <a:moveTo>
                        <a:pt x="575310" y="326047"/>
                      </a:moveTo>
                      <a:lnTo>
                        <a:pt x="575310" y="318516"/>
                      </a:lnTo>
                      <a:lnTo>
                        <a:pt x="572021" y="320464"/>
                      </a:lnTo>
                      <a:lnTo>
                        <a:pt x="575310" y="326047"/>
                      </a:lnTo>
                      <a:close/>
                    </a:path>
                    <a:path w="723264" h="584835">
                      <a:moveTo>
                        <a:pt x="637794" y="416052"/>
                      </a:moveTo>
                      <a:lnTo>
                        <a:pt x="633139" y="408200"/>
                      </a:lnTo>
                      <a:lnTo>
                        <a:pt x="630936" y="416814"/>
                      </a:lnTo>
                      <a:lnTo>
                        <a:pt x="637794" y="416052"/>
                      </a:lnTo>
                      <a:close/>
                    </a:path>
                    <a:path w="723264" h="584835">
                      <a:moveTo>
                        <a:pt x="637794" y="419338"/>
                      </a:moveTo>
                      <a:lnTo>
                        <a:pt x="637794" y="416052"/>
                      </a:lnTo>
                      <a:lnTo>
                        <a:pt x="630936" y="416814"/>
                      </a:lnTo>
                      <a:lnTo>
                        <a:pt x="630936" y="420482"/>
                      </a:lnTo>
                      <a:lnTo>
                        <a:pt x="635508" y="428244"/>
                      </a:lnTo>
                      <a:lnTo>
                        <a:pt x="637794" y="419338"/>
                      </a:lnTo>
                      <a:close/>
                    </a:path>
                    <a:path w="723264" h="584835">
                      <a:moveTo>
                        <a:pt x="717042" y="110615"/>
                      </a:moveTo>
                      <a:lnTo>
                        <a:pt x="717042" y="93726"/>
                      </a:lnTo>
                      <a:lnTo>
                        <a:pt x="713798" y="92896"/>
                      </a:lnTo>
                      <a:lnTo>
                        <a:pt x="633139" y="408200"/>
                      </a:lnTo>
                      <a:lnTo>
                        <a:pt x="637794" y="416052"/>
                      </a:lnTo>
                      <a:lnTo>
                        <a:pt x="637794" y="419338"/>
                      </a:lnTo>
                      <a:lnTo>
                        <a:pt x="717042" y="110615"/>
                      </a:lnTo>
                      <a:close/>
                    </a:path>
                    <a:path w="723264" h="584835">
                      <a:moveTo>
                        <a:pt x="717042" y="93726"/>
                      </a:moveTo>
                      <a:lnTo>
                        <a:pt x="714756" y="89154"/>
                      </a:lnTo>
                      <a:lnTo>
                        <a:pt x="713798" y="92896"/>
                      </a:lnTo>
                      <a:lnTo>
                        <a:pt x="717042" y="93726"/>
                      </a:lnTo>
                      <a:close/>
                    </a:path>
                  </a:pathLst>
                </a:custGeom>
                <a:solidFill>
                  <a:srgbClr val="7788FA"/>
                </a:solidFill>
              </p:spPr>
              <p:txBody>
                <a:bodyPr wrap="square" lIns="0" tIns="0" rIns="0" bIns="0" rtlCol="0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634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" name="object 24">
                <a:extLst>
                  <a:ext uri="{FF2B5EF4-FFF2-40B4-BE49-F238E27FC236}">
                    <a16:creationId xmlns:a16="http://schemas.microsoft.com/office/drawing/2014/main" id="{FA83174C-D65B-45F5-03F9-B7A63B4643A2}"/>
                  </a:ext>
                </a:extLst>
              </p:cNvPr>
              <p:cNvSpPr txBox="1"/>
              <p:nvPr/>
            </p:nvSpPr>
            <p:spPr>
              <a:xfrm>
                <a:off x="6353588" y="3917795"/>
                <a:ext cx="1469173" cy="1434837"/>
              </a:xfrm>
              <a:prstGeom prst="rect">
                <a:avLst/>
              </a:prstGeom>
            </p:spPr>
            <p:txBody>
              <a:bodyPr vert="horz" wrap="square" lIns="0" tIns="19515" rIns="0" bIns="0" rtlCol="0">
                <a:spAutoFit/>
              </a:bodyPr>
              <a:lstStyle/>
              <a:p>
                <a:pPr marL="123591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54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756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MT"/>
                    <a:ea typeface="+mn-ea"/>
                    <a:cs typeface="Arial MT"/>
                  </a:rPr>
                  <a:t>A……</a:t>
                </a:r>
                <a:endParaRPr kumimoji="0" sz="1756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endParaRPr>
              </a:p>
              <a:p>
                <a:pPr marL="123591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7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756" b="0" i="0" u="none" strike="noStrike" kern="1200" cap="none" spc="7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MT"/>
                    <a:ea typeface="+mn-ea"/>
                    <a:cs typeface="Arial MT"/>
                  </a:rPr>
                  <a:t>………</a:t>
                </a:r>
                <a:endParaRPr kumimoji="0" sz="1756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endParaRPr>
              </a:p>
              <a:p>
                <a:pPr marL="123591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7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756" b="0" i="0" u="none" strike="noStrike" kern="1200" cap="none" spc="7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MT"/>
                    <a:ea typeface="+mn-ea"/>
                    <a:cs typeface="Arial MT"/>
                  </a:rPr>
                  <a:t>………</a:t>
                </a:r>
                <a:endParaRPr kumimoji="0" sz="1756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endParaRPr>
              </a:p>
              <a:p>
                <a:pPr marL="123591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7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756" b="0" i="0" u="none" strike="noStrike" kern="1200" cap="none" spc="7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MT"/>
                    <a:ea typeface="+mn-ea"/>
                    <a:cs typeface="Arial MT"/>
                  </a:rPr>
                  <a:t>………</a:t>
                </a:r>
                <a:endParaRPr kumimoji="0" sz="1756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endParaRPr>
              </a:p>
              <a:p>
                <a:pPr marL="55756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549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756" b="0" i="0" u="none" strike="noStrike" kern="1200" cap="none" spc="-644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MT"/>
                    <a:ea typeface="+mn-ea"/>
                    <a:cs typeface="Arial MT"/>
                  </a:rPr>
                  <a:t>E</a:t>
                </a:r>
                <a:r>
                  <a:rPr kumimoji="0" sz="2634" b="0" i="0" u="none" strike="noStrike" kern="1200" cap="none" spc="-1679" normalizeH="0" baseline="16203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MT"/>
                    <a:ea typeface="+mn-ea"/>
                    <a:cs typeface="Arial MT"/>
                  </a:rPr>
                  <a:t>…</a:t>
                </a:r>
                <a:r>
                  <a:rPr kumimoji="0" sz="1756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MT"/>
                    <a:ea typeface="+mn-ea"/>
                    <a:cs typeface="Arial MT"/>
                  </a:rPr>
                  <a:t>ncrypted</a:t>
                </a:r>
                <a:r>
                  <a:rPr kumimoji="0" sz="1756" b="0" i="0" u="none" strike="noStrike" kern="1200" cap="none" spc="-29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MT"/>
                    <a:ea typeface="+mn-ea"/>
                    <a:cs typeface="Arial MT"/>
                  </a:rPr>
                  <a:t> </a:t>
                </a:r>
                <a:r>
                  <a:rPr kumimoji="0" sz="1756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MT"/>
                    <a:ea typeface="+mn-ea"/>
                    <a:cs typeface="Arial MT"/>
                  </a:rPr>
                  <a:t>file</a:t>
                </a:r>
                <a:endParaRPr kumimoji="0" sz="1756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endParaRPr>
              </a:p>
            </p:txBody>
          </p:sp>
          <p:sp>
            <p:nvSpPr>
              <p:cNvPr id="17" name="object 25">
                <a:extLst>
                  <a:ext uri="{FF2B5EF4-FFF2-40B4-BE49-F238E27FC236}">
                    <a16:creationId xmlns:a16="http://schemas.microsoft.com/office/drawing/2014/main" id="{E4BEFB45-65F0-F5B6-FC11-5CAFE8B9095A}"/>
                  </a:ext>
                </a:extLst>
              </p:cNvPr>
              <p:cNvSpPr txBox="1"/>
              <p:nvPr/>
            </p:nvSpPr>
            <p:spPr>
              <a:xfrm>
                <a:off x="4710272" y="5262632"/>
                <a:ext cx="1098395" cy="560110"/>
              </a:xfrm>
              <a:prstGeom prst="rect">
                <a:avLst/>
              </a:prstGeom>
            </p:spPr>
            <p:txBody>
              <a:bodyPr vert="horz" wrap="square" lIns="0" tIns="19515" rIns="0" bIns="0" rtlCol="0">
                <a:spAutoFit/>
              </a:bodyPr>
              <a:lstStyle/>
              <a:p>
                <a:pPr marL="18585" marR="7434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54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756" b="0" i="0" u="none" strike="noStrike" kern="1200" cap="none" spc="-7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MT"/>
                    <a:ea typeface="+mn-ea"/>
                    <a:cs typeface="Arial MT"/>
                  </a:rPr>
                  <a:t>User's </a:t>
                </a:r>
                <a:r>
                  <a:rPr kumimoji="0" sz="1756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MT"/>
                    <a:ea typeface="+mn-ea"/>
                    <a:cs typeface="Arial MT"/>
                  </a:rPr>
                  <a:t> Public</a:t>
                </a:r>
                <a:r>
                  <a:rPr kumimoji="0" sz="1756" b="0" i="0" u="none" strike="noStrike" kern="1200" cap="none" spc="-11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MT"/>
                    <a:ea typeface="+mn-ea"/>
                    <a:cs typeface="Arial MT"/>
                  </a:rPr>
                  <a:t> </a:t>
                </a:r>
                <a:r>
                  <a:rPr kumimoji="0" sz="1756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MT"/>
                    <a:ea typeface="+mn-ea"/>
                    <a:cs typeface="Arial MT"/>
                  </a:rPr>
                  <a:t>Key</a:t>
                </a:r>
                <a:endParaRPr kumimoji="0" sz="1756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endParaRPr>
              </a:p>
            </p:txBody>
          </p:sp>
          <p:sp>
            <p:nvSpPr>
              <p:cNvPr id="18" name="object 26">
                <a:extLst>
                  <a:ext uri="{FF2B5EF4-FFF2-40B4-BE49-F238E27FC236}">
                    <a16:creationId xmlns:a16="http://schemas.microsoft.com/office/drawing/2014/main" id="{F7FBB590-C275-A453-E831-E90DEBC594B3}"/>
                  </a:ext>
                </a:extLst>
              </p:cNvPr>
              <p:cNvSpPr txBox="1"/>
              <p:nvPr/>
            </p:nvSpPr>
            <p:spPr>
              <a:xfrm>
                <a:off x="4912109" y="4186538"/>
                <a:ext cx="1332571" cy="289908"/>
              </a:xfrm>
              <a:prstGeom prst="rect">
                <a:avLst/>
              </a:prstGeom>
            </p:spPr>
            <p:txBody>
              <a:bodyPr vert="horz" wrap="square" lIns="0" tIns="19515" rIns="0" bIns="0" rtlCol="0">
                <a:spAutoFit/>
              </a:bodyPr>
              <a:lstStyle/>
              <a:p>
                <a:pPr marL="1858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54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756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MT"/>
                    <a:ea typeface="+mn-ea"/>
                    <a:cs typeface="Arial MT"/>
                  </a:rPr>
                  <a:t>Random</a:t>
                </a:r>
                <a:r>
                  <a:rPr kumimoji="0" sz="1756" b="0" i="0" u="none" strike="noStrike" kern="1200" cap="none" spc="-88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MT"/>
                    <a:ea typeface="+mn-ea"/>
                    <a:cs typeface="Arial MT"/>
                  </a:rPr>
                  <a:t> </a:t>
                </a:r>
                <a:r>
                  <a:rPr kumimoji="0" sz="1756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MT"/>
                    <a:ea typeface="+mn-ea"/>
                    <a:cs typeface="Arial MT"/>
                  </a:rPr>
                  <a:t>Key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8F6FBA-9F3B-0D48-E4F0-408F075CB759}"/>
                  </a:ext>
                </a:extLst>
              </p:cNvPr>
              <p:cNvSpPr txBox="1"/>
              <p:nvPr/>
            </p:nvSpPr>
            <p:spPr>
              <a:xfrm>
                <a:off x="6125363" y="3231322"/>
                <a:ext cx="20115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-15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Encryption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8264B41-CA41-26D5-18AB-30C0D5444546}"/>
              </a:ext>
            </a:extLst>
          </p:cNvPr>
          <p:cNvSpPr txBox="1"/>
          <p:nvPr/>
        </p:nvSpPr>
        <p:spPr>
          <a:xfrm>
            <a:off x="830249" y="1331257"/>
            <a:ext cx="10971517" cy="2713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6961" marR="7434" lvl="0" indent="-219305" algn="just" defTabSz="914400" rtl="0" eaLnBrk="1" fontAlgn="auto" latinLnBrk="0" hangingPunct="1">
              <a:lnSpc>
                <a:spcPct val="150000"/>
              </a:lnSpc>
              <a:spcBef>
                <a:spcPts val="139"/>
              </a:spcBef>
              <a:spcAft>
                <a:spcPts val="0"/>
              </a:spcAft>
              <a:buClr>
                <a:srgbClr val="0000FF"/>
              </a:buClr>
              <a:buSzTx/>
              <a:buFontTx/>
              <a:buChar char="•"/>
              <a:tabLst>
                <a:tab pos="237890" algn="l"/>
              </a:tabLst>
              <a:defRPr/>
            </a:pP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Encryption</a:t>
            </a:r>
            <a:r>
              <a:rPr kumimoji="0" lang="en-US" sz="1800" b="1" i="0" u="none" strike="noStrike" kern="1200" cap="none" spc="410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1800" b="1" i="0" u="none" strike="noStrike" kern="1200" cap="none" spc="7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lang="en-US" sz="1800" b="1" i="0" u="none" strike="noStrike" kern="1200" cap="none" spc="410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1800" b="1" i="0" u="none" strike="noStrike" kern="1200" cap="none" spc="29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lang="en-US" sz="1800" b="1" i="0" u="none" strike="noStrike" kern="1200" cap="none" spc="417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way</a:t>
            </a:r>
            <a:r>
              <a:rPr kumimoji="0" lang="en-US" sz="1800" b="1" i="0" u="none" strike="noStrike" kern="1200" cap="none" spc="402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lang="en-US" sz="1800" b="1" i="0" u="none" strike="noStrike" kern="1200" cap="none" spc="402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1800" b="1" i="0" u="none" strike="noStrike" kern="1200" cap="none" spc="15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protecting</a:t>
            </a:r>
            <a:r>
              <a:rPr kumimoji="0" lang="en-US" sz="1800" b="1" i="0" u="none" strike="noStrike" kern="1200" cap="none" spc="410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information</a:t>
            </a:r>
            <a:r>
              <a:rPr kumimoji="0" lang="en-US" sz="1800" b="1" i="0" u="none" strike="noStrike" kern="1200" cap="none" spc="410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by</a:t>
            </a:r>
            <a:r>
              <a:rPr kumimoji="0" lang="en-US" sz="1800" b="1" i="0" u="none" strike="noStrike" kern="1200" cap="none" spc="402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1800" b="1" i="0" u="none" strike="noStrike" kern="1200" cap="none" spc="15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transforming</a:t>
            </a:r>
            <a:r>
              <a:rPr kumimoji="0" lang="en-US" sz="1800" b="1" i="0" u="none" strike="noStrike" kern="1200" cap="none" spc="417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1800" b="1" i="0" u="none" strike="noStrike" kern="1200" cap="none" spc="7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</a:t>
            </a:r>
            <a:r>
              <a:rPr kumimoji="0" lang="en-US" sz="1800" b="1" i="0" u="none" strike="noStrike" kern="1200" cap="none" spc="410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1800" b="1" i="0" u="none" strike="noStrike" kern="1200" cap="none" spc="15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lang="en-US" sz="1800" b="1" i="0" u="none" strike="noStrike" kern="1200" cap="none" spc="410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such</a:t>
            </a:r>
            <a:r>
              <a:rPr kumimoji="0" lang="en-US" sz="1800" b="1" i="0" u="none" strike="noStrike" kern="1200" cap="none" spc="410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1800" b="1" i="0" u="none" strike="noStrike" kern="1200" cap="none" spc="29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lang="en-US" sz="1800" b="1" i="0" u="none" strike="noStrike" kern="1200" cap="none" spc="410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1800" b="1" i="0" u="none" strike="noStrike" kern="1200" cap="none" spc="29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way</a:t>
            </a:r>
            <a:r>
              <a:rPr kumimoji="0" lang="en-US" sz="1800" b="1" i="0" u="none" strike="noStrike" kern="1200" cap="none" spc="395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1800" b="1" i="0" u="none" strike="noStrike" kern="1200" cap="none" spc="15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lang="en-US" sz="1800" b="1" i="0" u="none" strike="noStrike" kern="1200" cap="none" spc="410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 </a:t>
            </a:r>
            <a:r>
              <a:rPr kumimoji="0" lang="en-US" sz="1800" b="1" i="0" u="none" strike="noStrike" kern="1200" cap="none" spc="-410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resulting</a:t>
            </a:r>
            <a:r>
              <a:rPr kumimoji="0" lang="en-US" sz="1800" b="1" i="0" u="none" strike="noStrike" kern="1200" cap="none" spc="-15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transferred</a:t>
            </a:r>
            <a:r>
              <a:rPr kumimoji="0" lang="en-US" sz="1800" b="1" i="0" u="none" strike="noStrike" kern="1200" cap="none" spc="-7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form</a:t>
            </a:r>
            <a:r>
              <a:rPr kumimoji="0" lang="en-US" sz="1800" b="1" i="0" u="none" strike="noStrike" kern="1200" cap="none" spc="7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1800" b="1" i="0" u="none" strike="noStrike" kern="1200" cap="none" spc="15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lang="en-US" sz="1800" b="1" i="0" u="none" strike="noStrike" kern="1200" cap="none" spc="7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unreadable</a:t>
            </a:r>
            <a:r>
              <a:rPr kumimoji="0" lang="en-US" sz="1800" b="1" i="0" u="none" strike="noStrike" kern="1200" cap="none" spc="-22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1800" b="1" i="0" u="none" strike="noStrike" kern="1200" cap="none" spc="15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 </a:t>
            </a:r>
            <a:r>
              <a:rPr kumimoji="0" lang="en-US" sz="1800" b="1" i="0" u="none" strike="noStrike" kern="1200" cap="none" spc="29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unauthorized</a:t>
            </a:r>
            <a:r>
              <a:rPr kumimoji="0" lang="en-US" sz="1800" b="1" i="0" u="none" strike="noStrike" kern="1200" cap="none" spc="-15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party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A62C52">
                  <a:lumMod val="50000"/>
                </a:srgbClr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36961" marR="0" lvl="0" indent="-219305" algn="just" defTabSz="914400" rtl="0" eaLnBrk="1" fontAlgn="auto" latinLnBrk="0" hangingPunct="1">
              <a:lnSpc>
                <a:spcPct val="150000"/>
              </a:lnSpc>
              <a:spcBef>
                <a:spcPts val="534"/>
              </a:spcBef>
              <a:spcAft>
                <a:spcPts val="0"/>
              </a:spcAft>
              <a:buClr>
                <a:srgbClr val="0000FF"/>
              </a:buClr>
              <a:buSzTx/>
              <a:buFontTx/>
              <a:buChar char="•"/>
              <a:tabLst>
                <a:tab pos="237890" algn="l"/>
              </a:tabLst>
              <a:defRPr/>
            </a:pPr>
            <a:r>
              <a:rPr kumimoji="0" lang="en-US" sz="1800" b="1" i="0" u="none" strike="noStrike" kern="1200" cap="none" spc="-59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encrypt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1800" b="1" i="0" u="none" strike="noStrike" kern="1200" cap="none" spc="29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</a:t>
            </a:r>
            <a:r>
              <a:rPr kumimoji="0" lang="en-US" sz="1800" b="1" i="0" u="none" strike="noStrike" kern="1200" cap="none" spc="7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encryption</a:t>
            </a:r>
            <a:r>
              <a:rPr kumimoji="0" lang="en-US" sz="1800" b="1" i="0" u="none" strike="noStrike" kern="1200" cap="none" spc="-15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algorithm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uses</a:t>
            </a:r>
            <a:r>
              <a:rPr kumimoji="0" lang="en-US" sz="1800" b="1" i="0" u="none" strike="noStrike" kern="1200" cap="none" spc="-15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1800" b="1" i="0" u="none" strike="noStrike" kern="1200" cap="none" spc="29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key</a:t>
            </a:r>
            <a:r>
              <a:rPr kumimoji="0" lang="en-US" sz="1800" b="1" i="0" u="none" strike="noStrike" kern="1200" cap="none" spc="-7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lang="en-US" sz="1800" b="1" i="0" u="none" strike="noStrike" kern="1200" cap="none" spc="15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perform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1800" b="1" i="0" u="none" strike="noStrike" kern="1200" cap="none" spc="29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transformation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1800" b="1" i="0" u="none" strike="noStrike" kern="1200" cap="none" spc="29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lang="en-US" sz="1800" b="1" i="0" u="none" strike="noStrike" kern="1200" cap="none" spc="-15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A62C52">
                  <a:lumMod val="50000"/>
                </a:srgbClr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36961" marR="0" lvl="0" indent="-219305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Tx/>
              <a:buFont typeface="Arial MT"/>
              <a:buChar char="•"/>
              <a:tabLst>
                <a:tab pos="23789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Types</a:t>
            </a:r>
            <a:r>
              <a:rPr kumimoji="0" lang="en-US" sz="1800" b="1" i="0" u="none" strike="noStrike" kern="1200" cap="none" spc="-22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</a:t>
            </a:r>
            <a:r>
              <a:rPr kumimoji="0" lang="en-US" sz="1800" b="1" i="0" u="none" strike="noStrike" kern="1200" cap="none" spc="-29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Encryption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A62C52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56266" marR="0" lvl="1" indent="-219305" algn="just" defTabSz="914400" rtl="0" eaLnBrk="1" fontAlgn="auto" latinLnBrk="0" hangingPunct="1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57195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Symmetric</a:t>
            </a:r>
            <a:r>
              <a:rPr kumimoji="0" lang="en-US" sz="1800" b="1" i="0" u="none" strike="noStrike" kern="1200" cap="none" spc="-15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Encryption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A62C52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56266" marR="0" lvl="1" indent="-219305" algn="just" defTabSz="914400" rtl="0" eaLnBrk="1" fontAlgn="auto" latinLnBrk="0" hangingPunct="1">
              <a:lnSpc>
                <a:spcPct val="150000"/>
              </a:lnSpc>
              <a:spcBef>
                <a:spcPts val="446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57195" algn="l"/>
              </a:tabLst>
              <a:defRPr/>
            </a:pPr>
            <a:r>
              <a:rPr kumimoji="0" lang="en-US" sz="1800" b="1" i="0" u="none" strike="noStrike" kern="1200" cap="none" spc="7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Asymmetric</a:t>
            </a:r>
            <a:r>
              <a:rPr kumimoji="0" lang="en-US" sz="1800" b="1" i="0" u="none" strike="noStrike" kern="1200" cap="none" spc="-44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1800" b="1" i="0" u="none" strike="noStrike" kern="1200" cap="none" spc="7" normalizeH="0" baseline="0" noProof="0" dirty="0">
                <a:ln>
                  <a:noFill/>
                </a:ln>
                <a:solidFill>
                  <a:srgbClr val="A62C5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Encryption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A62C52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177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7A55E7-7A44-D24D-82AF-54AC6664C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64">
            <a:extLst>
              <a:ext uri="{FF2B5EF4-FFF2-40B4-BE49-F238E27FC236}">
                <a16:creationId xmlns:a16="http://schemas.microsoft.com/office/drawing/2014/main" id="{8C7CAB5C-791C-B32E-3193-8AED23741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80" name="Picture 66">
            <a:extLst>
              <a:ext uri="{FF2B5EF4-FFF2-40B4-BE49-F238E27FC236}">
                <a16:creationId xmlns:a16="http://schemas.microsoft.com/office/drawing/2014/main" id="{222243A2-A460-DC15-F892-5C9BAF2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1" name="Rectangle 68">
            <a:extLst>
              <a:ext uri="{FF2B5EF4-FFF2-40B4-BE49-F238E27FC236}">
                <a16:creationId xmlns:a16="http://schemas.microsoft.com/office/drawing/2014/main" id="{D979A266-F7E9-AC33-39B8-05F72AC08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82" name="Rectangle 70">
            <a:extLst>
              <a:ext uri="{FF2B5EF4-FFF2-40B4-BE49-F238E27FC236}">
                <a16:creationId xmlns:a16="http://schemas.microsoft.com/office/drawing/2014/main" id="{A238E2FE-BB06-39C9-5A24-49D27F190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83" name="Rectangle 72">
            <a:extLst>
              <a:ext uri="{FF2B5EF4-FFF2-40B4-BE49-F238E27FC236}">
                <a16:creationId xmlns:a16="http://schemas.microsoft.com/office/drawing/2014/main" id="{5A302FBF-22E0-911E-A77E-4F9C470B6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84" name="Picture 74">
            <a:extLst>
              <a:ext uri="{FF2B5EF4-FFF2-40B4-BE49-F238E27FC236}">
                <a16:creationId xmlns:a16="http://schemas.microsoft.com/office/drawing/2014/main" id="{3C19BDFF-72F4-5712-56C5-412A882D9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69883" y="-43975"/>
            <a:ext cx="1447800" cy="1535750"/>
          </a:xfrm>
          <a:prstGeom prst="rect">
            <a:avLst/>
          </a:prstGeom>
        </p:spPr>
      </p:pic>
      <p:pic>
        <p:nvPicPr>
          <p:cNvPr id="85" name="Picture 76">
            <a:extLst>
              <a:ext uri="{FF2B5EF4-FFF2-40B4-BE49-F238E27FC236}">
                <a16:creationId xmlns:a16="http://schemas.microsoft.com/office/drawing/2014/main" id="{A332B25A-C888-DB02-39B1-6D0025BE0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14364" y="3672852"/>
            <a:ext cx="1371600" cy="2548349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2AF4A02D-1CF1-63D3-2B4D-0808302564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7444" y="344610"/>
            <a:ext cx="5438895" cy="1664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585"/>
            <a:r>
              <a:rPr lang="en-US" spc="22" dirty="0">
                <a:solidFill>
                  <a:schemeClr val="accent1">
                    <a:lumMod val="50000"/>
                  </a:schemeClr>
                </a:solidFill>
              </a:rPr>
              <a:t>Symmetric</a:t>
            </a:r>
            <a:r>
              <a:rPr lang="en-US" spc="-29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pc="15" dirty="0">
                <a:solidFill>
                  <a:schemeClr val="accent1">
                    <a:lumMod val="50000"/>
                  </a:schemeClr>
                </a:solidFill>
              </a:rPr>
              <a:t>Encryption</a:t>
            </a:r>
          </a:p>
        </p:txBody>
      </p:sp>
      <p:graphicFrame>
        <p:nvGraphicFramePr>
          <p:cNvPr id="39" name="object 16">
            <a:extLst>
              <a:ext uri="{FF2B5EF4-FFF2-40B4-BE49-F238E27FC236}">
                <a16:creationId xmlns:a16="http://schemas.microsoft.com/office/drawing/2014/main" id="{D1A21ADD-D6B8-655F-DF2B-4CE381740B8E}"/>
              </a:ext>
            </a:extLst>
          </p:cNvPr>
          <p:cNvGraphicFramePr/>
          <p:nvPr/>
        </p:nvGraphicFramePr>
        <p:xfrm>
          <a:off x="6610527" y="158357"/>
          <a:ext cx="5438895" cy="3104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86" name="Group 85">
            <a:extLst>
              <a:ext uri="{FF2B5EF4-FFF2-40B4-BE49-F238E27FC236}">
                <a16:creationId xmlns:a16="http://schemas.microsoft.com/office/drawing/2014/main" id="{8819E0C8-4C62-C87E-716C-332D09461120}"/>
              </a:ext>
            </a:extLst>
          </p:cNvPr>
          <p:cNvGrpSpPr/>
          <p:nvPr/>
        </p:nvGrpSpPr>
        <p:grpSpPr>
          <a:xfrm>
            <a:off x="793782" y="3129412"/>
            <a:ext cx="9564597" cy="3481135"/>
            <a:chOff x="2425389" y="2601579"/>
            <a:chExt cx="7874428" cy="4208380"/>
          </a:xfrm>
        </p:grpSpPr>
        <p:grpSp>
          <p:nvGrpSpPr>
            <p:cNvPr id="87" name="object 6">
              <a:extLst>
                <a:ext uri="{FF2B5EF4-FFF2-40B4-BE49-F238E27FC236}">
                  <a16:creationId xmlns:a16="http://schemas.microsoft.com/office/drawing/2014/main" id="{1D7EE102-45FB-6AD1-9091-3156FB4602B0}"/>
                </a:ext>
              </a:extLst>
            </p:cNvPr>
            <p:cNvGrpSpPr/>
            <p:nvPr/>
          </p:nvGrpSpPr>
          <p:grpSpPr>
            <a:xfrm>
              <a:off x="2527610" y="4168325"/>
              <a:ext cx="1615998" cy="1209906"/>
              <a:chOff x="590550" y="2848355"/>
              <a:chExt cx="1104265" cy="826769"/>
            </a:xfrm>
          </p:grpSpPr>
          <p:sp>
            <p:nvSpPr>
              <p:cNvPr id="102" name="object 7">
                <a:extLst>
                  <a:ext uri="{FF2B5EF4-FFF2-40B4-BE49-F238E27FC236}">
                    <a16:creationId xmlns:a16="http://schemas.microsoft.com/office/drawing/2014/main" id="{916E91D1-E5B2-2925-E7FD-EBDC35B35BC6}"/>
                  </a:ext>
                </a:extLst>
              </p:cNvPr>
              <p:cNvSpPr/>
              <p:nvPr/>
            </p:nvSpPr>
            <p:spPr>
              <a:xfrm>
                <a:off x="597408" y="2850641"/>
                <a:ext cx="1091565" cy="821690"/>
              </a:xfrm>
              <a:custGeom>
                <a:avLst/>
                <a:gdLst/>
                <a:ahLst/>
                <a:cxnLst/>
                <a:rect l="l" t="t" r="r" b="b"/>
                <a:pathLst>
                  <a:path w="1091564" h="821689">
                    <a:moveTo>
                      <a:pt x="925830" y="0"/>
                    </a:moveTo>
                    <a:lnTo>
                      <a:pt x="169926" y="0"/>
                    </a:lnTo>
                    <a:lnTo>
                      <a:pt x="169926" y="545592"/>
                    </a:lnTo>
                    <a:lnTo>
                      <a:pt x="925830" y="545592"/>
                    </a:lnTo>
                    <a:lnTo>
                      <a:pt x="925830" y="0"/>
                    </a:lnTo>
                    <a:close/>
                  </a:path>
                  <a:path w="1091564" h="821689">
                    <a:moveTo>
                      <a:pt x="1091184" y="755904"/>
                    </a:moveTo>
                    <a:lnTo>
                      <a:pt x="925830" y="573024"/>
                    </a:lnTo>
                    <a:lnTo>
                      <a:pt x="168402" y="573024"/>
                    </a:lnTo>
                    <a:lnTo>
                      <a:pt x="0" y="755904"/>
                    </a:lnTo>
                    <a:lnTo>
                      <a:pt x="0" y="821448"/>
                    </a:lnTo>
                    <a:lnTo>
                      <a:pt x="1091184" y="821448"/>
                    </a:lnTo>
                    <a:lnTo>
                      <a:pt x="1091184" y="755904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634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sp>
            <p:nvSpPr>
              <p:cNvPr id="103" name="object 8">
                <a:extLst>
                  <a:ext uri="{FF2B5EF4-FFF2-40B4-BE49-F238E27FC236}">
                    <a16:creationId xmlns:a16="http://schemas.microsoft.com/office/drawing/2014/main" id="{BF69B940-2108-2E86-EA77-2F3B6DB5DA93}"/>
                  </a:ext>
                </a:extLst>
              </p:cNvPr>
              <p:cNvSpPr/>
              <p:nvPr/>
            </p:nvSpPr>
            <p:spPr>
              <a:xfrm>
                <a:off x="590550" y="2848368"/>
                <a:ext cx="1104265" cy="826769"/>
              </a:xfrm>
              <a:custGeom>
                <a:avLst/>
                <a:gdLst/>
                <a:ahLst/>
                <a:cxnLst/>
                <a:rect l="l" t="t" r="r" b="b"/>
                <a:pathLst>
                  <a:path w="1104264" h="826770">
                    <a:moveTo>
                      <a:pt x="808482" y="723138"/>
                    </a:moveTo>
                    <a:lnTo>
                      <a:pt x="797915" y="706602"/>
                    </a:lnTo>
                    <a:lnTo>
                      <a:pt x="797915" y="717029"/>
                    </a:lnTo>
                    <a:lnTo>
                      <a:pt x="312305" y="717042"/>
                    </a:lnTo>
                    <a:lnTo>
                      <a:pt x="320802" y="703834"/>
                    </a:lnTo>
                    <a:lnTo>
                      <a:pt x="322097" y="701802"/>
                    </a:lnTo>
                    <a:lnTo>
                      <a:pt x="323088" y="701802"/>
                    </a:lnTo>
                    <a:lnTo>
                      <a:pt x="787146" y="701802"/>
                    </a:lnTo>
                    <a:lnTo>
                      <a:pt x="788123" y="701802"/>
                    </a:lnTo>
                    <a:lnTo>
                      <a:pt x="789432" y="703834"/>
                    </a:lnTo>
                    <a:lnTo>
                      <a:pt x="797915" y="717029"/>
                    </a:lnTo>
                    <a:lnTo>
                      <a:pt x="797915" y="706602"/>
                    </a:lnTo>
                    <a:lnTo>
                      <a:pt x="790956" y="695706"/>
                    </a:lnTo>
                    <a:lnTo>
                      <a:pt x="319278" y="695706"/>
                    </a:lnTo>
                    <a:lnTo>
                      <a:pt x="301752" y="723138"/>
                    </a:lnTo>
                    <a:lnTo>
                      <a:pt x="307086" y="723138"/>
                    </a:lnTo>
                    <a:lnTo>
                      <a:pt x="803148" y="723138"/>
                    </a:lnTo>
                    <a:lnTo>
                      <a:pt x="808482" y="723138"/>
                    </a:lnTo>
                    <a:close/>
                  </a:path>
                  <a:path w="1104264" h="826770">
                    <a:moveTo>
                      <a:pt x="896112" y="57899"/>
                    </a:moveTo>
                    <a:lnTo>
                      <a:pt x="890016" y="57899"/>
                    </a:lnTo>
                    <a:lnTo>
                      <a:pt x="890016" y="63233"/>
                    </a:lnTo>
                    <a:lnTo>
                      <a:pt x="890016" y="483857"/>
                    </a:lnTo>
                    <a:lnTo>
                      <a:pt x="220980" y="483857"/>
                    </a:lnTo>
                    <a:lnTo>
                      <a:pt x="220980" y="63233"/>
                    </a:lnTo>
                    <a:lnTo>
                      <a:pt x="890016" y="63233"/>
                    </a:lnTo>
                    <a:lnTo>
                      <a:pt x="890016" y="57899"/>
                    </a:lnTo>
                    <a:lnTo>
                      <a:pt x="215646" y="57899"/>
                    </a:lnTo>
                    <a:lnTo>
                      <a:pt x="215646" y="489953"/>
                    </a:lnTo>
                    <a:lnTo>
                      <a:pt x="217932" y="489953"/>
                    </a:lnTo>
                    <a:lnTo>
                      <a:pt x="220980" y="489953"/>
                    </a:lnTo>
                    <a:lnTo>
                      <a:pt x="890016" y="489953"/>
                    </a:lnTo>
                    <a:lnTo>
                      <a:pt x="893064" y="489953"/>
                    </a:lnTo>
                    <a:lnTo>
                      <a:pt x="896112" y="489953"/>
                    </a:lnTo>
                    <a:lnTo>
                      <a:pt x="896112" y="57899"/>
                    </a:lnTo>
                    <a:close/>
                  </a:path>
                  <a:path w="1104264" h="826770">
                    <a:moveTo>
                      <a:pt x="934974" y="0"/>
                    </a:moveTo>
                    <a:lnTo>
                      <a:pt x="929640" y="0"/>
                    </a:lnTo>
                    <a:lnTo>
                      <a:pt x="929640" y="5321"/>
                    </a:lnTo>
                    <a:lnTo>
                      <a:pt x="929640" y="544817"/>
                    </a:lnTo>
                    <a:lnTo>
                      <a:pt x="179832" y="544817"/>
                    </a:lnTo>
                    <a:lnTo>
                      <a:pt x="179832" y="5321"/>
                    </a:lnTo>
                    <a:lnTo>
                      <a:pt x="929640" y="5321"/>
                    </a:lnTo>
                    <a:lnTo>
                      <a:pt x="929640" y="0"/>
                    </a:lnTo>
                    <a:lnTo>
                      <a:pt x="173736" y="0"/>
                    </a:lnTo>
                    <a:lnTo>
                      <a:pt x="173736" y="550913"/>
                    </a:lnTo>
                    <a:lnTo>
                      <a:pt x="176784" y="550913"/>
                    </a:lnTo>
                    <a:lnTo>
                      <a:pt x="179832" y="550913"/>
                    </a:lnTo>
                    <a:lnTo>
                      <a:pt x="929640" y="550913"/>
                    </a:lnTo>
                    <a:lnTo>
                      <a:pt x="932688" y="550913"/>
                    </a:lnTo>
                    <a:lnTo>
                      <a:pt x="934974" y="550913"/>
                    </a:lnTo>
                    <a:lnTo>
                      <a:pt x="934974" y="0"/>
                    </a:lnTo>
                    <a:close/>
                  </a:path>
                  <a:path w="1104264" h="826770">
                    <a:moveTo>
                      <a:pt x="959358" y="617969"/>
                    </a:moveTo>
                    <a:lnTo>
                      <a:pt x="945261" y="603046"/>
                    </a:lnTo>
                    <a:lnTo>
                      <a:pt x="945261" y="611873"/>
                    </a:lnTo>
                    <a:lnTo>
                      <a:pt x="161353" y="611873"/>
                    </a:lnTo>
                    <a:lnTo>
                      <a:pt x="174498" y="598246"/>
                    </a:lnTo>
                    <a:lnTo>
                      <a:pt x="176047" y="596633"/>
                    </a:lnTo>
                    <a:lnTo>
                      <a:pt x="176784" y="596633"/>
                    </a:lnTo>
                    <a:lnTo>
                      <a:pt x="930402" y="596633"/>
                    </a:lnTo>
                    <a:lnTo>
                      <a:pt x="931100" y="596633"/>
                    </a:lnTo>
                    <a:lnTo>
                      <a:pt x="932688" y="598335"/>
                    </a:lnTo>
                    <a:lnTo>
                      <a:pt x="945261" y="611873"/>
                    </a:lnTo>
                    <a:lnTo>
                      <a:pt x="945261" y="603046"/>
                    </a:lnTo>
                    <a:lnTo>
                      <a:pt x="933450" y="590537"/>
                    </a:lnTo>
                    <a:lnTo>
                      <a:pt x="172974" y="590537"/>
                    </a:lnTo>
                    <a:lnTo>
                      <a:pt x="147828" y="617969"/>
                    </a:lnTo>
                    <a:lnTo>
                      <a:pt x="153924" y="617969"/>
                    </a:lnTo>
                    <a:lnTo>
                      <a:pt x="952500" y="617969"/>
                    </a:lnTo>
                    <a:lnTo>
                      <a:pt x="959358" y="617969"/>
                    </a:lnTo>
                    <a:close/>
                  </a:path>
                  <a:path w="1104264" h="826770">
                    <a:moveTo>
                      <a:pt x="987552" y="654545"/>
                    </a:moveTo>
                    <a:lnTo>
                      <a:pt x="973251" y="639864"/>
                    </a:lnTo>
                    <a:lnTo>
                      <a:pt x="973251" y="648449"/>
                    </a:lnTo>
                    <a:lnTo>
                      <a:pt x="135280" y="648449"/>
                    </a:lnTo>
                    <a:lnTo>
                      <a:pt x="149352" y="633374"/>
                    </a:lnTo>
                    <a:lnTo>
                      <a:pt x="150926" y="631685"/>
                    </a:lnTo>
                    <a:lnTo>
                      <a:pt x="151638" y="631685"/>
                    </a:lnTo>
                    <a:lnTo>
                      <a:pt x="956310" y="631685"/>
                    </a:lnTo>
                    <a:lnTo>
                      <a:pt x="957046" y="631685"/>
                    </a:lnTo>
                    <a:lnTo>
                      <a:pt x="958596" y="633298"/>
                    </a:lnTo>
                    <a:lnTo>
                      <a:pt x="973251" y="648449"/>
                    </a:lnTo>
                    <a:lnTo>
                      <a:pt x="973251" y="639864"/>
                    </a:lnTo>
                    <a:lnTo>
                      <a:pt x="959358" y="625589"/>
                    </a:lnTo>
                    <a:lnTo>
                      <a:pt x="148590" y="625589"/>
                    </a:lnTo>
                    <a:lnTo>
                      <a:pt x="121920" y="654545"/>
                    </a:lnTo>
                    <a:lnTo>
                      <a:pt x="128016" y="654545"/>
                    </a:lnTo>
                    <a:lnTo>
                      <a:pt x="980694" y="654545"/>
                    </a:lnTo>
                    <a:lnTo>
                      <a:pt x="987552" y="654545"/>
                    </a:lnTo>
                    <a:close/>
                  </a:path>
                  <a:path w="1104264" h="826770">
                    <a:moveTo>
                      <a:pt x="1017270" y="688086"/>
                    </a:moveTo>
                    <a:lnTo>
                      <a:pt x="1002614" y="673811"/>
                    </a:lnTo>
                    <a:lnTo>
                      <a:pt x="1002614" y="681990"/>
                    </a:lnTo>
                    <a:lnTo>
                      <a:pt x="108788" y="681990"/>
                    </a:lnTo>
                    <a:lnTo>
                      <a:pt x="124206" y="666038"/>
                    </a:lnTo>
                    <a:lnTo>
                      <a:pt x="124993" y="665226"/>
                    </a:lnTo>
                    <a:lnTo>
                      <a:pt x="125730" y="665226"/>
                    </a:lnTo>
                    <a:lnTo>
                      <a:pt x="984504" y="665226"/>
                    </a:lnTo>
                    <a:lnTo>
                      <a:pt x="985291" y="665226"/>
                    </a:lnTo>
                    <a:lnTo>
                      <a:pt x="986028" y="665937"/>
                    </a:lnTo>
                    <a:lnTo>
                      <a:pt x="1002614" y="681990"/>
                    </a:lnTo>
                    <a:lnTo>
                      <a:pt x="1002614" y="673811"/>
                    </a:lnTo>
                    <a:lnTo>
                      <a:pt x="987552" y="659130"/>
                    </a:lnTo>
                    <a:lnTo>
                      <a:pt x="122682" y="659130"/>
                    </a:lnTo>
                    <a:lnTo>
                      <a:pt x="94488" y="688086"/>
                    </a:lnTo>
                    <a:lnTo>
                      <a:pt x="101346" y="688086"/>
                    </a:lnTo>
                    <a:lnTo>
                      <a:pt x="1009650" y="688086"/>
                    </a:lnTo>
                    <a:lnTo>
                      <a:pt x="1017270" y="688086"/>
                    </a:lnTo>
                    <a:close/>
                  </a:path>
                  <a:path w="1104264" h="826770">
                    <a:moveTo>
                      <a:pt x="1104138" y="761225"/>
                    </a:moveTo>
                    <a:lnTo>
                      <a:pt x="1100328" y="757008"/>
                    </a:lnTo>
                    <a:lnTo>
                      <a:pt x="1100328" y="755142"/>
                    </a:lnTo>
                    <a:lnTo>
                      <a:pt x="1098638" y="755142"/>
                    </a:lnTo>
                    <a:lnTo>
                      <a:pt x="1094994" y="751116"/>
                    </a:lnTo>
                    <a:lnTo>
                      <a:pt x="1094994" y="761238"/>
                    </a:lnTo>
                    <a:lnTo>
                      <a:pt x="1094994" y="820674"/>
                    </a:lnTo>
                    <a:lnTo>
                      <a:pt x="9906" y="820674"/>
                    </a:lnTo>
                    <a:lnTo>
                      <a:pt x="9906" y="761238"/>
                    </a:lnTo>
                    <a:lnTo>
                      <a:pt x="1094994" y="761238"/>
                    </a:lnTo>
                    <a:lnTo>
                      <a:pt x="1094994" y="751116"/>
                    </a:lnTo>
                    <a:lnTo>
                      <a:pt x="1091603" y="747356"/>
                    </a:lnTo>
                    <a:lnTo>
                      <a:pt x="1091603" y="755129"/>
                    </a:lnTo>
                    <a:lnTo>
                      <a:pt x="14046" y="755129"/>
                    </a:lnTo>
                    <a:lnTo>
                      <a:pt x="175260" y="580072"/>
                    </a:lnTo>
                    <a:lnTo>
                      <a:pt x="176834" y="578358"/>
                    </a:lnTo>
                    <a:lnTo>
                      <a:pt x="175260" y="578345"/>
                    </a:lnTo>
                    <a:lnTo>
                      <a:pt x="176834" y="578345"/>
                    </a:lnTo>
                    <a:lnTo>
                      <a:pt x="177546" y="578345"/>
                    </a:lnTo>
                    <a:lnTo>
                      <a:pt x="930402" y="578345"/>
                    </a:lnTo>
                    <a:lnTo>
                      <a:pt x="931087" y="578345"/>
                    </a:lnTo>
                    <a:lnTo>
                      <a:pt x="932688" y="580110"/>
                    </a:lnTo>
                    <a:lnTo>
                      <a:pt x="1091603" y="755129"/>
                    </a:lnTo>
                    <a:lnTo>
                      <a:pt x="1091603" y="747356"/>
                    </a:lnTo>
                    <a:lnTo>
                      <a:pt x="933450" y="572249"/>
                    </a:lnTo>
                    <a:lnTo>
                      <a:pt x="174498" y="572249"/>
                    </a:lnTo>
                    <a:lnTo>
                      <a:pt x="5613" y="755142"/>
                    </a:lnTo>
                    <a:lnTo>
                      <a:pt x="3810" y="755142"/>
                    </a:lnTo>
                    <a:lnTo>
                      <a:pt x="3810" y="757110"/>
                    </a:lnTo>
                    <a:lnTo>
                      <a:pt x="0" y="761225"/>
                    </a:lnTo>
                    <a:lnTo>
                      <a:pt x="3810" y="761225"/>
                    </a:lnTo>
                    <a:lnTo>
                      <a:pt x="3810" y="826770"/>
                    </a:lnTo>
                    <a:lnTo>
                      <a:pt x="6858" y="826770"/>
                    </a:lnTo>
                    <a:lnTo>
                      <a:pt x="9906" y="826770"/>
                    </a:lnTo>
                    <a:lnTo>
                      <a:pt x="1094994" y="826770"/>
                    </a:lnTo>
                    <a:lnTo>
                      <a:pt x="1098042" y="826770"/>
                    </a:lnTo>
                    <a:lnTo>
                      <a:pt x="1100328" y="826770"/>
                    </a:lnTo>
                    <a:lnTo>
                      <a:pt x="1100328" y="761225"/>
                    </a:lnTo>
                    <a:lnTo>
                      <a:pt x="1104138" y="76122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634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</p:grpSp>
        <p:grpSp>
          <p:nvGrpSpPr>
            <p:cNvPr id="88" name="object 9">
              <a:extLst>
                <a:ext uri="{FF2B5EF4-FFF2-40B4-BE49-F238E27FC236}">
                  <a16:creationId xmlns:a16="http://schemas.microsoft.com/office/drawing/2014/main" id="{5F454274-83C1-6431-51FE-B0FF873F7110}"/>
                </a:ext>
              </a:extLst>
            </p:cNvPr>
            <p:cNvGrpSpPr/>
            <p:nvPr/>
          </p:nvGrpSpPr>
          <p:grpSpPr>
            <a:xfrm>
              <a:off x="4212559" y="4109225"/>
              <a:ext cx="5932449" cy="1209906"/>
              <a:chOff x="1741932" y="2807970"/>
              <a:chExt cx="4053840" cy="826769"/>
            </a:xfrm>
          </p:grpSpPr>
          <p:sp>
            <p:nvSpPr>
              <p:cNvPr id="99" name="object 10">
                <a:extLst>
                  <a:ext uri="{FF2B5EF4-FFF2-40B4-BE49-F238E27FC236}">
                    <a16:creationId xmlns:a16="http://schemas.microsoft.com/office/drawing/2014/main" id="{7A3BD541-DBC5-18CC-6ED4-8912611AD395}"/>
                  </a:ext>
                </a:extLst>
              </p:cNvPr>
              <p:cNvSpPr/>
              <p:nvPr/>
            </p:nvSpPr>
            <p:spPr>
              <a:xfrm>
                <a:off x="4698492" y="2811017"/>
                <a:ext cx="1091565" cy="821055"/>
              </a:xfrm>
              <a:custGeom>
                <a:avLst/>
                <a:gdLst/>
                <a:ahLst/>
                <a:cxnLst/>
                <a:rect l="l" t="t" r="r" b="b"/>
                <a:pathLst>
                  <a:path w="1091564" h="821054">
                    <a:moveTo>
                      <a:pt x="925817" y="0"/>
                    </a:moveTo>
                    <a:lnTo>
                      <a:pt x="169926" y="0"/>
                    </a:lnTo>
                    <a:lnTo>
                      <a:pt x="169926" y="544830"/>
                    </a:lnTo>
                    <a:lnTo>
                      <a:pt x="925817" y="544830"/>
                    </a:lnTo>
                    <a:lnTo>
                      <a:pt x="925817" y="0"/>
                    </a:lnTo>
                    <a:close/>
                  </a:path>
                  <a:path w="1091564" h="821054">
                    <a:moveTo>
                      <a:pt x="1091184" y="755142"/>
                    </a:moveTo>
                    <a:lnTo>
                      <a:pt x="925830" y="572262"/>
                    </a:lnTo>
                    <a:lnTo>
                      <a:pt x="168402" y="572262"/>
                    </a:lnTo>
                    <a:lnTo>
                      <a:pt x="0" y="755142"/>
                    </a:lnTo>
                    <a:lnTo>
                      <a:pt x="0" y="820686"/>
                    </a:lnTo>
                    <a:lnTo>
                      <a:pt x="1091184" y="820686"/>
                    </a:lnTo>
                    <a:lnTo>
                      <a:pt x="1091184" y="755142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634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sp>
            <p:nvSpPr>
              <p:cNvPr id="100" name="object 11">
                <a:extLst>
                  <a:ext uri="{FF2B5EF4-FFF2-40B4-BE49-F238E27FC236}">
                    <a16:creationId xmlns:a16="http://schemas.microsoft.com/office/drawing/2014/main" id="{20BD61AB-7C76-DD49-81C9-69E103A16FCF}"/>
                  </a:ext>
                </a:extLst>
              </p:cNvPr>
              <p:cNvSpPr/>
              <p:nvPr/>
            </p:nvSpPr>
            <p:spPr>
              <a:xfrm>
                <a:off x="4691634" y="2807969"/>
                <a:ext cx="1104265" cy="827405"/>
              </a:xfrm>
              <a:custGeom>
                <a:avLst/>
                <a:gdLst/>
                <a:ahLst/>
                <a:cxnLst/>
                <a:rect l="l" t="t" r="r" b="b"/>
                <a:pathLst>
                  <a:path w="1104264" h="827404">
                    <a:moveTo>
                      <a:pt x="808482" y="723150"/>
                    </a:moveTo>
                    <a:lnTo>
                      <a:pt x="797915" y="706615"/>
                    </a:lnTo>
                    <a:lnTo>
                      <a:pt x="797915" y="717042"/>
                    </a:lnTo>
                    <a:lnTo>
                      <a:pt x="312305" y="717054"/>
                    </a:lnTo>
                    <a:lnTo>
                      <a:pt x="320802" y="703846"/>
                    </a:lnTo>
                    <a:lnTo>
                      <a:pt x="322097" y="701814"/>
                    </a:lnTo>
                    <a:lnTo>
                      <a:pt x="323088" y="701814"/>
                    </a:lnTo>
                    <a:lnTo>
                      <a:pt x="787146" y="701814"/>
                    </a:lnTo>
                    <a:lnTo>
                      <a:pt x="788123" y="701814"/>
                    </a:lnTo>
                    <a:lnTo>
                      <a:pt x="789432" y="703846"/>
                    </a:lnTo>
                    <a:lnTo>
                      <a:pt x="797915" y="717042"/>
                    </a:lnTo>
                    <a:lnTo>
                      <a:pt x="797915" y="706615"/>
                    </a:lnTo>
                    <a:lnTo>
                      <a:pt x="790956" y="695718"/>
                    </a:lnTo>
                    <a:lnTo>
                      <a:pt x="319278" y="695718"/>
                    </a:lnTo>
                    <a:lnTo>
                      <a:pt x="301752" y="723150"/>
                    </a:lnTo>
                    <a:lnTo>
                      <a:pt x="307086" y="723150"/>
                    </a:lnTo>
                    <a:lnTo>
                      <a:pt x="803148" y="723150"/>
                    </a:lnTo>
                    <a:lnTo>
                      <a:pt x="808482" y="723150"/>
                    </a:lnTo>
                    <a:close/>
                  </a:path>
                  <a:path w="1104264" h="827404">
                    <a:moveTo>
                      <a:pt x="896099" y="57912"/>
                    </a:moveTo>
                    <a:lnTo>
                      <a:pt x="890016" y="57912"/>
                    </a:lnTo>
                    <a:lnTo>
                      <a:pt x="890016" y="63246"/>
                    </a:lnTo>
                    <a:lnTo>
                      <a:pt x="890016" y="484632"/>
                    </a:lnTo>
                    <a:lnTo>
                      <a:pt x="220980" y="484632"/>
                    </a:lnTo>
                    <a:lnTo>
                      <a:pt x="220980" y="63246"/>
                    </a:lnTo>
                    <a:lnTo>
                      <a:pt x="890016" y="63246"/>
                    </a:lnTo>
                    <a:lnTo>
                      <a:pt x="890016" y="57912"/>
                    </a:lnTo>
                    <a:lnTo>
                      <a:pt x="215646" y="57912"/>
                    </a:lnTo>
                    <a:lnTo>
                      <a:pt x="215646" y="489966"/>
                    </a:lnTo>
                    <a:lnTo>
                      <a:pt x="217932" y="489966"/>
                    </a:lnTo>
                    <a:lnTo>
                      <a:pt x="220980" y="489966"/>
                    </a:lnTo>
                    <a:lnTo>
                      <a:pt x="890016" y="489966"/>
                    </a:lnTo>
                    <a:lnTo>
                      <a:pt x="893064" y="489966"/>
                    </a:lnTo>
                    <a:lnTo>
                      <a:pt x="896099" y="489966"/>
                    </a:lnTo>
                    <a:lnTo>
                      <a:pt x="896099" y="57912"/>
                    </a:lnTo>
                    <a:close/>
                  </a:path>
                  <a:path w="1104264" h="827404">
                    <a:moveTo>
                      <a:pt x="934974" y="0"/>
                    </a:moveTo>
                    <a:lnTo>
                      <a:pt x="929640" y="0"/>
                    </a:lnTo>
                    <a:lnTo>
                      <a:pt x="929640" y="6096"/>
                    </a:lnTo>
                    <a:lnTo>
                      <a:pt x="929640" y="545592"/>
                    </a:lnTo>
                    <a:lnTo>
                      <a:pt x="179832" y="545592"/>
                    </a:lnTo>
                    <a:lnTo>
                      <a:pt x="179832" y="6096"/>
                    </a:lnTo>
                    <a:lnTo>
                      <a:pt x="929640" y="6096"/>
                    </a:lnTo>
                    <a:lnTo>
                      <a:pt x="929640" y="0"/>
                    </a:lnTo>
                    <a:lnTo>
                      <a:pt x="173736" y="0"/>
                    </a:lnTo>
                    <a:lnTo>
                      <a:pt x="173736" y="550926"/>
                    </a:lnTo>
                    <a:lnTo>
                      <a:pt x="176784" y="550926"/>
                    </a:lnTo>
                    <a:lnTo>
                      <a:pt x="179832" y="550926"/>
                    </a:lnTo>
                    <a:lnTo>
                      <a:pt x="929640" y="550926"/>
                    </a:lnTo>
                    <a:lnTo>
                      <a:pt x="932688" y="550926"/>
                    </a:lnTo>
                    <a:lnTo>
                      <a:pt x="934974" y="550926"/>
                    </a:lnTo>
                    <a:lnTo>
                      <a:pt x="934974" y="0"/>
                    </a:lnTo>
                    <a:close/>
                  </a:path>
                  <a:path w="1104264" h="827404">
                    <a:moveTo>
                      <a:pt x="959358" y="617982"/>
                    </a:moveTo>
                    <a:lnTo>
                      <a:pt x="945959" y="604189"/>
                    </a:lnTo>
                    <a:lnTo>
                      <a:pt x="945959" y="612648"/>
                    </a:lnTo>
                    <a:lnTo>
                      <a:pt x="160616" y="612648"/>
                    </a:lnTo>
                    <a:lnTo>
                      <a:pt x="174498" y="598258"/>
                    </a:lnTo>
                    <a:lnTo>
                      <a:pt x="176047" y="596646"/>
                    </a:lnTo>
                    <a:lnTo>
                      <a:pt x="176784" y="596646"/>
                    </a:lnTo>
                    <a:lnTo>
                      <a:pt x="930402" y="596646"/>
                    </a:lnTo>
                    <a:lnTo>
                      <a:pt x="931100" y="596646"/>
                    </a:lnTo>
                    <a:lnTo>
                      <a:pt x="932688" y="598347"/>
                    </a:lnTo>
                    <a:lnTo>
                      <a:pt x="945959" y="612648"/>
                    </a:lnTo>
                    <a:lnTo>
                      <a:pt x="945959" y="604189"/>
                    </a:lnTo>
                    <a:lnTo>
                      <a:pt x="933450" y="591312"/>
                    </a:lnTo>
                    <a:lnTo>
                      <a:pt x="172974" y="591312"/>
                    </a:lnTo>
                    <a:lnTo>
                      <a:pt x="147828" y="617982"/>
                    </a:lnTo>
                    <a:lnTo>
                      <a:pt x="153924" y="617982"/>
                    </a:lnTo>
                    <a:lnTo>
                      <a:pt x="952500" y="617982"/>
                    </a:lnTo>
                    <a:lnTo>
                      <a:pt x="959358" y="617982"/>
                    </a:lnTo>
                    <a:close/>
                  </a:path>
                  <a:path w="1104264" h="827404">
                    <a:moveTo>
                      <a:pt x="987552" y="654558"/>
                    </a:moveTo>
                    <a:lnTo>
                      <a:pt x="973988" y="640994"/>
                    </a:lnTo>
                    <a:lnTo>
                      <a:pt x="973988" y="649224"/>
                    </a:lnTo>
                    <a:lnTo>
                      <a:pt x="134569" y="649224"/>
                    </a:lnTo>
                    <a:lnTo>
                      <a:pt x="149352" y="633387"/>
                    </a:lnTo>
                    <a:lnTo>
                      <a:pt x="150926" y="631698"/>
                    </a:lnTo>
                    <a:lnTo>
                      <a:pt x="151638" y="631698"/>
                    </a:lnTo>
                    <a:lnTo>
                      <a:pt x="956310" y="631698"/>
                    </a:lnTo>
                    <a:lnTo>
                      <a:pt x="957046" y="631698"/>
                    </a:lnTo>
                    <a:lnTo>
                      <a:pt x="958596" y="633310"/>
                    </a:lnTo>
                    <a:lnTo>
                      <a:pt x="973988" y="649224"/>
                    </a:lnTo>
                    <a:lnTo>
                      <a:pt x="973988" y="640994"/>
                    </a:lnTo>
                    <a:lnTo>
                      <a:pt x="959358" y="626364"/>
                    </a:lnTo>
                    <a:lnTo>
                      <a:pt x="148590" y="626364"/>
                    </a:lnTo>
                    <a:lnTo>
                      <a:pt x="121920" y="654558"/>
                    </a:lnTo>
                    <a:lnTo>
                      <a:pt x="128016" y="654558"/>
                    </a:lnTo>
                    <a:lnTo>
                      <a:pt x="980694" y="654558"/>
                    </a:lnTo>
                    <a:lnTo>
                      <a:pt x="987552" y="654558"/>
                    </a:lnTo>
                    <a:close/>
                  </a:path>
                  <a:path w="1104264" h="827404">
                    <a:moveTo>
                      <a:pt x="1017270" y="688098"/>
                    </a:moveTo>
                    <a:lnTo>
                      <a:pt x="1002614" y="674204"/>
                    </a:lnTo>
                    <a:lnTo>
                      <a:pt x="1002614" y="682002"/>
                    </a:lnTo>
                    <a:lnTo>
                      <a:pt x="108788" y="682002"/>
                    </a:lnTo>
                    <a:lnTo>
                      <a:pt x="124206" y="666051"/>
                    </a:lnTo>
                    <a:lnTo>
                      <a:pt x="124993" y="665238"/>
                    </a:lnTo>
                    <a:lnTo>
                      <a:pt x="125730" y="665238"/>
                    </a:lnTo>
                    <a:lnTo>
                      <a:pt x="984504" y="665238"/>
                    </a:lnTo>
                    <a:lnTo>
                      <a:pt x="985291" y="665238"/>
                    </a:lnTo>
                    <a:lnTo>
                      <a:pt x="986028" y="665949"/>
                    </a:lnTo>
                    <a:lnTo>
                      <a:pt x="1002614" y="682002"/>
                    </a:lnTo>
                    <a:lnTo>
                      <a:pt x="1002614" y="674204"/>
                    </a:lnTo>
                    <a:lnTo>
                      <a:pt x="987552" y="659904"/>
                    </a:lnTo>
                    <a:lnTo>
                      <a:pt x="122682" y="659904"/>
                    </a:lnTo>
                    <a:lnTo>
                      <a:pt x="94488" y="688098"/>
                    </a:lnTo>
                    <a:lnTo>
                      <a:pt x="101346" y="688098"/>
                    </a:lnTo>
                    <a:lnTo>
                      <a:pt x="1009650" y="688098"/>
                    </a:lnTo>
                    <a:lnTo>
                      <a:pt x="1017270" y="688098"/>
                    </a:lnTo>
                    <a:close/>
                  </a:path>
                  <a:path w="1104264" h="827404">
                    <a:moveTo>
                      <a:pt x="1104138" y="761238"/>
                    </a:moveTo>
                    <a:lnTo>
                      <a:pt x="1100328" y="757047"/>
                    </a:lnTo>
                    <a:lnTo>
                      <a:pt x="1100328" y="755154"/>
                    </a:lnTo>
                    <a:lnTo>
                      <a:pt x="1098613" y="755154"/>
                    </a:lnTo>
                    <a:lnTo>
                      <a:pt x="1094994" y="751166"/>
                    </a:lnTo>
                    <a:lnTo>
                      <a:pt x="1094994" y="761250"/>
                    </a:lnTo>
                    <a:lnTo>
                      <a:pt x="1094994" y="820686"/>
                    </a:lnTo>
                    <a:lnTo>
                      <a:pt x="9906" y="820686"/>
                    </a:lnTo>
                    <a:lnTo>
                      <a:pt x="9906" y="761250"/>
                    </a:lnTo>
                    <a:lnTo>
                      <a:pt x="1094994" y="761250"/>
                    </a:lnTo>
                    <a:lnTo>
                      <a:pt x="1094994" y="751166"/>
                    </a:lnTo>
                    <a:lnTo>
                      <a:pt x="1090930" y="746683"/>
                    </a:lnTo>
                    <a:lnTo>
                      <a:pt x="1090930" y="755142"/>
                    </a:lnTo>
                    <a:lnTo>
                      <a:pt x="14046" y="755142"/>
                    </a:lnTo>
                    <a:lnTo>
                      <a:pt x="175260" y="580085"/>
                    </a:lnTo>
                    <a:lnTo>
                      <a:pt x="176834" y="578358"/>
                    </a:lnTo>
                    <a:lnTo>
                      <a:pt x="177546" y="578358"/>
                    </a:lnTo>
                    <a:lnTo>
                      <a:pt x="930402" y="578358"/>
                    </a:lnTo>
                    <a:lnTo>
                      <a:pt x="931087" y="578358"/>
                    </a:lnTo>
                    <a:lnTo>
                      <a:pt x="932688" y="580136"/>
                    </a:lnTo>
                    <a:lnTo>
                      <a:pt x="1090930" y="755142"/>
                    </a:lnTo>
                    <a:lnTo>
                      <a:pt x="1090930" y="746683"/>
                    </a:lnTo>
                    <a:lnTo>
                      <a:pt x="933450" y="573024"/>
                    </a:lnTo>
                    <a:lnTo>
                      <a:pt x="174498" y="573024"/>
                    </a:lnTo>
                    <a:lnTo>
                      <a:pt x="5638" y="755154"/>
                    </a:lnTo>
                    <a:lnTo>
                      <a:pt x="3810" y="755154"/>
                    </a:lnTo>
                    <a:lnTo>
                      <a:pt x="3810" y="757135"/>
                    </a:lnTo>
                    <a:lnTo>
                      <a:pt x="0" y="761238"/>
                    </a:lnTo>
                    <a:lnTo>
                      <a:pt x="3810" y="761238"/>
                    </a:lnTo>
                    <a:lnTo>
                      <a:pt x="3810" y="826782"/>
                    </a:lnTo>
                    <a:lnTo>
                      <a:pt x="6858" y="826782"/>
                    </a:lnTo>
                    <a:lnTo>
                      <a:pt x="9906" y="826782"/>
                    </a:lnTo>
                    <a:lnTo>
                      <a:pt x="1094994" y="826782"/>
                    </a:lnTo>
                    <a:lnTo>
                      <a:pt x="1098042" y="826782"/>
                    </a:lnTo>
                    <a:lnTo>
                      <a:pt x="1100328" y="826782"/>
                    </a:lnTo>
                    <a:lnTo>
                      <a:pt x="1100328" y="761238"/>
                    </a:lnTo>
                    <a:lnTo>
                      <a:pt x="1104138" y="76123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634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sp>
            <p:nvSpPr>
              <p:cNvPr id="101" name="object 12">
                <a:extLst>
                  <a:ext uri="{FF2B5EF4-FFF2-40B4-BE49-F238E27FC236}">
                    <a16:creationId xmlns:a16="http://schemas.microsoft.com/office/drawing/2014/main" id="{B0A8EB31-94DA-C97C-7D4F-2F46D18D0F32}"/>
                  </a:ext>
                </a:extLst>
              </p:cNvPr>
              <p:cNvSpPr/>
              <p:nvPr/>
            </p:nvSpPr>
            <p:spPr>
              <a:xfrm>
                <a:off x="1741932" y="3025140"/>
                <a:ext cx="2948940" cy="386715"/>
              </a:xfrm>
              <a:custGeom>
                <a:avLst/>
                <a:gdLst/>
                <a:ahLst/>
                <a:cxnLst/>
                <a:rect l="l" t="t" r="r" b="b"/>
                <a:pathLst>
                  <a:path w="2948940" h="386714">
                    <a:moveTo>
                      <a:pt x="2759202" y="97535"/>
                    </a:moveTo>
                    <a:lnTo>
                      <a:pt x="0" y="97536"/>
                    </a:lnTo>
                    <a:lnTo>
                      <a:pt x="0" y="288798"/>
                    </a:lnTo>
                    <a:lnTo>
                      <a:pt x="3810" y="288798"/>
                    </a:lnTo>
                    <a:lnTo>
                      <a:pt x="3810" y="105156"/>
                    </a:lnTo>
                    <a:lnTo>
                      <a:pt x="7619" y="101346"/>
                    </a:lnTo>
                    <a:lnTo>
                      <a:pt x="7619" y="105156"/>
                    </a:lnTo>
                    <a:lnTo>
                      <a:pt x="2755392" y="105155"/>
                    </a:lnTo>
                    <a:lnTo>
                      <a:pt x="2755392" y="101345"/>
                    </a:lnTo>
                    <a:lnTo>
                      <a:pt x="2759202" y="97535"/>
                    </a:lnTo>
                    <a:close/>
                  </a:path>
                  <a:path w="2948940" h="386714">
                    <a:moveTo>
                      <a:pt x="7619" y="105156"/>
                    </a:moveTo>
                    <a:lnTo>
                      <a:pt x="7619" y="101346"/>
                    </a:lnTo>
                    <a:lnTo>
                      <a:pt x="3810" y="105156"/>
                    </a:lnTo>
                    <a:lnTo>
                      <a:pt x="7619" y="105156"/>
                    </a:lnTo>
                    <a:close/>
                  </a:path>
                  <a:path w="2948940" h="386714">
                    <a:moveTo>
                      <a:pt x="7619" y="281178"/>
                    </a:moveTo>
                    <a:lnTo>
                      <a:pt x="7619" y="105156"/>
                    </a:lnTo>
                    <a:lnTo>
                      <a:pt x="3810" y="105156"/>
                    </a:lnTo>
                    <a:lnTo>
                      <a:pt x="3810" y="281178"/>
                    </a:lnTo>
                    <a:lnTo>
                      <a:pt x="7619" y="281178"/>
                    </a:lnTo>
                    <a:close/>
                  </a:path>
                  <a:path w="2948940" h="386714">
                    <a:moveTo>
                      <a:pt x="2763012" y="368046"/>
                    </a:moveTo>
                    <a:lnTo>
                      <a:pt x="2763012" y="281177"/>
                    </a:lnTo>
                    <a:lnTo>
                      <a:pt x="3810" y="281178"/>
                    </a:lnTo>
                    <a:lnTo>
                      <a:pt x="7619" y="284988"/>
                    </a:lnTo>
                    <a:lnTo>
                      <a:pt x="7619" y="288798"/>
                    </a:lnTo>
                    <a:lnTo>
                      <a:pt x="2755392" y="288797"/>
                    </a:lnTo>
                    <a:lnTo>
                      <a:pt x="2755392" y="284987"/>
                    </a:lnTo>
                    <a:lnTo>
                      <a:pt x="2759202" y="288797"/>
                    </a:lnTo>
                    <a:lnTo>
                      <a:pt x="2759202" y="371856"/>
                    </a:lnTo>
                    <a:lnTo>
                      <a:pt x="2763012" y="368046"/>
                    </a:lnTo>
                    <a:close/>
                  </a:path>
                  <a:path w="2948940" h="386714">
                    <a:moveTo>
                      <a:pt x="7619" y="288798"/>
                    </a:moveTo>
                    <a:lnTo>
                      <a:pt x="7619" y="284988"/>
                    </a:lnTo>
                    <a:lnTo>
                      <a:pt x="3810" y="281178"/>
                    </a:lnTo>
                    <a:lnTo>
                      <a:pt x="3810" y="288798"/>
                    </a:lnTo>
                    <a:lnTo>
                      <a:pt x="7619" y="288798"/>
                    </a:lnTo>
                    <a:close/>
                  </a:path>
                  <a:path w="2948940" h="386714">
                    <a:moveTo>
                      <a:pt x="2948940" y="193547"/>
                    </a:moveTo>
                    <a:lnTo>
                      <a:pt x="2755392" y="0"/>
                    </a:lnTo>
                    <a:lnTo>
                      <a:pt x="2755392" y="97535"/>
                    </a:lnTo>
                    <a:lnTo>
                      <a:pt x="2756916" y="97535"/>
                    </a:lnTo>
                    <a:lnTo>
                      <a:pt x="2756916" y="12191"/>
                    </a:lnTo>
                    <a:lnTo>
                      <a:pt x="2763012" y="9905"/>
                    </a:lnTo>
                    <a:lnTo>
                      <a:pt x="2763012" y="18287"/>
                    </a:lnTo>
                    <a:lnTo>
                      <a:pt x="2937891" y="193166"/>
                    </a:lnTo>
                    <a:lnTo>
                      <a:pt x="2940558" y="190499"/>
                    </a:lnTo>
                    <a:lnTo>
                      <a:pt x="2940558" y="201896"/>
                    </a:lnTo>
                    <a:lnTo>
                      <a:pt x="2948940" y="193547"/>
                    </a:lnTo>
                    <a:close/>
                  </a:path>
                  <a:path w="2948940" h="386714">
                    <a:moveTo>
                      <a:pt x="2759202" y="105155"/>
                    </a:moveTo>
                    <a:lnTo>
                      <a:pt x="2759202" y="97535"/>
                    </a:lnTo>
                    <a:lnTo>
                      <a:pt x="2755392" y="101345"/>
                    </a:lnTo>
                    <a:lnTo>
                      <a:pt x="2755392" y="105155"/>
                    </a:lnTo>
                    <a:lnTo>
                      <a:pt x="2759202" y="105155"/>
                    </a:lnTo>
                    <a:close/>
                  </a:path>
                  <a:path w="2948940" h="386714">
                    <a:moveTo>
                      <a:pt x="2759202" y="288797"/>
                    </a:moveTo>
                    <a:lnTo>
                      <a:pt x="2755392" y="284987"/>
                    </a:lnTo>
                    <a:lnTo>
                      <a:pt x="2755392" y="288797"/>
                    </a:lnTo>
                    <a:lnTo>
                      <a:pt x="2759202" y="288797"/>
                    </a:lnTo>
                    <a:close/>
                  </a:path>
                  <a:path w="2948940" h="386714">
                    <a:moveTo>
                      <a:pt x="2759202" y="371856"/>
                    </a:moveTo>
                    <a:lnTo>
                      <a:pt x="2759202" y="288797"/>
                    </a:lnTo>
                    <a:lnTo>
                      <a:pt x="2755392" y="288797"/>
                    </a:lnTo>
                    <a:lnTo>
                      <a:pt x="2755392" y="386333"/>
                    </a:lnTo>
                    <a:lnTo>
                      <a:pt x="2756916" y="384815"/>
                    </a:lnTo>
                    <a:lnTo>
                      <a:pt x="2756916" y="374141"/>
                    </a:lnTo>
                    <a:lnTo>
                      <a:pt x="2759202" y="371856"/>
                    </a:lnTo>
                    <a:close/>
                  </a:path>
                  <a:path w="2948940" h="386714">
                    <a:moveTo>
                      <a:pt x="2763012" y="18287"/>
                    </a:moveTo>
                    <a:lnTo>
                      <a:pt x="2763012" y="9905"/>
                    </a:lnTo>
                    <a:lnTo>
                      <a:pt x="2756916" y="12191"/>
                    </a:lnTo>
                    <a:lnTo>
                      <a:pt x="2763012" y="18287"/>
                    </a:lnTo>
                    <a:close/>
                  </a:path>
                  <a:path w="2948940" h="386714">
                    <a:moveTo>
                      <a:pt x="2763012" y="105155"/>
                    </a:moveTo>
                    <a:lnTo>
                      <a:pt x="2763012" y="18287"/>
                    </a:lnTo>
                    <a:lnTo>
                      <a:pt x="2756916" y="12191"/>
                    </a:lnTo>
                    <a:lnTo>
                      <a:pt x="2756916" y="97535"/>
                    </a:lnTo>
                    <a:lnTo>
                      <a:pt x="2759202" y="97535"/>
                    </a:lnTo>
                    <a:lnTo>
                      <a:pt x="2759202" y="105155"/>
                    </a:lnTo>
                    <a:lnTo>
                      <a:pt x="2763012" y="105155"/>
                    </a:lnTo>
                    <a:close/>
                  </a:path>
                  <a:path w="2948940" h="386714">
                    <a:moveTo>
                      <a:pt x="2940558" y="201896"/>
                    </a:moveTo>
                    <a:lnTo>
                      <a:pt x="2940558" y="195833"/>
                    </a:lnTo>
                    <a:lnTo>
                      <a:pt x="2937891" y="193166"/>
                    </a:lnTo>
                    <a:lnTo>
                      <a:pt x="2756916" y="374141"/>
                    </a:lnTo>
                    <a:lnTo>
                      <a:pt x="2763012" y="377189"/>
                    </a:lnTo>
                    <a:lnTo>
                      <a:pt x="2763012" y="378743"/>
                    </a:lnTo>
                    <a:lnTo>
                      <a:pt x="2940558" y="201896"/>
                    </a:lnTo>
                    <a:close/>
                  </a:path>
                  <a:path w="2948940" h="386714">
                    <a:moveTo>
                      <a:pt x="2763012" y="378743"/>
                    </a:moveTo>
                    <a:lnTo>
                      <a:pt x="2763012" y="377189"/>
                    </a:lnTo>
                    <a:lnTo>
                      <a:pt x="2756916" y="374141"/>
                    </a:lnTo>
                    <a:lnTo>
                      <a:pt x="2756916" y="384815"/>
                    </a:lnTo>
                    <a:lnTo>
                      <a:pt x="2763012" y="378743"/>
                    </a:lnTo>
                    <a:close/>
                  </a:path>
                  <a:path w="2948940" h="386714">
                    <a:moveTo>
                      <a:pt x="2940558" y="195833"/>
                    </a:moveTo>
                    <a:lnTo>
                      <a:pt x="2940558" y="190499"/>
                    </a:lnTo>
                    <a:lnTo>
                      <a:pt x="2937891" y="193166"/>
                    </a:lnTo>
                    <a:lnTo>
                      <a:pt x="2940558" y="195833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634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</p:grpSp>
        <p:grpSp>
          <p:nvGrpSpPr>
            <p:cNvPr id="89" name="object 13">
              <a:extLst>
                <a:ext uri="{FF2B5EF4-FFF2-40B4-BE49-F238E27FC236}">
                  <a16:creationId xmlns:a16="http://schemas.microsoft.com/office/drawing/2014/main" id="{99B39F96-C8BD-19B6-762F-8B5C23167ABF}"/>
                </a:ext>
              </a:extLst>
            </p:cNvPr>
            <p:cNvGrpSpPr/>
            <p:nvPr/>
          </p:nvGrpSpPr>
          <p:grpSpPr>
            <a:xfrm>
              <a:off x="3343878" y="2601579"/>
              <a:ext cx="5915722" cy="1442223"/>
              <a:chOff x="1148333" y="1777745"/>
              <a:chExt cx="4042410" cy="985519"/>
            </a:xfrm>
          </p:grpSpPr>
          <p:sp>
            <p:nvSpPr>
              <p:cNvPr id="97" name="object 14">
                <a:extLst>
                  <a:ext uri="{FF2B5EF4-FFF2-40B4-BE49-F238E27FC236}">
                    <a16:creationId xmlns:a16="http://schemas.microsoft.com/office/drawing/2014/main" id="{5BAA8997-78EB-3FC8-B5F8-419EDE4DE19A}"/>
                  </a:ext>
                </a:extLst>
              </p:cNvPr>
              <p:cNvSpPr/>
              <p:nvPr/>
            </p:nvSpPr>
            <p:spPr>
              <a:xfrm>
                <a:off x="1148334" y="2130551"/>
                <a:ext cx="4042410" cy="632460"/>
              </a:xfrm>
              <a:custGeom>
                <a:avLst/>
                <a:gdLst/>
                <a:ahLst/>
                <a:cxnLst/>
                <a:rect l="l" t="t" r="r" b="b"/>
                <a:pathLst>
                  <a:path w="4042410" h="632460">
                    <a:moveTo>
                      <a:pt x="22860" y="624840"/>
                    </a:moveTo>
                    <a:lnTo>
                      <a:pt x="0" y="624840"/>
                    </a:lnTo>
                    <a:lnTo>
                      <a:pt x="0" y="632460"/>
                    </a:lnTo>
                    <a:lnTo>
                      <a:pt x="22860" y="632460"/>
                    </a:lnTo>
                    <a:lnTo>
                      <a:pt x="22860" y="624840"/>
                    </a:lnTo>
                    <a:close/>
                  </a:path>
                  <a:path w="4042410" h="632460">
                    <a:moveTo>
                      <a:pt x="54102" y="624840"/>
                    </a:moveTo>
                    <a:lnTo>
                      <a:pt x="31242" y="624840"/>
                    </a:lnTo>
                    <a:lnTo>
                      <a:pt x="31242" y="632460"/>
                    </a:lnTo>
                    <a:lnTo>
                      <a:pt x="54102" y="632460"/>
                    </a:lnTo>
                    <a:lnTo>
                      <a:pt x="54102" y="624840"/>
                    </a:lnTo>
                    <a:close/>
                  </a:path>
                  <a:path w="4042410" h="632460">
                    <a:moveTo>
                      <a:pt x="84582" y="624840"/>
                    </a:moveTo>
                    <a:lnTo>
                      <a:pt x="61722" y="624840"/>
                    </a:lnTo>
                    <a:lnTo>
                      <a:pt x="61722" y="632460"/>
                    </a:lnTo>
                    <a:lnTo>
                      <a:pt x="84582" y="632460"/>
                    </a:lnTo>
                    <a:lnTo>
                      <a:pt x="84582" y="624840"/>
                    </a:lnTo>
                    <a:close/>
                  </a:path>
                  <a:path w="4042410" h="632460">
                    <a:moveTo>
                      <a:pt x="115062" y="624840"/>
                    </a:moveTo>
                    <a:lnTo>
                      <a:pt x="92202" y="624840"/>
                    </a:lnTo>
                    <a:lnTo>
                      <a:pt x="92202" y="632460"/>
                    </a:lnTo>
                    <a:lnTo>
                      <a:pt x="115062" y="632460"/>
                    </a:lnTo>
                    <a:lnTo>
                      <a:pt x="115062" y="624840"/>
                    </a:lnTo>
                    <a:close/>
                  </a:path>
                  <a:path w="4042410" h="632460">
                    <a:moveTo>
                      <a:pt x="145542" y="624840"/>
                    </a:moveTo>
                    <a:lnTo>
                      <a:pt x="122682" y="624840"/>
                    </a:lnTo>
                    <a:lnTo>
                      <a:pt x="122682" y="632460"/>
                    </a:lnTo>
                    <a:lnTo>
                      <a:pt x="145542" y="632460"/>
                    </a:lnTo>
                    <a:lnTo>
                      <a:pt x="145542" y="624840"/>
                    </a:lnTo>
                    <a:close/>
                  </a:path>
                  <a:path w="4042410" h="632460">
                    <a:moveTo>
                      <a:pt x="176022" y="624840"/>
                    </a:moveTo>
                    <a:lnTo>
                      <a:pt x="153162" y="624840"/>
                    </a:lnTo>
                    <a:lnTo>
                      <a:pt x="153162" y="632460"/>
                    </a:lnTo>
                    <a:lnTo>
                      <a:pt x="176022" y="632460"/>
                    </a:lnTo>
                    <a:lnTo>
                      <a:pt x="176022" y="624840"/>
                    </a:lnTo>
                    <a:close/>
                  </a:path>
                  <a:path w="4042410" h="632460">
                    <a:moveTo>
                      <a:pt x="207264" y="624840"/>
                    </a:moveTo>
                    <a:lnTo>
                      <a:pt x="183642" y="624840"/>
                    </a:lnTo>
                    <a:lnTo>
                      <a:pt x="183642" y="632460"/>
                    </a:lnTo>
                    <a:lnTo>
                      <a:pt x="207264" y="632460"/>
                    </a:lnTo>
                    <a:lnTo>
                      <a:pt x="207264" y="624840"/>
                    </a:lnTo>
                    <a:close/>
                  </a:path>
                  <a:path w="4042410" h="632460">
                    <a:moveTo>
                      <a:pt x="237744" y="624840"/>
                    </a:moveTo>
                    <a:lnTo>
                      <a:pt x="214884" y="624840"/>
                    </a:lnTo>
                    <a:lnTo>
                      <a:pt x="214884" y="632460"/>
                    </a:lnTo>
                    <a:lnTo>
                      <a:pt x="237744" y="632460"/>
                    </a:lnTo>
                    <a:lnTo>
                      <a:pt x="237744" y="624840"/>
                    </a:lnTo>
                    <a:close/>
                  </a:path>
                  <a:path w="4042410" h="632460">
                    <a:moveTo>
                      <a:pt x="268224" y="624840"/>
                    </a:moveTo>
                    <a:lnTo>
                      <a:pt x="245364" y="624840"/>
                    </a:lnTo>
                    <a:lnTo>
                      <a:pt x="245364" y="632460"/>
                    </a:lnTo>
                    <a:lnTo>
                      <a:pt x="268224" y="632460"/>
                    </a:lnTo>
                    <a:lnTo>
                      <a:pt x="268224" y="624840"/>
                    </a:lnTo>
                    <a:close/>
                  </a:path>
                  <a:path w="4042410" h="632460">
                    <a:moveTo>
                      <a:pt x="298704" y="624840"/>
                    </a:moveTo>
                    <a:lnTo>
                      <a:pt x="275844" y="624840"/>
                    </a:lnTo>
                    <a:lnTo>
                      <a:pt x="275844" y="632460"/>
                    </a:lnTo>
                    <a:lnTo>
                      <a:pt x="298704" y="632460"/>
                    </a:lnTo>
                    <a:lnTo>
                      <a:pt x="298704" y="624840"/>
                    </a:lnTo>
                    <a:close/>
                  </a:path>
                  <a:path w="4042410" h="632460">
                    <a:moveTo>
                      <a:pt x="329184" y="624840"/>
                    </a:moveTo>
                    <a:lnTo>
                      <a:pt x="306324" y="624840"/>
                    </a:lnTo>
                    <a:lnTo>
                      <a:pt x="306324" y="632460"/>
                    </a:lnTo>
                    <a:lnTo>
                      <a:pt x="329184" y="632460"/>
                    </a:lnTo>
                    <a:lnTo>
                      <a:pt x="329184" y="624840"/>
                    </a:lnTo>
                    <a:close/>
                  </a:path>
                  <a:path w="4042410" h="632460">
                    <a:moveTo>
                      <a:pt x="359664" y="624840"/>
                    </a:moveTo>
                    <a:lnTo>
                      <a:pt x="336804" y="624840"/>
                    </a:lnTo>
                    <a:lnTo>
                      <a:pt x="336804" y="632460"/>
                    </a:lnTo>
                    <a:lnTo>
                      <a:pt x="359664" y="632460"/>
                    </a:lnTo>
                    <a:lnTo>
                      <a:pt x="359664" y="624840"/>
                    </a:lnTo>
                    <a:close/>
                  </a:path>
                  <a:path w="4042410" h="632460">
                    <a:moveTo>
                      <a:pt x="390906" y="624840"/>
                    </a:moveTo>
                    <a:lnTo>
                      <a:pt x="368046" y="624840"/>
                    </a:lnTo>
                    <a:lnTo>
                      <a:pt x="368046" y="632460"/>
                    </a:lnTo>
                    <a:lnTo>
                      <a:pt x="390906" y="632460"/>
                    </a:lnTo>
                    <a:lnTo>
                      <a:pt x="390906" y="624840"/>
                    </a:lnTo>
                    <a:close/>
                  </a:path>
                  <a:path w="4042410" h="632460">
                    <a:moveTo>
                      <a:pt x="421386" y="624840"/>
                    </a:moveTo>
                    <a:lnTo>
                      <a:pt x="398526" y="624840"/>
                    </a:lnTo>
                    <a:lnTo>
                      <a:pt x="398526" y="632460"/>
                    </a:lnTo>
                    <a:lnTo>
                      <a:pt x="421386" y="632460"/>
                    </a:lnTo>
                    <a:lnTo>
                      <a:pt x="421386" y="624840"/>
                    </a:lnTo>
                    <a:close/>
                  </a:path>
                  <a:path w="4042410" h="632460">
                    <a:moveTo>
                      <a:pt x="451866" y="624840"/>
                    </a:moveTo>
                    <a:lnTo>
                      <a:pt x="429006" y="624840"/>
                    </a:lnTo>
                    <a:lnTo>
                      <a:pt x="429006" y="632460"/>
                    </a:lnTo>
                    <a:lnTo>
                      <a:pt x="451866" y="632460"/>
                    </a:lnTo>
                    <a:lnTo>
                      <a:pt x="451866" y="624840"/>
                    </a:lnTo>
                    <a:close/>
                  </a:path>
                  <a:path w="4042410" h="632460">
                    <a:moveTo>
                      <a:pt x="482346" y="624840"/>
                    </a:moveTo>
                    <a:lnTo>
                      <a:pt x="459486" y="624840"/>
                    </a:lnTo>
                    <a:lnTo>
                      <a:pt x="459486" y="632460"/>
                    </a:lnTo>
                    <a:lnTo>
                      <a:pt x="482346" y="632460"/>
                    </a:lnTo>
                    <a:lnTo>
                      <a:pt x="482346" y="624840"/>
                    </a:lnTo>
                    <a:close/>
                  </a:path>
                  <a:path w="4042410" h="632460">
                    <a:moveTo>
                      <a:pt x="512826" y="624840"/>
                    </a:moveTo>
                    <a:lnTo>
                      <a:pt x="489966" y="624840"/>
                    </a:lnTo>
                    <a:lnTo>
                      <a:pt x="489966" y="632460"/>
                    </a:lnTo>
                    <a:lnTo>
                      <a:pt x="512826" y="632460"/>
                    </a:lnTo>
                    <a:lnTo>
                      <a:pt x="512826" y="624840"/>
                    </a:lnTo>
                    <a:close/>
                  </a:path>
                  <a:path w="4042410" h="632460">
                    <a:moveTo>
                      <a:pt x="544068" y="624840"/>
                    </a:moveTo>
                    <a:lnTo>
                      <a:pt x="520446" y="624840"/>
                    </a:lnTo>
                    <a:lnTo>
                      <a:pt x="520446" y="632460"/>
                    </a:lnTo>
                    <a:lnTo>
                      <a:pt x="544068" y="632460"/>
                    </a:lnTo>
                    <a:lnTo>
                      <a:pt x="544068" y="624840"/>
                    </a:lnTo>
                    <a:close/>
                  </a:path>
                  <a:path w="4042410" h="632460">
                    <a:moveTo>
                      <a:pt x="574548" y="624840"/>
                    </a:moveTo>
                    <a:lnTo>
                      <a:pt x="551688" y="624840"/>
                    </a:lnTo>
                    <a:lnTo>
                      <a:pt x="551688" y="632460"/>
                    </a:lnTo>
                    <a:lnTo>
                      <a:pt x="574548" y="632460"/>
                    </a:lnTo>
                    <a:lnTo>
                      <a:pt x="574548" y="624840"/>
                    </a:lnTo>
                    <a:close/>
                  </a:path>
                  <a:path w="4042410" h="632460">
                    <a:moveTo>
                      <a:pt x="605028" y="624840"/>
                    </a:moveTo>
                    <a:lnTo>
                      <a:pt x="582168" y="624840"/>
                    </a:lnTo>
                    <a:lnTo>
                      <a:pt x="582168" y="632460"/>
                    </a:lnTo>
                    <a:lnTo>
                      <a:pt x="605028" y="632460"/>
                    </a:lnTo>
                    <a:lnTo>
                      <a:pt x="605028" y="624840"/>
                    </a:lnTo>
                    <a:close/>
                  </a:path>
                  <a:path w="4042410" h="632460">
                    <a:moveTo>
                      <a:pt x="635508" y="624840"/>
                    </a:moveTo>
                    <a:lnTo>
                      <a:pt x="612648" y="624840"/>
                    </a:lnTo>
                    <a:lnTo>
                      <a:pt x="612648" y="632460"/>
                    </a:lnTo>
                    <a:lnTo>
                      <a:pt x="635508" y="632460"/>
                    </a:lnTo>
                    <a:lnTo>
                      <a:pt x="635508" y="624840"/>
                    </a:lnTo>
                    <a:close/>
                  </a:path>
                  <a:path w="4042410" h="632460">
                    <a:moveTo>
                      <a:pt x="665988" y="624840"/>
                    </a:moveTo>
                    <a:lnTo>
                      <a:pt x="643128" y="624840"/>
                    </a:lnTo>
                    <a:lnTo>
                      <a:pt x="643128" y="632460"/>
                    </a:lnTo>
                    <a:lnTo>
                      <a:pt x="665988" y="632460"/>
                    </a:lnTo>
                    <a:lnTo>
                      <a:pt x="665988" y="624840"/>
                    </a:lnTo>
                    <a:close/>
                  </a:path>
                  <a:path w="4042410" h="632460">
                    <a:moveTo>
                      <a:pt x="696468" y="624840"/>
                    </a:moveTo>
                    <a:lnTo>
                      <a:pt x="673608" y="624840"/>
                    </a:lnTo>
                    <a:lnTo>
                      <a:pt x="673608" y="632460"/>
                    </a:lnTo>
                    <a:lnTo>
                      <a:pt x="696468" y="632460"/>
                    </a:lnTo>
                    <a:lnTo>
                      <a:pt x="696468" y="624840"/>
                    </a:lnTo>
                    <a:close/>
                  </a:path>
                  <a:path w="4042410" h="632460">
                    <a:moveTo>
                      <a:pt x="727710" y="624840"/>
                    </a:moveTo>
                    <a:lnTo>
                      <a:pt x="704850" y="624840"/>
                    </a:lnTo>
                    <a:lnTo>
                      <a:pt x="704850" y="632460"/>
                    </a:lnTo>
                    <a:lnTo>
                      <a:pt x="727710" y="632460"/>
                    </a:lnTo>
                    <a:lnTo>
                      <a:pt x="727710" y="624840"/>
                    </a:lnTo>
                    <a:close/>
                  </a:path>
                  <a:path w="4042410" h="632460">
                    <a:moveTo>
                      <a:pt x="758190" y="624840"/>
                    </a:moveTo>
                    <a:lnTo>
                      <a:pt x="735330" y="624840"/>
                    </a:lnTo>
                    <a:lnTo>
                      <a:pt x="735330" y="632460"/>
                    </a:lnTo>
                    <a:lnTo>
                      <a:pt x="758190" y="632460"/>
                    </a:lnTo>
                    <a:lnTo>
                      <a:pt x="758190" y="624840"/>
                    </a:lnTo>
                    <a:close/>
                  </a:path>
                  <a:path w="4042410" h="632460">
                    <a:moveTo>
                      <a:pt x="788670" y="624840"/>
                    </a:moveTo>
                    <a:lnTo>
                      <a:pt x="765810" y="624840"/>
                    </a:lnTo>
                    <a:lnTo>
                      <a:pt x="765810" y="632460"/>
                    </a:lnTo>
                    <a:lnTo>
                      <a:pt x="788670" y="632460"/>
                    </a:lnTo>
                    <a:lnTo>
                      <a:pt x="788670" y="624840"/>
                    </a:lnTo>
                    <a:close/>
                  </a:path>
                  <a:path w="4042410" h="632460">
                    <a:moveTo>
                      <a:pt x="819150" y="624840"/>
                    </a:moveTo>
                    <a:lnTo>
                      <a:pt x="796290" y="624840"/>
                    </a:lnTo>
                    <a:lnTo>
                      <a:pt x="796290" y="632460"/>
                    </a:lnTo>
                    <a:lnTo>
                      <a:pt x="819150" y="632460"/>
                    </a:lnTo>
                    <a:lnTo>
                      <a:pt x="819150" y="624840"/>
                    </a:lnTo>
                    <a:close/>
                  </a:path>
                  <a:path w="4042410" h="632460">
                    <a:moveTo>
                      <a:pt x="853440" y="628650"/>
                    </a:moveTo>
                    <a:lnTo>
                      <a:pt x="845820" y="628650"/>
                    </a:lnTo>
                    <a:lnTo>
                      <a:pt x="849630" y="624840"/>
                    </a:lnTo>
                    <a:lnTo>
                      <a:pt x="826770" y="624840"/>
                    </a:lnTo>
                    <a:lnTo>
                      <a:pt x="826770" y="632460"/>
                    </a:lnTo>
                    <a:lnTo>
                      <a:pt x="845820" y="632460"/>
                    </a:lnTo>
                    <a:lnTo>
                      <a:pt x="853440" y="632460"/>
                    </a:lnTo>
                    <a:lnTo>
                      <a:pt x="853440" y="628650"/>
                    </a:lnTo>
                    <a:close/>
                  </a:path>
                  <a:path w="4042410" h="632460">
                    <a:moveTo>
                      <a:pt x="853440" y="598170"/>
                    </a:moveTo>
                    <a:lnTo>
                      <a:pt x="845807" y="598170"/>
                    </a:lnTo>
                    <a:lnTo>
                      <a:pt x="845807" y="621030"/>
                    </a:lnTo>
                    <a:lnTo>
                      <a:pt x="853440" y="621030"/>
                    </a:lnTo>
                    <a:lnTo>
                      <a:pt x="853440" y="598170"/>
                    </a:lnTo>
                    <a:close/>
                  </a:path>
                  <a:path w="4042410" h="632460">
                    <a:moveTo>
                      <a:pt x="853440" y="567690"/>
                    </a:moveTo>
                    <a:lnTo>
                      <a:pt x="845807" y="567690"/>
                    </a:lnTo>
                    <a:lnTo>
                      <a:pt x="845807" y="590550"/>
                    </a:lnTo>
                    <a:lnTo>
                      <a:pt x="853440" y="590550"/>
                    </a:lnTo>
                    <a:lnTo>
                      <a:pt x="853440" y="567690"/>
                    </a:lnTo>
                    <a:close/>
                  </a:path>
                  <a:path w="4042410" h="632460">
                    <a:moveTo>
                      <a:pt x="853440" y="536448"/>
                    </a:moveTo>
                    <a:lnTo>
                      <a:pt x="845807" y="536448"/>
                    </a:lnTo>
                    <a:lnTo>
                      <a:pt x="845807" y="560070"/>
                    </a:lnTo>
                    <a:lnTo>
                      <a:pt x="853440" y="560070"/>
                    </a:lnTo>
                    <a:lnTo>
                      <a:pt x="853440" y="536448"/>
                    </a:lnTo>
                    <a:close/>
                  </a:path>
                  <a:path w="4042410" h="632460">
                    <a:moveTo>
                      <a:pt x="853440" y="505968"/>
                    </a:moveTo>
                    <a:lnTo>
                      <a:pt x="845807" y="505968"/>
                    </a:lnTo>
                    <a:lnTo>
                      <a:pt x="845807" y="528828"/>
                    </a:lnTo>
                    <a:lnTo>
                      <a:pt x="853440" y="528828"/>
                    </a:lnTo>
                    <a:lnTo>
                      <a:pt x="853440" y="505968"/>
                    </a:lnTo>
                    <a:close/>
                  </a:path>
                  <a:path w="4042410" h="632460">
                    <a:moveTo>
                      <a:pt x="853440" y="475488"/>
                    </a:moveTo>
                    <a:lnTo>
                      <a:pt x="845807" y="475488"/>
                    </a:lnTo>
                    <a:lnTo>
                      <a:pt x="845807" y="498348"/>
                    </a:lnTo>
                    <a:lnTo>
                      <a:pt x="853440" y="498348"/>
                    </a:lnTo>
                    <a:lnTo>
                      <a:pt x="853440" y="475488"/>
                    </a:lnTo>
                    <a:close/>
                  </a:path>
                  <a:path w="4042410" h="632460">
                    <a:moveTo>
                      <a:pt x="853440" y="445008"/>
                    </a:moveTo>
                    <a:lnTo>
                      <a:pt x="845807" y="445008"/>
                    </a:lnTo>
                    <a:lnTo>
                      <a:pt x="845807" y="467868"/>
                    </a:lnTo>
                    <a:lnTo>
                      <a:pt x="853440" y="467868"/>
                    </a:lnTo>
                    <a:lnTo>
                      <a:pt x="853440" y="445008"/>
                    </a:lnTo>
                    <a:close/>
                  </a:path>
                  <a:path w="4042410" h="632460">
                    <a:moveTo>
                      <a:pt x="853440" y="414528"/>
                    </a:moveTo>
                    <a:lnTo>
                      <a:pt x="845807" y="414528"/>
                    </a:lnTo>
                    <a:lnTo>
                      <a:pt x="845807" y="437388"/>
                    </a:lnTo>
                    <a:lnTo>
                      <a:pt x="853440" y="437388"/>
                    </a:lnTo>
                    <a:lnTo>
                      <a:pt x="853440" y="414528"/>
                    </a:lnTo>
                    <a:close/>
                  </a:path>
                  <a:path w="4042410" h="632460">
                    <a:moveTo>
                      <a:pt x="853440" y="383286"/>
                    </a:moveTo>
                    <a:lnTo>
                      <a:pt x="845807" y="383286"/>
                    </a:lnTo>
                    <a:lnTo>
                      <a:pt x="845807" y="406908"/>
                    </a:lnTo>
                    <a:lnTo>
                      <a:pt x="853440" y="406908"/>
                    </a:lnTo>
                    <a:lnTo>
                      <a:pt x="853440" y="383286"/>
                    </a:lnTo>
                    <a:close/>
                  </a:path>
                  <a:path w="4042410" h="632460">
                    <a:moveTo>
                      <a:pt x="853440" y="352806"/>
                    </a:moveTo>
                    <a:lnTo>
                      <a:pt x="845807" y="352806"/>
                    </a:lnTo>
                    <a:lnTo>
                      <a:pt x="845807" y="375666"/>
                    </a:lnTo>
                    <a:lnTo>
                      <a:pt x="853440" y="375666"/>
                    </a:lnTo>
                    <a:lnTo>
                      <a:pt x="853440" y="352806"/>
                    </a:lnTo>
                    <a:close/>
                  </a:path>
                  <a:path w="4042410" h="632460">
                    <a:moveTo>
                      <a:pt x="853440" y="322326"/>
                    </a:moveTo>
                    <a:lnTo>
                      <a:pt x="845807" y="322326"/>
                    </a:lnTo>
                    <a:lnTo>
                      <a:pt x="845807" y="345186"/>
                    </a:lnTo>
                    <a:lnTo>
                      <a:pt x="853440" y="345186"/>
                    </a:lnTo>
                    <a:lnTo>
                      <a:pt x="853440" y="322326"/>
                    </a:lnTo>
                    <a:close/>
                  </a:path>
                  <a:path w="4042410" h="632460">
                    <a:moveTo>
                      <a:pt x="853440" y="291846"/>
                    </a:moveTo>
                    <a:lnTo>
                      <a:pt x="845807" y="291846"/>
                    </a:lnTo>
                    <a:lnTo>
                      <a:pt x="845807" y="314706"/>
                    </a:lnTo>
                    <a:lnTo>
                      <a:pt x="853440" y="314706"/>
                    </a:lnTo>
                    <a:lnTo>
                      <a:pt x="853440" y="291846"/>
                    </a:lnTo>
                    <a:close/>
                  </a:path>
                  <a:path w="4042410" h="632460">
                    <a:moveTo>
                      <a:pt x="853440" y="261366"/>
                    </a:moveTo>
                    <a:lnTo>
                      <a:pt x="845807" y="261366"/>
                    </a:lnTo>
                    <a:lnTo>
                      <a:pt x="845807" y="284226"/>
                    </a:lnTo>
                    <a:lnTo>
                      <a:pt x="853440" y="284226"/>
                    </a:lnTo>
                    <a:lnTo>
                      <a:pt x="853440" y="261366"/>
                    </a:lnTo>
                    <a:close/>
                  </a:path>
                  <a:path w="4042410" h="632460">
                    <a:moveTo>
                      <a:pt x="853440" y="230886"/>
                    </a:moveTo>
                    <a:lnTo>
                      <a:pt x="845807" y="230886"/>
                    </a:lnTo>
                    <a:lnTo>
                      <a:pt x="845807" y="253746"/>
                    </a:lnTo>
                    <a:lnTo>
                      <a:pt x="853440" y="253746"/>
                    </a:lnTo>
                    <a:lnTo>
                      <a:pt x="853440" y="230886"/>
                    </a:lnTo>
                    <a:close/>
                  </a:path>
                  <a:path w="4042410" h="632460">
                    <a:moveTo>
                      <a:pt x="853440" y="199644"/>
                    </a:moveTo>
                    <a:lnTo>
                      <a:pt x="845807" y="199644"/>
                    </a:lnTo>
                    <a:lnTo>
                      <a:pt x="845807" y="223266"/>
                    </a:lnTo>
                    <a:lnTo>
                      <a:pt x="853440" y="223266"/>
                    </a:lnTo>
                    <a:lnTo>
                      <a:pt x="853440" y="199644"/>
                    </a:lnTo>
                    <a:close/>
                  </a:path>
                  <a:path w="4042410" h="632460">
                    <a:moveTo>
                      <a:pt x="853440" y="169164"/>
                    </a:moveTo>
                    <a:lnTo>
                      <a:pt x="845807" y="169164"/>
                    </a:lnTo>
                    <a:lnTo>
                      <a:pt x="845807" y="192024"/>
                    </a:lnTo>
                    <a:lnTo>
                      <a:pt x="853440" y="192024"/>
                    </a:lnTo>
                    <a:lnTo>
                      <a:pt x="853440" y="169164"/>
                    </a:lnTo>
                    <a:close/>
                  </a:path>
                  <a:path w="4042410" h="632460">
                    <a:moveTo>
                      <a:pt x="853440" y="138684"/>
                    </a:moveTo>
                    <a:lnTo>
                      <a:pt x="845807" y="138684"/>
                    </a:lnTo>
                    <a:lnTo>
                      <a:pt x="845807" y="161544"/>
                    </a:lnTo>
                    <a:lnTo>
                      <a:pt x="853440" y="161544"/>
                    </a:lnTo>
                    <a:lnTo>
                      <a:pt x="853440" y="138684"/>
                    </a:lnTo>
                    <a:close/>
                  </a:path>
                  <a:path w="4042410" h="632460">
                    <a:moveTo>
                      <a:pt x="853440" y="108204"/>
                    </a:moveTo>
                    <a:lnTo>
                      <a:pt x="845807" y="108204"/>
                    </a:lnTo>
                    <a:lnTo>
                      <a:pt x="845807" y="131064"/>
                    </a:lnTo>
                    <a:lnTo>
                      <a:pt x="853440" y="131064"/>
                    </a:lnTo>
                    <a:lnTo>
                      <a:pt x="853440" y="108204"/>
                    </a:lnTo>
                    <a:close/>
                  </a:path>
                  <a:path w="4042410" h="632460">
                    <a:moveTo>
                      <a:pt x="853440" y="77724"/>
                    </a:moveTo>
                    <a:lnTo>
                      <a:pt x="845807" y="77724"/>
                    </a:lnTo>
                    <a:lnTo>
                      <a:pt x="845807" y="100584"/>
                    </a:lnTo>
                    <a:lnTo>
                      <a:pt x="853440" y="100584"/>
                    </a:lnTo>
                    <a:lnTo>
                      <a:pt x="853440" y="77724"/>
                    </a:lnTo>
                    <a:close/>
                  </a:path>
                  <a:path w="4042410" h="632460">
                    <a:moveTo>
                      <a:pt x="853440" y="46482"/>
                    </a:moveTo>
                    <a:lnTo>
                      <a:pt x="845807" y="46482"/>
                    </a:lnTo>
                    <a:lnTo>
                      <a:pt x="845807" y="70104"/>
                    </a:lnTo>
                    <a:lnTo>
                      <a:pt x="853440" y="70104"/>
                    </a:lnTo>
                    <a:lnTo>
                      <a:pt x="853440" y="46482"/>
                    </a:lnTo>
                    <a:close/>
                  </a:path>
                  <a:path w="4042410" h="632460">
                    <a:moveTo>
                      <a:pt x="865632" y="27432"/>
                    </a:moveTo>
                    <a:lnTo>
                      <a:pt x="845820" y="27432"/>
                    </a:lnTo>
                    <a:lnTo>
                      <a:pt x="845820" y="38862"/>
                    </a:lnTo>
                    <a:lnTo>
                      <a:pt x="849630" y="38862"/>
                    </a:lnTo>
                    <a:lnTo>
                      <a:pt x="853440" y="38862"/>
                    </a:lnTo>
                    <a:lnTo>
                      <a:pt x="853440" y="35052"/>
                    </a:lnTo>
                    <a:lnTo>
                      <a:pt x="865632" y="35052"/>
                    </a:lnTo>
                    <a:lnTo>
                      <a:pt x="865632" y="27432"/>
                    </a:lnTo>
                    <a:close/>
                  </a:path>
                  <a:path w="4042410" h="632460">
                    <a:moveTo>
                      <a:pt x="896112" y="27432"/>
                    </a:moveTo>
                    <a:lnTo>
                      <a:pt x="873252" y="27432"/>
                    </a:lnTo>
                    <a:lnTo>
                      <a:pt x="873252" y="35064"/>
                    </a:lnTo>
                    <a:lnTo>
                      <a:pt x="896112" y="35064"/>
                    </a:lnTo>
                    <a:lnTo>
                      <a:pt x="896112" y="27432"/>
                    </a:lnTo>
                    <a:close/>
                  </a:path>
                  <a:path w="4042410" h="632460">
                    <a:moveTo>
                      <a:pt x="926592" y="27432"/>
                    </a:moveTo>
                    <a:lnTo>
                      <a:pt x="903732" y="27432"/>
                    </a:lnTo>
                    <a:lnTo>
                      <a:pt x="903732" y="35064"/>
                    </a:lnTo>
                    <a:lnTo>
                      <a:pt x="926592" y="35064"/>
                    </a:lnTo>
                    <a:lnTo>
                      <a:pt x="926592" y="27432"/>
                    </a:lnTo>
                    <a:close/>
                  </a:path>
                  <a:path w="4042410" h="632460">
                    <a:moveTo>
                      <a:pt x="957072" y="27432"/>
                    </a:moveTo>
                    <a:lnTo>
                      <a:pt x="934212" y="27432"/>
                    </a:lnTo>
                    <a:lnTo>
                      <a:pt x="934212" y="35064"/>
                    </a:lnTo>
                    <a:lnTo>
                      <a:pt x="957072" y="35064"/>
                    </a:lnTo>
                    <a:lnTo>
                      <a:pt x="957072" y="27432"/>
                    </a:lnTo>
                    <a:close/>
                  </a:path>
                  <a:path w="4042410" h="632460">
                    <a:moveTo>
                      <a:pt x="987552" y="27432"/>
                    </a:moveTo>
                    <a:lnTo>
                      <a:pt x="964692" y="27432"/>
                    </a:lnTo>
                    <a:lnTo>
                      <a:pt x="964692" y="35064"/>
                    </a:lnTo>
                    <a:lnTo>
                      <a:pt x="987552" y="35064"/>
                    </a:lnTo>
                    <a:lnTo>
                      <a:pt x="987552" y="27432"/>
                    </a:lnTo>
                    <a:close/>
                  </a:path>
                  <a:path w="4042410" h="632460">
                    <a:moveTo>
                      <a:pt x="1018032" y="27432"/>
                    </a:moveTo>
                    <a:lnTo>
                      <a:pt x="995172" y="27432"/>
                    </a:lnTo>
                    <a:lnTo>
                      <a:pt x="995172" y="35064"/>
                    </a:lnTo>
                    <a:lnTo>
                      <a:pt x="1018032" y="35064"/>
                    </a:lnTo>
                    <a:lnTo>
                      <a:pt x="1018032" y="27432"/>
                    </a:lnTo>
                    <a:close/>
                  </a:path>
                  <a:path w="4042410" h="632460">
                    <a:moveTo>
                      <a:pt x="1049274" y="27432"/>
                    </a:moveTo>
                    <a:lnTo>
                      <a:pt x="1025652" y="27432"/>
                    </a:lnTo>
                    <a:lnTo>
                      <a:pt x="1025652" y="35064"/>
                    </a:lnTo>
                    <a:lnTo>
                      <a:pt x="1049274" y="35064"/>
                    </a:lnTo>
                    <a:lnTo>
                      <a:pt x="1049274" y="27432"/>
                    </a:lnTo>
                    <a:close/>
                  </a:path>
                  <a:path w="4042410" h="632460">
                    <a:moveTo>
                      <a:pt x="1079754" y="27432"/>
                    </a:moveTo>
                    <a:lnTo>
                      <a:pt x="1056894" y="27432"/>
                    </a:lnTo>
                    <a:lnTo>
                      <a:pt x="1056894" y="35064"/>
                    </a:lnTo>
                    <a:lnTo>
                      <a:pt x="1079754" y="35064"/>
                    </a:lnTo>
                    <a:lnTo>
                      <a:pt x="1079754" y="27432"/>
                    </a:lnTo>
                    <a:close/>
                  </a:path>
                  <a:path w="4042410" h="632460">
                    <a:moveTo>
                      <a:pt x="1110234" y="27432"/>
                    </a:moveTo>
                    <a:lnTo>
                      <a:pt x="1087374" y="27432"/>
                    </a:lnTo>
                    <a:lnTo>
                      <a:pt x="1087374" y="35064"/>
                    </a:lnTo>
                    <a:lnTo>
                      <a:pt x="1110234" y="35064"/>
                    </a:lnTo>
                    <a:lnTo>
                      <a:pt x="1110234" y="27432"/>
                    </a:lnTo>
                    <a:close/>
                  </a:path>
                  <a:path w="4042410" h="632460">
                    <a:moveTo>
                      <a:pt x="1140714" y="27432"/>
                    </a:moveTo>
                    <a:lnTo>
                      <a:pt x="1117854" y="27432"/>
                    </a:lnTo>
                    <a:lnTo>
                      <a:pt x="1117854" y="35064"/>
                    </a:lnTo>
                    <a:lnTo>
                      <a:pt x="1140714" y="35064"/>
                    </a:lnTo>
                    <a:lnTo>
                      <a:pt x="1140714" y="27432"/>
                    </a:lnTo>
                    <a:close/>
                  </a:path>
                  <a:path w="4042410" h="632460">
                    <a:moveTo>
                      <a:pt x="1171194" y="27432"/>
                    </a:moveTo>
                    <a:lnTo>
                      <a:pt x="1148334" y="27432"/>
                    </a:lnTo>
                    <a:lnTo>
                      <a:pt x="1148334" y="35064"/>
                    </a:lnTo>
                    <a:lnTo>
                      <a:pt x="1171194" y="35064"/>
                    </a:lnTo>
                    <a:lnTo>
                      <a:pt x="1171194" y="27432"/>
                    </a:lnTo>
                    <a:close/>
                  </a:path>
                  <a:path w="4042410" h="632460">
                    <a:moveTo>
                      <a:pt x="1202436" y="27432"/>
                    </a:moveTo>
                    <a:lnTo>
                      <a:pt x="1178814" y="27432"/>
                    </a:lnTo>
                    <a:lnTo>
                      <a:pt x="1178814" y="35064"/>
                    </a:lnTo>
                    <a:lnTo>
                      <a:pt x="1202436" y="35064"/>
                    </a:lnTo>
                    <a:lnTo>
                      <a:pt x="1202436" y="27432"/>
                    </a:lnTo>
                    <a:close/>
                  </a:path>
                  <a:path w="4042410" h="632460">
                    <a:moveTo>
                      <a:pt x="1232916" y="27432"/>
                    </a:moveTo>
                    <a:lnTo>
                      <a:pt x="1210056" y="27432"/>
                    </a:lnTo>
                    <a:lnTo>
                      <a:pt x="1210056" y="35064"/>
                    </a:lnTo>
                    <a:lnTo>
                      <a:pt x="1232916" y="35064"/>
                    </a:lnTo>
                    <a:lnTo>
                      <a:pt x="1232916" y="27432"/>
                    </a:lnTo>
                    <a:close/>
                  </a:path>
                  <a:path w="4042410" h="632460">
                    <a:moveTo>
                      <a:pt x="1263396" y="27432"/>
                    </a:moveTo>
                    <a:lnTo>
                      <a:pt x="1240536" y="27432"/>
                    </a:lnTo>
                    <a:lnTo>
                      <a:pt x="1240536" y="35064"/>
                    </a:lnTo>
                    <a:lnTo>
                      <a:pt x="1263396" y="35064"/>
                    </a:lnTo>
                    <a:lnTo>
                      <a:pt x="1263396" y="27432"/>
                    </a:lnTo>
                    <a:close/>
                  </a:path>
                  <a:path w="4042410" h="632460">
                    <a:moveTo>
                      <a:pt x="1293876" y="27432"/>
                    </a:moveTo>
                    <a:lnTo>
                      <a:pt x="1271016" y="27432"/>
                    </a:lnTo>
                    <a:lnTo>
                      <a:pt x="1271016" y="35064"/>
                    </a:lnTo>
                    <a:lnTo>
                      <a:pt x="1293876" y="35064"/>
                    </a:lnTo>
                    <a:lnTo>
                      <a:pt x="1293876" y="27432"/>
                    </a:lnTo>
                    <a:close/>
                  </a:path>
                  <a:path w="4042410" h="632460">
                    <a:moveTo>
                      <a:pt x="1324356" y="27432"/>
                    </a:moveTo>
                    <a:lnTo>
                      <a:pt x="1301496" y="27432"/>
                    </a:lnTo>
                    <a:lnTo>
                      <a:pt x="1301496" y="35064"/>
                    </a:lnTo>
                    <a:lnTo>
                      <a:pt x="1324356" y="35064"/>
                    </a:lnTo>
                    <a:lnTo>
                      <a:pt x="1324356" y="27432"/>
                    </a:lnTo>
                    <a:close/>
                  </a:path>
                  <a:path w="4042410" h="632460">
                    <a:moveTo>
                      <a:pt x="1354836" y="27432"/>
                    </a:moveTo>
                    <a:lnTo>
                      <a:pt x="1331976" y="27432"/>
                    </a:lnTo>
                    <a:lnTo>
                      <a:pt x="1331976" y="35064"/>
                    </a:lnTo>
                    <a:lnTo>
                      <a:pt x="1354836" y="35064"/>
                    </a:lnTo>
                    <a:lnTo>
                      <a:pt x="1354836" y="27432"/>
                    </a:lnTo>
                    <a:close/>
                  </a:path>
                  <a:path w="4042410" h="632460">
                    <a:moveTo>
                      <a:pt x="1386078" y="27432"/>
                    </a:moveTo>
                    <a:lnTo>
                      <a:pt x="1362456" y="27432"/>
                    </a:lnTo>
                    <a:lnTo>
                      <a:pt x="1362456" y="35064"/>
                    </a:lnTo>
                    <a:lnTo>
                      <a:pt x="1386078" y="35064"/>
                    </a:lnTo>
                    <a:lnTo>
                      <a:pt x="1386078" y="27432"/>
                    </a:lnTo>
                    <a:close/>
                  </a:path>
                  <a:path w="4042410" h="632460">
                    <a:moveTo>
                      <a:pt x="1416558" y="27432"/>
                    </a:moveTo>
                    <a:lnTo>
                      <a:pt x="1393698" y="27432"/>
                    </a:lnTo>
                    <a:lnTo>
                      <a:pt x="1393698" y="35064"/>
                    </a:lnTo>
                    <a:lnTo>
                      <a:pt x="1416558" y="35064"/>
                    </a:lnTo>
                    <a:lnTo>
                      <a:pt x="1416558" y="27432"/>
                    </a:lnTo>
                    <a:close/>
                  </a:path>
                  <a:path w="4042410" h="632460">
                    <a:moveTo>
                      <a:pt x="1447038" y="27432"/>
                    </a:moveTo>
                    <a:lnTo>
                      <a:pt x="1424178" y="27432"/>
                    </a:lnTo>
                    <a:lnTo>
                      <a:pt x="1424178" y="35064"/>
                    </a:lnTo>
                    <a:lnTo>
                      <a:pt x="1447038" y="35064"/>
                    </a:lnTo>
                    <a:lnTo>
                      <a:pt x="1447038" y="27432"/>
                    </a:lnTo>
                    <a:close/>
                  </a:path>
                  <a:path w="4042410" h="632460">
                    <a:moveTo>
                      <a:pt x="1477518" y="27432"/>
                    </a:moveTo>
                    <a:lnTo>
                      <a:pt x="1454658" y="27432"/>
                    </a:lnTo>
                    <a:lnTo>
                      <a:pt x="1454658" y="35064"/>
                    </a:lnTo>
                    <a:lnTo>
                      <a:pt x="1477518" y="35064"/>
                    </a:lnTo>
                    <a:lnTo>
                      <a:pt x="1477518" y="27432"/>
                    </a:lnTo>
                    <a:close/>
                  </a:path>
                  <a:path w="4042410" h="632460">
                    <a:moveTo>
                      <a:pt x="1507998" y="27432"/>
                    </a:moveTo>
                    <a:lnTo>
                      <a:pt x="1485138" y="27432"/>
                    </a:lnTo>
                    <a:lnTo>
                      <a:pt x="1485138" y="35064"/>
                    </a:lnTo>
                    <a:lnTo>
                      <a:pt x="1507998" y="35064"/>
                    </a:lnTo>
                    <a:lnTo>
                      <a:pt x="1507998" y="27432"/>
                    </a:lnTo>
                    <a:close/>
                  </a:path>
                  <a:path w="4042410" h="632460">
                    <a:moveTo>
                      <a:pt x="1539240" y="27432"/>
                    </a:moveTo>
                    <a:lnTo>
                      <a:pt x="1515618" y="27432"/>
                    </a:lnTo>
                    <a:lnTo>
                      <a:pt x="1515618" y="35064"/>
                    </a:lnTo>
                    <a:lnTo>
                      <a:pt x="1539240" y="35064"/>
                    </a:lnTo>
                    <a:lnTo>
                      <a:pt x="1539240" y="27432"/>
                    </a:lnTo>
                    <a:close/>
                  </a:path>
                  <a:path w="4042410" h="632460">
                    <a:moveTo>
                      <a:pt x="1569720" y="27432"/>
                    </a:moveTo>
                    <a:lnTo>
                      <a:pt x="1546860" y="27432"/>
                    </a:lnTo>
                    <a:lnTo>
                      <a:pt x="1546860" y="35064"/>
                    </a:lnTo>
                    <a:lnTo>
                      <a:pt x="1569720" y="35064"/>
                    </a:lnTo>
                    <a:lnTo>
                      <a:pt x="1569720" y="27432"/>
                    </a:lnTo>
                    <a:close/>
                  </a:path>
                  <a:path w="4042410" h="632460">
                    <a:moveTo>
                      <a:pt x="1600200" y="27432"/>
                    </a:moveTo>
                    <a:lnTo>
                      <a:pt x="1577340" y="27432"/>
                    </a:lnTo>
                    <a:lnTo>
                      <a:pt x="1577340" y="35064"/>
                    </a:lnTo>
                    <a:lnTo>
                      <a:pt x="1600200" y="35064"/>
                    </a:lnTo>
                    <a:lnTo>
                      <a:pt x="1600200" y="27432"/>
                    </a:lnTo>
                    <a:close/>
                  </a:path>
                  <a:path w="4042410" h="632460">
                    <a:moveTo>
                      <a:pt x="1630680" y="27432"/>
                    </a:moveTo>
                    <a:lnTo>
                      <a:pt x="1607820" y="27432"/>
                    </a:lnTo>
                    <a:lnTo>
                      <a:pt x="1607820" y="35064"/>
                    </a:lnTo>
                    <a:lnTo>
                      <a:pt x="1630680" y="35064"/>
                    </a:lnTo>
                    <a:lnTo>
                      <a:pt x="1630680" y="27432"/>
                    </a:lnTo>
                    <a:close/>
                  </a:path>
                  <a:path w="4042410" h="632460">
                    <a:moveTo>
                      <a:pt x="1661160" y="27432"/>
                    </a:moveTo>
                    <a:lnTo>
                      <a:pt x="1638300" y="27432"/>
                    </a:lnTo>
                    <a:lnTo>
                      <a:pt x="1638300" y="35064"/>
                    </a:lnTo>
                    <a:lnTo>
                      <a:pt x="1661160" y="35064"/>
                    </a:lnTo>
                    <a:lnTo>
                      <a:pt x="1661160" y="27432"/>
                    </a:lnTo>
                    <a:close/>
                  </a:path>
                  <a:path w="4042410" h="632460">
                    <a:moveTo>
                      <a:pt x="1700022" y="31242"/>
                    </a:moveTo>
                    <a:lnTo>
                      <a:pt x="1690116" y="25565"/>
                    </a:lnTo>
                    <a:lnTo>
                      <a:pt x="1690116" y="35052"/>
                    </a:lnTo>
                    <a:lnTo>
                      <a:pt x="1684235" y="31623"/>
                    </a:lnTo>
                    <a:lnTo>
                      <a:pt x="1690116" y="35052"/>
                    </a:lnTo>
                    <a:lnTo>
                      <a:pt x="1690116" y="25565"/>
                    </a:lnTo>
                    <a:lnTo>
                      <a:pt x="1648206" y="1524"/>
                    </a:lnTo>
                    <a:lnTo>
                      <a:pt x="1645920" y="0"/>
                    </a:lnTo>
                    <a:lnTo>
                      <a:pt x="1643634" y="762"/>
                    </a:lnTo>
                    <a:lnTo>
                      <a:pt x="1642872" y="3048"/>
                    </a:lnTo>
                    <a:lnTo>
                      <a:pt x="1642110" y="4572"/>
                    </a:lnTo>
                    <a:lnTo>
                      <a:pt x="1642110" y="6858"/>
                    </a:lnTo>
                    <a:lnTo>
                      <a:pt x="1644396" y="8382"/>
                    </a:lnTo>
                    <a:lnTo>
                      <a:pt x="1677047" y="27432"/>
                    </a:lnTo>
                    <a:lnTo>
                      <a:pt x="1668780" y="27432"/>
                    </a:lnTo>
                    <a:lnTo>
                      <a:pt x="1668780" y="35064"/>
                    </a:lnTo>
                    <a:lnTo>
                      <a:pt x="1678355" y="35064"/>
                    </a:lnTo>
                    <a:lnTo>
                      <a:pt x="1644396" y="54864"/>
                    </a:lnTo>
                    <a:lnTo>
                      <a:pt x="1642110" y="56388"/>
                    </a:lnTo>
                    <a:lnTo>
                      <a:pt x="1642110" y="58674"/>
                    </a:lnTo>
                    <a:lnTo>
                      <a:pt x="1643634" y="61722"/>
                    </a:lnTo>
                    <a:lnTo>
                      <a:pt x="1645920" y="62484"/>
                    </a:lnTo>
                    <a:lnTo>
                      <a:pt x="1648206" y="61722"/>
                    </a:lnTo>
                    <a:lnTo>
                      <a:pt x="1691640" y="36182"/>
                    </a:lnTo>
                    <a:lnTo>
                      <a:pt x="1700022" y="31242"/>
                    </a:lnTo>
                    <a:close/>
                  </a:path>
                  <a:path w="4042410" h="632460">
                    <a:moveTo>
                      <a:pt x="2354580" y="4572"/>
                    </a:moveTo>
                    <a:lnTo>
                      <a:pt x="2353818" y="3048"/>
                    </a:lnTo>
                    <a:lnTo>
                      <a:pt x="2352294" y="762"/>
                    </a:lnTo>
                    <a:lnTo>
                      <a:pt x="2350008" y="0"/>
                    </a:lnTo>
                    <a:lnTo>
                      <a:pt x="2348484" y="1524"/>
                    </a:lnTo>
                    <a:lnTo>
                      <a:pt x="2296668" y="31242"/>
                    </a:lnTo>
                    <a:lnTo>
                      <a:pt x="2304288" y="35725"/>
                    </a:lnTo>
                    <a:lnTo>
                      <a:pt x="2348484" y="61722"/>
                    </a:lnTo>
                    <a:lnTo>
                      <a:pt x="2350008" y="62484"/>
                    </a:lnTo>
                    <a:lnTo>
                      <a:pt x="2352294" y="61722"/>
                    </a:lnTo>
                    <a:lnTo>
                      <a:pt x="2353818" y="60198"/>
                    </a:lnTo>
                    <a:lnTo>
                      <a:pt x="2354580" y="58674"/>
                    </a:lnTo>
                    <a:lnTo>
                      <a:pt x="2353818" y="56388"/>
                    </a:lnTo>
                    <a:lnTo>
                      <a:pt x="2352294" y="54864"/>
                    </a:lnTo>
                    <a:lnTo>
                      <a:pt x="2318321" y="35064"/>
                    </a:lnTo>
                    <a:lnTo>
                      <a:pt x="2327148" y="35064"/>
                    </a:lnTo>
                    <a:lnTo>
                      <a:pt x="2327148" y="27432"/>
                    </a:lnTo>
                    <a:lnTo>
                      <a:pt x="2319629" y="27432"/>
                    </a:lnTo>
                    <a:lnTo>
                      <a:pt x="2352294" y="8382"/>
                    </a:lnTo>
                    <a:lnTo>
                      <a:pt x="2353818" y="6858"/>
                    </a:lnTo>
                    <a:lnTo>
                      <a:pt x="2354580" y="4572"/>
                    </a:lnTo>
                    <a:close/>
                  </a:path>
                  <a:path w="4042410" h="632460">
                    <a:moveTo>
                      <a:pt x="2357628" y="27432"/>
                    </a:moveTo>
                    <a:lnTo>
                      <a:pt x="2334768" y="27432"/>
                    </a:lnTo>
                    <a:lnTo>
                      <a:pt x="2334768" y="35064"/>
                    </a:lnTo>
                    <a:lnTo>
                      <a:pt x="2357628" y="35064"/>
                    </a:lnTo>
                    <a:lnTo>
                      <a:pt x="2357628" y="27432"/>
                    </a:lnTo>
                    <a:close/>
                  </a:path>
                  <a:path w="4042410" h="632460">
                    <a:moveTo>
                      <a:pt x="2388870" y="27432"/>
                    </a:moveTo>
                    <a:lnTo>
                      <a:pt x="2365235" y="27432"/>
                    </a:lnTo>
                    <a:lnTo>
                      <a:pt x="2365235" y="35064"/>
                    </a:lnTo>
                    <a:lnTo>
                      <a:pt x="2388870" y="35064"/>
                    </a:lnTo>
                    <a:lnTo>
                      <a:pt x="2388870" y="27432"/>
                    </a:lnTo>
                    <a:close/>
                  </a:path>
                  <a:path w="4042410" h="632460">
                    <a:moveTo>
                      <a:pt x="2419350" y="27432"/>
                    </a:moveTo>
                    <a:lnTo>
                      <a:pt x="2396490" y="27432"/>
                    </a:lnTo>
                    <a:lnTo>
                      <a:pt x="2396490" y="35064"/>
                    </a:lnTo>
                    <a:lnTo>
                      <a:pt x="2419350" y="35064"/>
                    </a:lnTo>
                    <a:lnTo>
                      <a:pt x="2419350" y="27432"/>
                    </a:lnTo>
                    <a:close/>
                  </a:path>
                  <a:path w="4042410" h="632460">
                    <a:moveTo>
                      <a:pt x="2449830" y="27432"/>
                    </a:moveTo>
                    <a:lnTo>
                      <a:pt x="2426970" y="27432"/>
                    </a:lnTo>
                    <a:lnTo>
                      <a:pt x="2426970" y="35064"/>
                    </a:lnTo>
                    <a:lnTo>
                      <a:pt x="2449830" y="35064"/>
                    </a:lnTo>
                    <a:lnTo>
                      <a:pt x="2449830" y="27432"/>
                    </a:lnTo>
                    <a:close/>
                  </a:path>
                  <a:path w="4042410" h="632460">
                    <a:moveTo>
                      <a:pt x="2480310" y="27432"/>
                    </a:moveTo>
                    <a:lnTo>
                      <a:pt x="2457450" y="27432"/>
                    </a:lnTo>
                    <a:lnTo>
                      <a:pt x="2457450" y="35064"/>
                    </a:lnTo>
                    <a:lnTo>
                      <a:pt x="2480310" y="35064"/>
                    </a:lnTo>
                    <a:lnTo>
                      <a:pt x="2480310" y="27432"/>
                    </a:lnTo>
                    <a:close/>
                  </a:path>
                  <a:path w="4042410" h="632460">
                    <a:moveTo>
                      <a:pt x="2510790" y="27432"/>
                    </a:moveTo>
                    <a:lnTo>
                      <a:pt x="2487930" y="27432"/>
                    </a:lnTo>
                    <a:lnTo>
                      <a:pt x="2487930" y="35064"/>
                    </a:lnTo>
                    <a:lnTo>
                      <a:pt x="2510790" y="35064"/>
                    </a:lnTo>
                    <a:lnTo>
                      <a:pt x="2510790" y="27432"/>
                    </a:lnTo>
                    <a:close/>
                  </a:path>
                  <a:path w="4042410" h="632460">
                    <a:moveTo>
                      <a:pt x="2542032" y="27432"/>
                    </a:moveTo>
                    <a:lnTo>
                      <a:pt x="2518397" y="27432"/>
                    </a:lnTo>
                    <a:lnTo>
                      <a:pt x="2518397" y="35064"/>
                    </a:lnTo>
                    <a:lnTo>
                      <a:pt x="2542032" y="35064"/>
                    </a:lnTo>
                    <a:lnTo>
                      <a:pt x="2542032" y="27432"/>
                    </a:lnTo>
                    <a:close/>
                  </a:path>
                  <a:path w="4042410" h="632460">
                    <a:moveTo>
                      <a:pt x="2572512" y="27432"/>
                    </a:moveTo>
                    <a:lnTo>
                      <a:pt x="2549652" y="27432"/>
                    </a:lnTo>
                    <a:lnTo>
                      <a:pt x="2549652" y="35064"/>
                    </a:lnTo>
                    <a:lnTo>
                      <a:pt x="2572512" y="35064"/>
                    </a:lnTo>
                    <a:lnTo>
                      <a:pt x="2572512" y="27432"/>
                    </a:lnTo>
                    <a:close/>
                  </a:path>
                  <a:path w="4042410" h="632460">
                    <a:moveTo>
                      <a:pt x="2602992" y="27432"/>
                    </a:moveTo>
                    <a:lnTo>
                      <a:pt x="2580132" y="27432"/>
                    </a:lnTo>
                    <a:lnTo>
                      <a:pt x="2580132" y="35064"/>
                    </a:lnTo>
                    <a:lnTo>
                      <a:pt x="2602992" y="35064"/>
                    </a:lnTo>
                    <a:lnTo>
                      <a:pt x="2602992" y="27432"/>
                    </a:lnTo>
                    <a:close/>
                  </a:path>
                  <a:path w="4042410" h="632460">
                    <a:moveTo>
                      <a:pt x="2633472" y="27432"/>
                    </a:moveTo>
                    <a:lnTo>
                      <a:pt x="2610599" y="27432"/>
                    </a:lnTo>
                    <a:lnTo>
                      <a:pt x="2610599" y="35064"/>
                    </a:lnTo>
                    <a:lnTo>
                      <a:pt x="2633472" y="35064"/>
                    </a:lnTo>
                    <a:lnTo>
                      <a:pt x="2633472" y="27432"/>
                    </a:lnTo>
                    <a:close/>
                  </a:path>
                  <a:path w="4042410" h="632460">
                    <a:moveTo>
                      <a:pt x="2663952" y="27432"/>
                    </a:moveTo>
                    <a:lnTo>
                      <a:pt x="2641092" y="27432"/>
                    </a:lnTo>
                    <a:lnTo>
                      <a:pt x="2641092" y="35064"/>
                    </a:lnTo>
                    <a:lnTo>
                      <a:pt x="2663952" y="35064"/>
                    </a:lnTo>
                    <a:lnTo>
                      <a:pt x="2663952" y="27432"/>
                    </a:lnTo>
                    <a:close/>
                  </a:path>
                  <a:path w="4042410" h="632460">
                    <a:moveTo>
                      <a:pt x="2694432" y="27432"/>
                    </a:moveTo>
                    <a:lnTo>
                      <a:pt x="2671572" y="27432"/>
                    </a:lnTo>
                    <a:lnTo>
                      <a:pt x="2671572" y="35064"/>
                    </a:lnTo>
                    <a:lnTo>
                      <a:pt x="2694432" y="35064"/>
                    </a:lnTo>
                    <a:lnTo>
                      <a:pt x="2694432" y="27432"/>
                    </a:lnTo>
                    <a:close/>
                  </a:path>
                  <a:path w="4042410" h="632460">
                    <a:moveTo>
                      <a:pt x="2725674" y="27432"/>
                    </a:moveTo>
                    <a:lnTo>
                      <a:pt x="2702052" y="27432"/>
                    </a:lnTo>
                    <a:lnTo>
                      <a:pt x="2702052" y="35064"/>
                    </a:lnTo>
                    <a:lnTo>
                      <a:pt x="2725674" y="35064"/>
                    </a:lnTo>
                    <a:lnTo>
                      <a:pt x="2725674" y="27432"/>
                    </a:lnTo>
                    <a:close/>
                  </a:path>
                  <a:path w="4042410" h="632460">
                    <a:moveTo>
                      <a:pt x="2756154" y="27432"/>
                    </a:moveTo>
                    <a:lnTo>
                      <a:pt x="2733294" y="27432"/>
                    </a:lnTo>
                    <a:lnTo>
                      <a:pt x="2733294" y="35064"/>
                    </a:lnTo>
                    <a:lnTo>
                      <a:pt x="2756154" y="35064"/>
                    </a:lnTo>
                    <a:lnTo>
                      <a:pt x="2756154" y="27432"/>
                    </a:lnTo>
                    <a:close/>
                  </a:path>
                  <a:path w="4042410" h="632460">
                    <a:moveTo>
                      <a:pt x="2786634" y="27432"/>
                    </a:moveTo>
                    <a:lnTo>
                      <a:pt x="2763761" y="27432"/>
                    </a:lnTo>
                    <a:lnTo>
                      <a:pt x="2763761" y="35064"/>
                    </a:lnTo>
                    <a:lnTo>
                      <a:pt x="2786634" y="35064"/>
                    </a:lnTo>
                    <a:lnTo>
                      <a:pt x="2786634" y="27432"/>
                    </a:lnTo>
                    <a:close/>
                  </a:path>
                  <a:path w="4042410" h="632460">
                    <a:moveTo>
                      <a:pt x="2817114" y="27432"/>
                    </a:moveTo>
                    <a:lnTo>
                      <a:pt x="2794254" y="27432"/>
                    </a:lnTo>
                    <a:lnTo>
                      <a:pt x="2794254" y="35064"/>
                    </a:lnTo>
                    <a:lnTo>
                      <a:pt x="2817114" y="35064"/>
                    </a:lnTo>
                    <a:lnTo>
                      <a:pt x="2817114" y="27432"/>
                    </a:lnTo>
                    <a:close/>
                  </a:path>
                  <a:path w="4042410" h="632460">
                    <a:moveTo>
                      <a:pt x="2847594" y="27432"/>
                    </a:moveTo>
                    <a:lnTo>
                      <a:pt x="2824734" y="27432"/>
                    </a:lnTo>
                    <a:lnTo>
                      <a:pt x="2824734" y="35064"/>
                    </a:lnTo>
                    <a:lnTo>
                      <a:pt x="2847594" y="35064"/>
                    </a:lnTo>
                    <a:lnTo>
                      <a:pt x="2847594" y="27432"/>
                    </a:lnTo>
                    <a:close/>
                  </a:path>
                  <a:path w="4042410" h="632460">
                    <a:moveTo>
                      <a:pt x="2878836" y="27432"/>
                    </a:moveTo>
                    <a:lnTo>
                      <a:pt x="2855214" y="27432"/>
                    </a:lnTo>
                    <a:lnTo>
                      <a:pt x="2855214" y="35064"/>
                    </a:lnTo>
                    <a:lnTo>
                      <a:pt x="2878836" y="35064"/>
                    </a:lnTo>
                    <a:lnTo>
                      <a:pt x="2878836" y="27432"/>
                    </a:lnTo>
                    <a:close/>
                  </a:path>
                  <a:path w="4042410" h="632460">
                    <a:moveTo>
                      <a:pt x="2909316" y="27432"/>
                    </a:moveTo>
                    <a:lnTo>
                      <a:pt x="2886456" y="27432"/>
                    </a:lnTo>
                    <a:lnTo>
                      <a:pt x="2886456" y="35064"/>
                    </a:lnTo>
                    <a:lnTo>
                      <a:pt x="2909316" y="35064"/>
                    </a:lnTo>
                    <a:lnTo>
                      <a:pt x="2909316" y="27432"/>
                    </a:lnTo>
                    <a:close/>
                  </a:path>
                  <a:path w="4042410" h="632460">
                    <a:moveTo>
                      <a:pt x="2939796" y="27432"/>
                    </a:moveTo>
                    <a:lnTo>
                      <a:pt x="2916923" y="27432"/>
                    </a:lnTo>
                    <a:lnTo>
                      <a:pt x="2916923" y="35064"/>
                    </a:lnTo>
                    <a:lnTo>
                      <a:pt x="2939796" y="35064"/>
                    </a:lnTo>
                    <a:lnTo>
                      <a:pt x="2939796" y="27432"/>
                    </a:lnTo>
                    <a:close/>
                  </a:path>
                  <a:path w="4042410" h="632460">
                    <a:moveTo>
                      <a:pt x="2970276" y="27432"/>
                    </a:moveTo>
                    <a:lnTo>
                      <a:pt x="2947416" y="27432"/>
                    </a:lnTo>
                    <a:lnTo>
                      <a:pt x="2947416" y="35064"/>
                    </a:lnTo>
                    <a:lnTo>
                      <a:pt x="2970276" y="35064"/>
                    </a:lnTo>
                    <a:lnTo>
                      <a:pt x="2970276" y="27432"/>
                    </a:lnTo>
                    <a:close/>
                  </a:path>
                  <a:path w="4042410" h="632460">
                    <a:moveTo>
                      <a:pt x="3000756" y="27432"/>
                    </a:moveTo>
                    <a:lnTo>
                      <a:pt x="2977896" y="27432"/>
                    </a:lnTo>
                    <a:lnTo>
                      <a:pt x="2977896" y="35064"/>
                    </a:lnTo>
                    <a:lnTo>
                      <a:pt x="3000756" y="35064"/>
                    </a:lnTo>
                    <a:lnTo>
                      <a:pt x="3000756" y="27432"/>
                    </a:lnTo>
                    <a:close/>
                  </a:path>
                  <a:path w="4042410" h="632460">
                    <a:moveTo>
                      <a:pt x="3031236" y="27432"/>
                    </a:moveTo>
                    <a:lnTo>
                      <a:pt x="3008376" y="27432"/>
                    </a:lnTo>
                    <a:lnTo>
                      <a:pt x="3008376" y="35064"/>
                    </a:lnTo>
                    <a:lnTo>
                      <a:pt x="3031236" y="35064"/>
                    </a:lnTo>
                    <a:lnTo>
                      <a:pt x="3031236" y="27432"/>
                    </a:lnTo>
                    <a:close/>
                  </a:path>
                  <a:path w="4042410" h="632460">
                    <a:moveTo>
                      <a:pt x="3062478" y="27432"/>
                    </a:moveTo>
                    <a:lnTo>
                      <a:pt x="3039618" y="27432"/>
                    </a:lnTo>
                    <a:lnTo>
                      <a:pt x="3039618" y="35064"/>
                    </a:lnTo>
                    <a:lnTo>
                      <a:pt x="3062478" y="35064"/>
                    </a:lnTo>
                    <a:lnTo>
                      <a:pt x="3062478" y="27432"/>
                    </a:lnTo>
                    <a:close/>
                  </a:path>
                  <a:path w="4042410" h="632460">
                    <a:moveTo>
                      <a:pt x="3092958" y="27432"/>
                    </a:moveTo>
                    <a:lnTo>
                      <a:pt x="3070085" y="27432"/>
                    </a:lnTo>
                    <a:lnTo>
                      <a:pt x="3070085" y="35064"/>
                    </a:lnTo>
                    <a:lnTo>
                      <a:pt x="3092958" y="35064"/>
                    </a:lnTo>
                    <a:lnTo>
                      <a:pt x="3092958" y="27432"/>
                    </a:lnTo>
                    <a:close/>
                  </a:path>
                  <a:path w="4042410" h="632460">
                    <a:moveTo>
                      <a:pt x="3123438" y="27432"/>
                    </a:moveTo>
                    <a:lnTo>
                      <a:pt x="3100578" y="27432"/>
                    </a:lnTo>
                    <a:lnTo>
                      <a:pt x="3100578" y="35064"/>
                    </a:lnTo>
                    <a:lnTo>
                      <a:pt x="3123438" y="35064"/>
                    </a:lnTo>
                    <a:lnTo>
                      <a:pt x="3123438" y="27432"/>
                    </a:lnTo>
                    <a:close/>
                  </a:path>
                  <a:path w="4042410" h="632460">
                    <a:moveTo>
                      <a:pt x="3153918" y="27432"/>
                    </a:moveTo>
                    <a:lnTo>
                      <a:pt x="3131058" y="27432"/>
                    </a:lnTo>
                    <a:lnTo>
                      <a:pt x="3131058" y="35064"/>
                    </a:lnTo>
                    <a:lnTo>
                      <a:pt x="3153918" y="35064"/>
                    </a:lnTo>
                    <a:lnTo>
                      <a:pt x="3153918" y="27432"/>
                    </a:lnTo>
                    <a:close/>
                  </a:path>
                  <a:path w="4042410" h="632460">
                    <a:moveTo>
                      <a:pt x="3172968" y="544068"/>
                    </a:moveTo>
                    <a:lnTo>
                      <a:pt x="3165348" y="544068"/>
                    </a:lnTo>
                    <a:lnTo>
                      <a:pt x="3165348" y="567690"/>
                    </a:lnTo>
                    <a:lnTo>
                      <a:pt x="3172968" y="567690"/>
                    </a:lnTo>
                    <a:lnTo>
                      <a:pt x="3172968" y="544068"/>
                    </a:lnTo>
                    <a:close/>
                  </a:path>
                  <a:path w="4042410" h="632460">
                    <a:moveTo>
                      <a:pt x="3172968" y="513588"/>
                    </a:moveTo>
                    <a:lnTo>
                      <a:pt x="3165348" y="513588"/>
                    </a:lnTo>
                    <a:lnTo>
                      <a:pt x="3165348" y="536448"/>
                    </a:lnTo>
                    <a:lnTo>
                      <a:pt x="3172968" y="536448"/>
                    </a:lnTo>
                    <a:lnTo>
                      <a:pt x="3172968" y="513588"/>
                    </a:lnTo>
                    <a:close/>
                  </a:path>
                  <a:path w="4042410" h="632460">
                    <a:moveTo>
                      <a:pt x="3172968" y="483108"/>
                    </a:moveTo>
                    <a:lnTo>
                      <a:pt x="3165348" y="483108"/>
                    </a:lnTo>
                    <a:lnTo>
                      <a:pt x="3165348" y="505968"/>
                    </a:lnTo>
                    <a:lnTo>
                      <a:pt x="3172968" y="505968"/>
                    </a:lnTo>
                    <a:lnTo>
                      <a:pt x="3172968" y="483108"/>
                    </a:lnTo>
                    <a:close/>
                  </a:path>
                  <a:path w="4042410" h="632460">
                    <a:moveTo>
                      <a:pt x="3172968" y="452628"/>
                    </a:moveTo>
                    <a:lnTo>
                      <a:pt x="3165348" y="452628"/>
                    </a:lnTo>
                    <a:lnTo>
                      <a:pt x="3165348" y="475488"/>
                    </a:lnTo>
                    <a:lnTo>
                      <a:pt x="3172968" y="475488"/>
                    </a:lnTo>
                    <a:lnTo>
                      <a:pt x="3172968" y="452628"/>
                    </a:lnTo>
                    <a:close/>
                  </a:path>
                  <a:path w="4042410" h="632460">
                    <a:moveTo>
                      <a:pt x="3172968" y="422148"/>
                    </a:moveTo>
                    <a:lnTo>
                      <a:pt x="3165348" y="422148"/>
                    </a:lnTo>
                    <a:lnTo>
                      <a:pt x="3165348" y="445008"/>
                    </a:lnTo>
                    <a:lnTo>
                      <a:pt x="3172968" y="445008"/>
                    </a:lnTo>
                    <a:lnTo>
                      <a:pt x="3172968" y="422148"/>
                    </a:lnTo>
                    <a:close/>
                  </a:path>
                  <a:path w="4042410" h="632460">
                    <a:moveTo>
                      <a:pt x="3172968" y="391668"/>
                    </a:moveTo>
                    <a:lnTo>
                      <a:pt x="3165348" y="391668"/>
                    </a:lnTo>
                    <a:lnTo>
                      <a:pt x="3165348" y="414528"/>
                    </a:lnTo>
                    <a:lnTo>
                      <a:pt x="3172968" y="414528"/>
                    </a:lnTo>
                    <a:lnTo>
                      <a:pt x="3172968" y="391668"/>
                    </a:lnTo>
                    <a:close/>
                  </a:path>
                  <a:path w="4042410" h="632460">
                    <a:moveTo>
                      <a:pt x="3172968" y="360426"/>
                    </a:moveTo>
                    <a:lnTo>
                      <a:pt x="3165348" y="360426"/>
                    </a:lnTo>
                    <a:lnTo>
                      <a:pt x="3165348" y="383286"/>
                    </a:lnTo>
                    <a:lnTo>
                      <a:pt x="3172968" y="383286"/>
                    </a:lnTo>
                    <a:lnTo>
                      <a:pt x="3172968" y="360426"/>
                    </a:lnTo>
                    <a:close/>
                  </a:path>
                  <a:path w="4042410" h="632460">
                    <a:moveTo>
                      <a:pt x="3172968" y="329946"/>
                    </a:moveTo>
                    <a:lnTo>
                      <a:pt x="3165348" y="329946"/>
                    </a:lnTo>
                    <a:lnTo>
                      <a:pt x="3165348" y="352806"/>
                    </a:lnTo>
                    <a:lnTo>
                      <a:pt x="3172968" y="352806"/>
                    </a:lnTo>
                    <a:lnTo>
                      <a:pt x="3172968" y="329946"/>
                    </a:lnTo>
                    <a:close/>
                  </a:path>
                  <a:path w="4042410" h="632460">
                    <a:moveTo>
                      <a:pt x="3172968" y="299466"/>
                    </a:moveTo>
                    <a:lnTo>
                      <a:pt x="3165348" y="299466"/>
                    </a:lnTo>
                    <a:lnTo>
                      <a:pt x="3165348" y="322326"/>
                    </a:lnTo>
                    <a:lnTo>
                      <a:pt x="3172968" y="322326"/>
                    </a:lnTo>
                    <a:lnTo>
                      <a:pt x="3172968" y="299466"/>
                    </a:lnTo>
                    <a:close/>
                  </a:path>
                  <a:path w="4042410" h="632460">
                    <a:moveTo>
                      <a:pt x="3172968" y="268986"/>
                    </a:moveTo>
                    <a:lnTo>
                      <a:pt x="3165348" y="268986"/>
                    </a:lnTo>
                    <a:lnTo>
                      <a:pt x="3165348" y="291846"/>
                    </a:lnTo>
                    <a:lnTo>
                      <a:pt x="3172968" y="291846"/>
                    </a:lnTo>
                    <a:lnTo>
                      <a:pt x="3172968" y="268986"/>
                    </a:lnTo>
                    <a:close/>
                  </a:path>
                  <a:path w="4042410" h="632460">
                    <a:moveTo>
                      <a:pt x="3172968" y="238506"/>
                    </a:moveTo>
                    <a:lnTo>
                      <a:pt x="3165348" y="238506"/>
                    </a:lnTo>
                    <a:lnTo>
                      <a:pt x="3165348" y="261366"/>
                    </a:lnTo>
                    <a:lnTo>
                      <a:pt x="3172968" y="261366"/>
                    </a:lnTo>
                    <a:lnTo>
                      <a:pt x="3172968" y="238506"/>
                    </a:lnTo>
                    <a:close/>
                  </a:path>
                  <a:path w="4042410" h="632460">
                    <a:moveTo>
                      <a:pt x="3172968" y="207264"/>
                    </a:moveTo>
                    <a:lnTo>
                      <a:pt x="3165348" y="207264"/>
                    </a:lnTo>
                    <a:lnTo>
                      <a:pt x="3165348" y="230886"/>
                    </a:lnTo>
                    <a:lnTo>
                      <a:pt x="3172968" y="230886"/>
                    </a:lnTo>
                    <a:lnTo>
                      <a:pt x="3172968" y="207264"/>
                    </a:lnTo>
                    <a:close/>
                  </a:path>
                  <a:path w="4042410" h="632460">
                    <a:moveTo>
                      <a:pt x="3172968" y="176784"/>
                    </a:moveTo>
                    <a:lnTo>
                      <a:pt x="3165348" y="176784"/>
                    </a:lnTo>
                    <a:lnTo>
                      <a:pt x="3165348" y="199644"/>
                    </a:lnTo>
                    <a:lnTo>
                      <a:pt x="3172968" y="199644"/>
                    </a:lnTo>
                    <a:lnTo>
                      <a:pt x="3172968" y="176784"/>
                    </a:lnTo>
                    <a:close/>
                  </a:path>
                  <a:path w="4042410" h="632460">
                    <a:moveTo>
                      <a:pt x="3172968" y="146304"/>
                    </a:moveTo>
                    <a:lnTo>
                      <a:pt x="3165348" y="146304"/>
                    </a:lnTo>
                    <a:lnTo>
                      <a:pt x="3165348" y="169164"/>
                    </a:lnTo>
                    <a:lnTo>
                      <a:pt x="3172968" y="169164"/>
                    </a:lnTo>
                    <a:lnTo>
                      <a:pt x="3172968" y="146304"/>
                    </a:lnTo>
                    <a:close/>
                  </a:path>
                  <a:path w="4042410" h="632460">
                    <a:moveTo>
                      <a:pt x="3172968" y="115824"/>
                    </a:moveTo>
                    <a:lnTo>
                      <a:pt x="3165348" y="115824"/>
                    </a:lnTo>
                    <a:lnTo>
                      <a:pt x="3165348" y="138684"/>
                    </a:lnTo>
                    <a:lnTo>
                      <a:pt x="3172968" y="138684"/>
                    </a:lnTo>
                    <a:lnTo>
                      <a:pt x="3172968" y="115824"/>
                    </a:lnTo>
                    <a:close/>
                  </a:path>
                  <a:path w="4042410" h="632460">
                    <a:moveTo>
                      <a:pt x="3172968" y="85344"/>
                    </a:moveTo>
                    <a:lnTo>
                      <a:pt x="3165348" y="85344"/>
                    </a:lnTo>
                    <a:lnTo>
                      <a:pt x="3165348" y="108204"/>
                    </a:lnTo>
                    <a:lnTo>
                      <a:pt x="3172968" y="108204"/>
                    </a:lnTo>
                    <a:lnTo>
                      <a:pt x="3172968" y="85344"/>
                    </a:lnTo>
                    <a:close/>
                  </a:path>
                  <a:path w="4042410" h="632460">
                    <a:moveTo>
                      <a:pt x="3172968" y="54864"/>
                    </a:moveTo>
                    <a:lnTo>
                      <a:pt x="3165348" y="54864"/>
                    </a:lnTo>
                    <a:lnTo>
                      <a:pt x="3165348" y="77724"/>
                    </a:lnTo>
                    <a:lnTo>
                      <a:pt x="3172968" y="77724"/>
                    </a:lnTo>
                    <a:lnTo>
                      <a:pt x="3172968" y="54864"/>
                    </a:lnTo>
                    <a:close/>
                  </a:path>
                  <a:path w="4042410" h="632460">
                    <a:moveTo>
                      <a:pt x="3172968" y="27432"/>
                    </a:moveTo>
                    <a:lnTo>
                      <a:pt x="3161538" y="27432"/>
                    </a:lnTo>
                    <a:lnTo>
                      <a:pt x="3161538" y="35052"/>
                    </a:lnTo>
                    <a:lnTo>
                      <a:pt x="3165348" y="35052"/>
                    </a:lnTo>
                    <a:lnTo>
                      <a:pt x="3165348" y="46482"/>
                    </a:lnTo>
                    <a:lnTo>
                      <a:pt x="3169158" y="46482"/>
                    </a:lnTo>
                    <a:lnTo>
                      <a:pt x="3172968" y="46482"/>
                    </a:lnTo>
                    <a:lnTo>
                      <a:pt x="3172968" y="27432"/>
                    </a:lnTo>
                    <a:close/>
                  </a:path>
                  <a:path w="4042410" h="632460">
                    <a:moveTo>
                      <a:pt x="3184398" y="579120"/>
                    </a:moveTo>
                    <a:lnTo>
                      <a:pt x="3172968" y="579120"/>
                    </a:lnTo>
                    <a:lnTo>
                      <a:pt x="3172968" y="575310"/>
                    </a:lnTo>
                    <a:lnTo>
                      <a:pt x="3165348" y="575310"/>
                    </a:lnTo>
                    <a:lnTo>
                      <a:pt x="3165348" y="586740"/>
                    </a:lnTo>
                    <a:lnTo>
                      <a:pt x="3169158" y="586740"/>
                    </a:lnTo>
                    <a:lnTo>
                      <a:pt x="3172968" y="586740"/>
                    </a:lnTo>
                    <a:lnTo>
                      <a:pt x="3184398" y="586740"/>
                    </a:lnTo>
                    <a:lnTo>
                      <a:pt x="3184398" y="579120"/>
                    </a:lnTo>
                    <a:close/>
                  </a:path>
                  <a:path w="4042410" h="632460">
                    <a:moveTo>
                      <a:pt x="3215640" y="579120"/>
                    </a:moveTo>
                    <a:lnTo>
                      <a:pt x="3192018" y="579120"/>
                    </a:lnTo>
                    <a:lnTo>
                      <a:pt x="3192018" y="586752"/>
                    </a:lnTo>
                    <a:lnTo>
                      <a:pt x="3215640" y="586752"/>
                    </a:lnTo>
                    <a:lnTo>
                      <a:pt x="3215640" y="579120"/>
                    </a:lnTo>
                    <a:close/>
                  </a:path>
                  <a:path w="4042410" h="632460">
                    <a:moveTo>
                      <a:pt x="3246120" y="579120"/>
                    </a:moveTo>
                    <a:lnTo>
                      <a:pt x="3223247" y="579120"/>
                    </a:lnTo>
                    <a:lnTo>
                      <a:pt x="3223247" y="586752"/>
                    </a:lnTo>
                    <a:lnTo>
                      <a:pt x="3246120" y="586752"/>
                    </a:lnTo>
                    <a:lnTo>
                      <a:pt x="3246120" y="579120"/>
                    </a:lnTo>
                    <a:close/>
                  </a:path>
                  <a:path w="4042410" h="632460">
                    <a:moveTo>
                      <a:pt x="3276600" y="579120"/>
                    </a:moveTo>
                    <a:lnTo>
                      <a:pt x="3253740" y="579120"/>
                    </a:lnTo>
                    <a:lnTo>
                      <a:pt x="3253740" y="586752"/>
                    </a:lnTo>
                    <a:lnTo>
                      <a:pt x="3276600" y="586752"/>
                    </a:lnTo>
                    <a:lnTo>
                      <a:pt x="3276600" y="579120"/>
                    </a:lnTo>
                    <a:close/>
                  </a:path>
                  <a:path w="4042410" h="632460">
                    <a:moveTo>
                      <a:pt x="3307080" y="579120"/>
                    </a:moveTo>
                    <a:lnTo>
                      <a:pt x="3284220" y="579120"/>
                    </a:lnTo>
                    <a:lnTo>
                      <a:pt x="3284220" y="586752"/>
                    </a:lnTo>
                    <a:lnTo>
                      <a:pt x="3307080" y="586752"/>
                    </a:lnTo>
                    <a:lnTo>
                      <a:pt x="3307080" y="579120"/>
                    </a:lnTo>
                    <a:close/>
                  </a:path>
                  <a:path w="4042410" h="632460">
                    <a:moveTo>
                      <a:pt x="3337560" y="579120"/>
                    </a:moveTo>
                    <a:lnTo>
                      <a:pt x="3314700" y="579120"/>
                    </a:lnTo>
                    <a:lnTo>
                      <a:pt x="3314700" y="586752"/>
                    </a:lnTo>
                    <a:lnTo>
                      <a:pt x="3337560" y="586752"/>
                    </a:lnTo>
                    <a:lnTo>
                      <a:pt x="3337560" y="579120"/>
                    </a:lnTo>
                    <a:close/>
                  </a:path>
                  <a:path w="4042410" h="632460">
                    <a:moveTo>
                      <a:pt x="3368040" y="579120"/>
                    </a:moveTo>
                    <a:lnTo>
                      <a:pt x="3345180" y="579120"/>
                    </a:lnTo>
                    <a:lnTo>
                      <a:pt x="3345180" y="586752"/>
                    </a:lnTo>
                    <a:lnTo>
                      <a:pt x="3368040" y="586752"/>
                    </a:lnTo>
                    <a:lnTo>
                      <a:pt x="3368040" y="579120"/>
                    </a:lnTo>
                    <a:close/>
                  </a:path>
                  <a:path w="4042410" h="632460">
                    <a:moveTo>
                      <a:pt x="3399282" y="579120"/>
                    </a:moveTo>
                    <a:lnTo>
                      <a:pt x="3376422" y="579120"/>
                    </a:lnTo>
                    <a:lnTo>
                      <a:pt x="3376422" y="586752"/>
                    </a:lnTo>
                    <a:lnTo>
                      <a:pt x="3399282" y="586752"/>
                    </a:lnTo>
                    <a:lnTo>
                      <a:pt x="3399282" y="579120"/>
                    </a:lnTo>
                    <a:close/>
                  </a:path>
                  <a:path w="4042410" h="632460">
                    <a:moveTo>
                      <a:pt x="3429762" y="579120"/>
                    </a:moveTo>
                    <a:lnTo>
                      <a:pt x="3406902" y="579120"/>
                    </a:lnTo>
                    <a:lnTo>
                      <a:pt x="3406902" y="586752"/>
                    </a:lnTo>
                    <a:lnTo>
                      <a:pt x="3429762" y="586752"/>
                    </a:lnTo>
                    <a:lnTo>
                      <a:pt x="3429762" y="579120"/>
                    </a:lnTo>
                    <a:close/>
                  </a:path>
                  <a:path w="4042410" h="632460">
                    <a:moveTo>
                      <a:pt x="3460242" y="579120"/>
                    </a:moveTo>
                    <a:lnTo>
                      <a:pt x="3437382" y="579120"/>
                    </a:lnTo>
                    <a:lnTo>
                      <a:pt x="3437382" y="586752"/>
                    </a:lnTo>
                    <a:lnTo>
                      <a:pt x="3460242" y="586752"/>
                    </a:lnTo>
                    <a:lnTo>
                      <a:pt x="3460242" y="579120"/>
                    </a:lnTo>
                    <a:close/>
                  </a:path>
                  <a:path w="4042410" h="632460">
                    <a:moveTo>
                      <a:pt x="3490722" y="579120"/>
                    </a:moveTo>
                    <a:lnTo>
                      <a:pt x="3467849" y="579120"/>
                    </a:lnTo>
                    <a:lnTo>
                      <a:pt x="3467849" y="586752"/>
                    </a:lnTo>
                    <a:lnTo>
                      <a:pt x="3490722" y="586752"/>
                    </a:lnTo>
                    <a:lnTo>
                      <a:pt x="3490722" y="579120"/>
                    </a:lnTo>
                    <a:close/>
                  </a:path>
                  <a:path w="4042410" h="632460">
                    <a:moveTo>
                      <a:pt x="3521202" y="579120"/>
                    </a:moveTo>
                    <a:lnTo>
                      <a:pt x="3498342" y="579120"/>
                    </a:lnTo>
                    <a:lnTo>
                      <a:pt x="3498342" y="586752"/>
                    </a:lnTo>
                    <a:lnTo>
                      <a:pt x="3521202" y="586752"/>
                    </a:lnTo>
                    <a:lnTo>
                      <a:pt x="3521202" y="579120"/>
                    </a:lnTo>
                    <a:close/>
                  </a:path>
                  <a:path w="4042410" h="632460">
                    <a:moveTo>
                      <a:pt x="3552444" y="579120"/>
                    </a:moveTo>
                    <a:lnTo>
                      <a:pt x="3528822" y="579120"/>
                    </a:lnTo>
                    <a:lnTo>
                      <a:pt x="3528822" y="586752"/>
                    </a:lnTo>
                    <a:lnTo>
                      <a:pt x="3552444" y="586752"/>
                    </a:lnTo>
                    <a:lnTo>
                      <a:pt x="3552444" y="579120"/>
                    </a:lnTo>
                    <a:close/>
                  </a:path>
                  <a:path w="4042410" h="632460">
                    <a:moveTo>
                      <a:pt x="3582924" y="579120"/>
                    </a:moveTo>
                    <a:lnTo>
                      <a:pt x="3560064" y="579120"/>
                    </a:lnTo>
                    <a:lnTo>
                      <a:pt x="3560064" y="586752"/>
                    </a:lnTo>
                    <a:lnTo>
                      <a:pt x="3582924" y="586752"/>
                    </a:lnTo>
                    <a:lnTo>
                      <a:pt x="3582924" y="579120"/>
                    </a:lnTo>
                    <a:close/>
                  </a:path>
                  <a:path w="4042410" h="632460">
                    <a:moveTo>
                      <a:pt x="3613404" y="579120"/>
                    </a:moveTo>
                    <a:lnTo>
                      <a:pt x="3590544" y="579120"/>
                    </a:lnTo>
                    <a:lnTo>
                      <a:pt x="3590544" y="586752"/>
                    </a:lnTo>
                    <a:lnTo>
                      <a:pt x="3613404" y="586752"/>
                    </a:lnTo>
                    <a:lnTo>
                      <a:pt x="3613404" y="579120"/>
                    </a:lnTo>
                    <a:close/>
                  </a:path>
                  <a:path w="4042410" h="632460">
                    <a:moveTo>
                      <a:pt x="3643884" y="579120"/>
                    </a:moveTo>
                    <a:lnTo>
                      <a:pt x="3621011" y="579120"/>
                    </a:lnTo>
                    <a:lnTo>
                      <a:pt x="3621011" y="586752"/>
                    </a:lnTo>
                    <a:lnTo>
                      <a:pt x="3643884" y="586752"/>
                    </a:lnTo>
                    <a:lnTo>
                      <a:pt x="3643884" y="579120"/>
                    </a:lnTo>
                    <a:close/>
                  </a:path>
                  <a:path w="4042410" h="632460">
                    <a:moveTo>
                      <a:pt x="3674364" y="579120"/>
                    </a:moveTo>
                    <a:lnTo>
                      <a:pt x="3651504" y="579120"/>
                    </a:lnTo>
                    <a:lnTo>
                      <a:pt x="3651504" y="586752"/>
                    </a:lnTo>
                    <a:lnTo>
                      <a:pt x="3674364" y="586752"/>
                    </a:lnTo>
                    <a:lnTo>
                      <a:pt x="3674364" y="579120"/>
                    </a:lnTo>
                    <a:close/>
                  </a:path>
                  <a:path w="4042410" h="632460">
                    <a:moveTo>
                      <a:pt x="3704844" y="579120"/>
                    </a:moveTo>
                    <a:lnTo>
                      <a:pt x="3681984" y="579120"/>
                    </a:lnTo>
                    <a:lnTo>
                      <a:pt x="3681984" y="586752"/>
                    </a:lnTo>
                    <a:lnTo>
                      <a:pt x="3704844" y="586752"/>
                    </a:lnTo>
                    <a:lnTo>
                      <a:pt x="3704844" y="579120"/>
                    </a:lnTo>
                    <a:close/>
                  </a:path>
                  <a:path w="4042410" h="632460">
                    <a:moveTo>
                      <a:pt x="3736086" y="579120"/>
                    </a:moveTo>
                    <a:lnTo>
                      <a:pt x="3713226" y="579120"/>
                    </a:lnTo>
                    <a:lnTo>
                      <a:pt x="3713226" y="586752"/>
                    </a:lnTo>
                    <a:lnTo>
                      <a:pt x="3736086" y="586752"/>
                    </a:lnTo>
                    <a:lnTo>
                      <a:pt x="3736086" y="579120"/>
                    </a:lnTo>
                    <a:close/>
                  </a:path>
                  <a:path w="4042410" h="632460">
                    <a:moveTo>
                      <a:pt x="3766566" y="579120"/>
                    </a:moveTo>
                    <a:lnTo>
                      <a:pt x="3743706" y="579120"/>
                    </a:lnTo>
                    <a:lnTo>
                      <a:pt x="3743706" y="586752"/>
                    </a:lnTo>
                    <a:lnTo>
                      <a:pt x="3766566" y="586752"/>
                    </a:lnTo>
                    <a:lnTo>
                      <a:pt x="3766566" y="579120"/>
                    </a:lnTo>
                    <a:close/>
                  </a:path>
                  <a:path w="4042410" h="632460">
                    <a:moveTo>
                      <a:pt x="3797046" y="579120"/>
                    </a:moveTo>
                    <a:lnTo>
                      <a:pt x="3774173" y="579120"/>
                    </a:lnTo>
                    <a:lnTo>
                      <a:pt x="3774173" y="586752"/>
                    </a:lnTo>
                    <a:lnTo>
                      <a:pt x="3797046" y="586752"/>
                    </a:lnTo>
                    <a:lnTo>
                      <a:pt x="3797046" y="579120"/>
                    </a:lnTo>
                    <a:close/>
                  </a:path>
                  <a:path w="4042410" h="632460">
                    <a:moveTo>
                      <a:pt x="3827526" y="579120"/>
                    </a:moveTo>
                    <a:lnTo>
                      <a:pt x="3804666" y="579120"/>
                    </a:lnTo>
                    <a:lnTo>
                      <a:pt x="3804666" y="586752"/>
                    </a:lnTo>
                    <a:lnTo>
                      <a:pt x="3827526" y="586752"/>
                    </a:lnTo>
                    <a:lnTo>
                      <a:pt x="3827526" y="579120"/>
                    </a:lnTo>
                    <a:close/>
                  </a:path>
                  <a:path w="4042410" h="632460">
                    <a:moveTo>
                      <a:pt x="3858006" y="579120"/>
                    </a:moveTo>
                    <a:lnTo>
                      <a:pt x="3835146" y="579120"/>
                    </a:lnTo>
                    <a:lnTo>
                      <a:pt x="3835146" y="586752"/>
                    </a:lnTo>
                    <a:lnTo>
                      <a:pt x="3858006" y="586752"/>
                    </a:lnTo>
                    <a:lnTo>
                      <a:pt x="3858006" y="579120"/>
                    </a:lnTo>
                    <a:close/>
                  </a:path>
                  <a:path w="4042410" h="632460">
                    <a:moveTo>
                      <a:pt x="3889248" y="579120"/>
                    </a:moveTo>
                    <a:lnTo>
                      <a:pt x="3865626" y="579120"/>
                    </a:lnTo>
                    <a:lnTo>
                      <a:pt x="3865626" y="586752"/>
                    </a:lnTo>
                    <a:lnTo>
                      <a:pt x="3889248" y="586752"/>
                    </a:lnTo>
                    <a:lnTo>
                      <a:pt x="3889248" y="579120"/>
                    </a:lnTo>
                    <a:close/>
                  </a:path>
                  <a:path w="4042410" h="632460">
                    <a:moveTo>
                      <a:pt x="3919728" y="579120"/>
                    </a:moveTo>
                    <a:lnTo>
                      <a:pt x="3896868" y="579120"/>
                    </a:lnTo>
                    <a:lnTo>
                      <a:pt x="3896868" y="586752"/>
                    </a:lnTo>
                    <a:lnTo>
                      <a:pt x="3919728" y="586752"/>
                    </a:lnTo>
                    <a:lnTo>
                      <a:pt x="3919728" y="579120"/>
                    </a:lnTo>
                    <a:close/>
                  </a:path>
                  <a:path w="4042410" h="632460">
                    <a:moveTo>
                      <a:pt x="3950208" y="579120"/>
                    </a:moveTo>
                    <a:lnTo>
                      <a:pt x="3927335" y="579120"/>
                    </a:lnTo>
                    <a:lnTo>
                      <a:pt x="3927335" y="586752"/>
                    </a:lnTo>
                    <a:lnTo>
                      <a:pt x="3950208" y="586752"/>
                    </a:lnTo>
                    <a:lnTo>
                      <a:pt x="3950208" y="579120"/>
                    </a:lnTo>
                    <a:close/>
                  </a:path>
                  <a:path w="4042410" h="632460">
                    <a:moveTo>
                      <a:pt x="3980688" y="579120"/>
                    </a:moveTo>
                    <a:lnTo>
                      <a:pt x="3957828" y="579120"/>
                    </a:lnTo>
                    <a:lnTo>
                      <a:pt x="3957828" y="586752"/>
                    </a:lnTo>
                    <a:lnTo>
                      <a:pt x="3980688" y="586752"/>
                    </a:lnTo>
                    <a:lnTo>
                      <a:pt x="3980688" y="579120"/>
                    </a:lnTo>
                    <a:close/>
                  </a:path>
                  <a:path w="4042410" h="632460">
                    <a:moveTo>
                      <a:pt x="4011168" y="579120"/>
                    </a:moveTo>
                    <a:lnTo>
                      <a:pt x="3988308" y="579120"/>
                    </a:lnTo>
                    <a:lnTo>
                      <a:pt x="3988308" y="586752"/>
                    </a:lnTo>
                    <a:lnTo>
                      <a:pt x="4011168" y="586752"/>
                    </a:lnTo>
                    <a:lnTo>
                      <a:pt x="4011168" y="579120"/>
                    </a:lnTo>
                    <a:close/>
                  </a:path>
                  <a:path w="4042410" h="632460">
                    <a:moveTo>
                      <a:pt x="4042410" y="579120"/>
                    </a:moveTo>
                    <a:lnTo>
                      <a:pt x="4018788" y="579120"/>
                    </a:lnTo>
                    <a:lnTo>
                      <a:pt x="4018788" y="586752"/>
                    </a:lnTo>
                    <a:lnTo>
                      <a:pt x="4042410" y="586752"/>
                    </a:lnTo>
                    <a:lnTo>
                      <a:pt x="4042410" y="579120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634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pic>
            <p:nvPicPr>
              <p:cNvPr id="98" name="object 15">
                <a:extLst>
                  <a:ext uri="{FF2B5EF4-FFF2-40B4-BE49-F238E27FC236}">
                    <a16:creationId xmlns:a16="http://schemas.microsoft.com/office/drawing/2014/main" id="{7BE57A94-2E54-7762-D029-803569607F6F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705100" y="1777745"/>
                <a:ext cx="711708" cy="710945"/>
              </a:xfrm>
              <a:prstGeom prst="rect">
                <a:avLst/>
              </a:prstGeom>
            </p:spPr>
          </p:pic>
        </p:grpSp>
        <p:sp>
          <p:nvSpPr>
            <p:cNvPr id="90" name="object 17">
              <a:extLst>
                <a:ext uri="{FF2B5EF4-FFF2-40B4-BE49-F238E27FC236}">
                  <a16:creationId xmlns:a16="http://schemas.microsoft.com/office/drawing/2014/main" id="{FF719F9F-5A0D-F828-D561-67882BE58A99}"/>
                </a:ext>
              </a:extLst>
            </p:cNvPr>
            <p:cNvSpPr txBox="1"/>
            <p:nvPr/>
          </p:nvSpPr>
          <p:spPr>
            <a:xfrm>
              <a:off x="2829065" y="3313396"/>
              <a:ext cx="1049144" cy="560110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7434" lvl="0" indent="0" algn="l" defTabSz="914400" rtl="0" eaLnBrk="1" fontAlgn="auto" latinLnBrk="0" hangingPunct="1">
                <a:lnSpc>
                  <a:spcPct val="100000"/>
                </a:lnSpc>
                <a:spcBef>
                  <a:spcPts val="15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Encrypted  Message</a:t>
              </a:r>
              <a:endParaRPr kumimoji="0" sz="17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sp>
          <p:nvSpPr>
            <p:cNvPr id="91" name="object 18">
              <a:extLst>
                <a:ext uri="{FF2B5EF4-FFF2-40B4-BE49-F238E27FC236}">
                  <a16:creationId xmlns:a16="http://schemas.microsoft.com/office/drawing/2014/main" id="{D466BCFB-952E-04A0-8D31-6B2921BD4552}"/>
                </a:ext>
              </a:extLst>
            </p:cNvPr>
            <p:cNvSpPr txBox="1"/>
            <p:nvPr/>
          </p:nvSpPr>
          <p:spPr>
            <a:xfrm>
              <a:off x="8608750" y="3245369"/>
              <a:ext cx="1060295" cy="560110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7434" lvl="0" indent="0" algn="l" defTabSz="914400" rtl="0" eaLnBrk="1" fontAlgn="auto" latinLnBrk="0" hangingPunct="1">
                <a:lnSpc>
                  <a:spcPct val="100000"/>
                </a:lnSpc>
                <a:spcBef>
                  <a:spcPts val="15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Decrypted  Message</a:t>
              </a:r>
              <a:endParaRPr kumimoji="0" sz="17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sp>
          <p:nvSpPr>
            <p:cNvPr id="92" name="object 19">
              <a:extLst>
                <a:ext uri="{FF2B5EF4-FFF2-40B4-BE49-F238E27FC236}">
                  <a16:creationId xmlns:a16="http://schemas.microsoft.com/office/drawing/2014/main" id="{31F86542-F1D5-782B-0BD8-EFC540146BE4}"/>
                </a:ext>
              </a:extLst>
            </p:cNvPr>
            <p:cNvSpPr txBox="1"/>
            <p:nvPr/>
          </p:nvSpPr>
          <p:spPr>
            <a:xfrm>
              <a:off x="2492295" y="5396437"/>
              <a:ext cx="762000" cy="289908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5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Sender</a:t>
              </a:r>
              <a:endParaRPr kumimoji="0" sz="17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sp>
          <p:nvSpPr>
            <p:cNvPr id="93" name="object 20">
              <a:extLst>
                <a:ext uri="{FF2B5EF4-FFF2-40B4-BE49-F238E27FC236}">
                  <a16:creationId xmlns:a16="http://schemas.microsoft.com/office/drawing/2014/main" id="{B63ACACA-08D0-EA55-EBAC-05679CE890B1}"/>
                </a:ext>
              </a:extLst>
            </p:cNvPr>
            <p:cNvSpPr txBox="1"/>
            <p:nvPr/>
          </p:nvSpPr>
          <p:spPr>
            <a:xfrm>
              <a:off x="8609097" y="5396437"/>
              <a:ext cx="923693" cy="289908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5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Receiver</a:t>
              </a:r>
              <a:endParaRPr kumimoji="0" sz="17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sp>
          <p:nvSpPr>
            <p:cNvPr id="94" name="object 21">
              <a:extLst>
                <a:ext uri="{FF2B5EF4-FFF2-40B4-BE49-F238E27FC236}">
                  <a16:creationId xmlns:a16="http://schemas.microsoft.com/office/drawing/2014/main" id="{51C10228-A0C3-F33E-960F-A56249F61320}"/>
                </a:ext>
              </a:extLst>
            </p:cNvPr>
            <p:cNvSpPr txBox="1"/>
            <p:nvPr/>
          </p:nvSpPr>
          <p:spPr>
            <a:xfrm>
              <a:off x="2425389" y="5867017"/>
              <a:ext cx="3310983" cy="830312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7434" lvl="0" indent="0" algn="l" defTabSz="914400" rtl="0" eaLnBrk="1" fontAlgn="auto" latinLnBrk="0" hangingPunct="1">
                <a:lnSpc>
                  <a:spcPct val="100000"/>
                </a:lnSpc>
                <a:spcBef>
                  <a:spcPts val="15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(Sender Uses the secret key to </a:t>
              </a:r>
              <a:r>
                <a:rPr kumimoji="0" sz="1756" b="0" i="0" u="none" strike="noStrike" kern="1200" cap="none" spc="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encrypt</a:t>
              </a:r>
              <a:r>
                <a:rPr kumimoji="0" sz="1756" b="0" i="0" u="none" strike="noStrike" kern="1200" cap="none" spc="-4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the</a:t>
              </a:r>
              <a:r>
                <a:rPr kumimoji="0" sz="1756" b="0" i="0" u="none" strike="noStrike" kern="1200" cap="none" spc="-29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confidential</a:t>
              </a:r>
              <a:r>
                <a:rPr kumimoji="0" sz="1756" b="0" i="0" u="none" strike="noStrike" kern="1200" cap="none" spc="-4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message </a:t>
              </a:r>
              <a:r>
                <a:rPr kumimoji="0" sz="1756" b="0" i="0" u="none" strike="noStrike" kern="1200" cap="none" spc="-461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and</a:t>
              </a:r>
              <a:r>
                <a:rPr kumimoji="0" sz="1756" b="0" i="0" u="none" strike="noStrike" kern="1200" cap="none" spc="-22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sends</a:t>
              </a:r>
              <a:r>
                <a:rPr kumimoji="0" sz="1756" b="0" i="0" u="none" strike="noStrike" kern="1200" cap="none" spc="-1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it</a:t>
              </a:r>
              <a:r>
                <a:rPr kumimoji="0" sz="1756" b="0" i="0" u="none" strike="noStrike" kern="1200" cap="none" spc="-22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to</a:t>
              </a:r>
              <a:r>
                <a:rPr kumimoji="0" sz="1756" b="0" i="0" u="none" strike="noStrike" kern="1200" cap="none" spc="-1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the</a:t>
              </a:r>
              <a:r>
                <a:rPr kumimoji="0" sz="1756" b="0" i="0" u="none" strike="noStrike" kern="1200" cap="none" spc="-22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receiver</a:t>
              </a:r>
              <a:r>
                <a:rPr kumimoji="0" sz="1756" b="0" i="0" u="none" strike="noStrike" kern="1200" cap="none" spc="-22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)</a:t>
              </a:r>
              <a:endParaRPr kumimoji="0" sz="17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sp>
          <p:nvSpPr>
            <p:cNvPr id="95" name="object 22">
              <a:extLst>
                <a:ext uri="{FF2B5EF4-FFF2-40B4-BE49-F238E27FC236}">
                  <a16:creationId xmlns:a16="http://schemas.microsoft.com/office/drawing/2014/main" id="{4AB2881F-29E4-C88B-3956-D039B79B7D90}"/>
                </a:ext>
              </a:extLst>
            </p:cNvPr>
            <p:cNvSpPr txBox="1"/>
            <p:nvPr/>
          </p:nvSpPr>
          <p:spPr>
            <a:xfrm>
              <a:off x="6929361" y="5979647"/>
              <a:ext cx="3370456" cy="830312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7434" lvl="0" indent="0" algn="l" defTabSz="914400" rtl="0" eaLnBrk="1" fontAlgn="auto" latinLnBrk="0" hangingPunct="1">
                <a:lnSpc>
                  <a:spcPct val="100000"/>
                </a:lnSpc>
                <a:spcBef>
                  <a:spcPts val="15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(Receiver</a:t>
              </a:r>
              <a:r>
                <a:rPr kumimoji="0" sz="1756" b="0" i="0" u="none" strike="noStrike" kern="1200" cap="none" spc="-22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decrypts</a:t>
              </a:r>
              <a:r>
                <a:rPr kumimoji="0" sz="1756" b="0" i="0" u="none" strike="noStrike" kern="1200" cap="none" spc="-4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the</a:t>
              </a:r>
              <a:r>
                <a:rPr kumimoji="0" sz="1756" b="0" i="0" u="none" strike="noStrike" kern="1200" cap="none" spc="-22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data</a:t>
              </a:r>
              <a:r>
                <a:rPr kumimoji="0" sz="1756" b="0" i="0" u="none" strike="noStrike" kern="1200" cap="none" spc="-29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using </a:t>
              </a:r>
              <a:r>
                <a:rPr kumimoji="0" sz="1756" b="0" i="0" u="none" strike="noStrike" kern="1200" cap="none" spc="-468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the secret key and reads the </a:t>
              </a:r>
              <a:r>
                <a:rPr kumimoji="0" sz="1756" b="0" i="0" u="none" strike="noStrike" kern="1200" cap="none" spc="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confidential</a:t>
              </a:r>
              <a:r>
                <a:rPr kumimoji="0" sz="1756" b="0" i="0" u="none" strike="noStrike" kern="1200" cap="none" spc="-3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message)</a:t>
              </a:r>
              <a:endParaRPr kumimoji="0" sz="17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sp>
          <p:nvSpPr>
            <p:cNvPr id="96" name="object 23">
              <a:extLst>
                <a:ext uri="{FF2B5EF4-FFF2-40B4-BE49-F238E27FC236}">
                  <a16:creationId xmlns:a16="http://schemas.microsoft.com/office/drawing/2014/main" id="{6D4716B8-4ED7-60C2-AE16-1383B30E1553}"/>
                </a:ext>
              </a:extLst>
            </p:cNvPr>
            <p:cNvSpPr txBox="1"/>
            <p:nvPr/>
          </p:nvSpPr>
          <p:spPr>
            <a:xfrm>
              <a:off x="4441526" y="3917788"/>
              <a:ext cx="3766324" cy="560110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7434" lvl="0" indent="61331" algn="l" defTabSz="914400" rtl="0" eaLnBrk="1" fontAlgn="auto" latinLnBrk="0" hangingPunct="1">
                <a:lnSpc>
                  <a:spcPct val="100000"/>
                </a:lnSpc>
                <a:spcBef>
                  <a:spcPts val="15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Bothe sender and receiver share the </a:t>
              </a:r>
              <a:r>
                <a:rPr kumimoji="0" sz="1756" b="0" i="0" u="none" strike="noStrike" kern="1200" cap="none" spc="-468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same</a:t>
              </a:r>
              <a:r>
                <a:rPr kumimoji="0" sz="1756" b="0" i="0" u="none" strike="noStrike" kern="1200" cap="none" spc="-22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key</a:t>
              </a:r>
              <a:r>
                <a:rPr kumimoji="0" sz="1756" b="0" i="0" u="none" strike="noStrike" kern="1200" cap="none" spc="-1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to</a:t>
              </a:r>
              <a:r>
                <a:rPr kumimoji="0" sz="1756" b="0" i="0" u="none" strike="noStrike" kern="1200" cap="none" spc="-1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encrypt</a:t>
              </a:r>
              <a:r>
                <a:rPr kumimoji="0" sz="1756" b="0" i="0" u="none" strike="noStrike" kern="1200" cap="none" spc="-3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and</a:t>
              </a:r>
              <a:r>
                <a:rPr kumimoji="0" sz="1756" b="0" i="0" u="none" strike="noStrike" kern="1200" cap="none" spc="-1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decrypt</a:t>
              </a:r>
              <a:r>
                <a:rPr kumimoji="0" sz="1756" b="0" i="0" u="none" strike="noStrike" kern="1200" cap="none" spc="-29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190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F32BFF-A768-E2E2-A452-48353F821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6F246BAB-843A-A617-8BC6-153E1E8C8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5ADB373F-D25B-ADA0-1FCC-4AC2E36C1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26" name="Picture 16">
            <a:extLst>
              <a:ext uri="{FF2B5EF4-FFF2-40B4-BE49-F238E27FC236}">
                <a16:creationId xmlns:a16="http://schemas.microsoft.com/office/drawing/2014/main" id="{B6E2C002-90BB-7473-712A-628F0CADC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E320D5A6-D804-2BDF-126C-29359E333D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8585"/>
            <a:r>
              <a:rPr lang="en-US" spc="22">
                <a:solidFill>
                  <a:schemeClr val="tx2"/>
                </a:solidFill>
              </a:rPr>
              <a:t>Asymmetric</a:t>
            </a:r>
            <a:r>
              <a:rPr lang="en-US" spc="-15">
                <a:solidFill>
                  <a:schemeClr val="tx2"/>
                </a:solidFill>
              </a:rPr>
              <a:t> </a:t>
            </a:r>
            <a:r>
              <a:rPr lang="en-US" spc="15">
                <a:solidFill>
                  <a:schemeClr val="tx2"/>
                </a:solidFill>
              </a:rPr>
              <a:t>Encryption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F5855B5-740E-9576-6814-F52B6FF79114}"/>
              </a:ext>
            </a:extLst>
          </p:cNvPr>
          <p:cNvSpPr txBox="1"/>
          <p:nvPr/>
        </p:nvSpPr>
        <p:spPr>
          <a:xfrm>
            <a:off x="4911111" y="275094"/>
            <a:ext cx="7049729" cy="1573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36961" marR="7434" lvl="0" indent="-228600" algn="just" defTabSz="914400" rtl="0" eaLnBrk="1" fontAlgn="auto" latinLnBrk="0" hangingPunct="1">
              <a:lnSpc>
                <a:spcPct val="160000"/>
              </a:lnSpc>
              <a:spcBef>
                <a:spcPts val="139"/>
              </a:spcBef>
              <a:spcAft>
                <a:spcPts val="0"/>
              </a:spcAft>
              <a:buClr>
                <a:srgbClr val="A62C52"/>
              </a:buClr>
              <a:buSzTx/>
              <a:buFont typeface="Arial" panose="020B0604020202020204" pitchFamily="34" charset="0"/>
              <a:buChar char="•"/>
              <a:tabLst>
                <a:tab pos="237890" algn="l"/>
              </a:tabLst>
              <a:defRPr/>
            </a:pPr>
            <a:r>
              <a:rPr kumimoji="0" lang="en-US" sz="14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Asymmetric Encryption, </a:t>
            </a:r>
            <a:r>
              <a:rPr kumimoji="0" lang="en-US" sz="1400" b="1" i="0" u="none" strike="noStrike" kern="1200" cap="none" spc="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unlike </a:t>
            </a:r>
            <a:r>
              <a:rPr kumimoji="0" lang="en-US" sz="14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symmetric </a:t>
            </a:r>
            <a:r>
              <a:rPr kumimoji="0" lang="en-US" sz="1400" b="1" i="0" u="none" strike="noStrike" kern="1200" cap="none" spc="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encryption, </a:t>
            </a:r>
            <a:r>
              <a:rPr kumimoji="0" lang="en-US" sz="14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uses two </a:t>
            </a:r>
            <a:r>
              <a:rPr kumimoji="0" lang="en-US" sz="1400" b="1" i="0" u="none" strike="noStrike" kern="1200" cap="none" spc="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separate keys to carry out </a:t>
            </a:r>
            <a:r>
              <a:rPr kumimoji="0" lang="en-US" sz="14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encryption and decryption; one key </a:t>
            </a:r>
            <a:r>
              <a:rPr kumimoji="0" lang="en-US" sz="1400" b="1" i="0" u="none" strike="noStrike" kern="1200" cap="none" spc="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is called </a:t>
            </a:r>
            <a:r>
              <a:rPr kumimoji="0" lang="en-US" sz="14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the Public Key </a:t>
            </a:r>
            <a:r>
              <a:rPr kumimoji="0" lang="en-US" sz="1400" b="1" i="0" u="none" strike="noStrike" kern="1200" cap="none" spc="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for </a:t>
            </a:r>
            <a:r>
              <a:rPr kumimoji="0" lang="en-US" sz="14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encrypting messages, and </a:t>
            </a:r>
            <a:r>
              <a:rPr kumimoji="0" lang="en-US" sz="1400" b="1" i="0" u="none" strike="noStrike" kern="1200" cap="none" spc="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the </a:t>
            </a:r>
            <a:r>
              <a:rPr kumimoji="0" lang="en-US" sz="1400" b="1" i="0" u="none" strike="noStrike" kern="1200" cap="none" spc="-410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second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-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key, </a:t>
            </a:r>
            <a:r>
              <a:rPr kumimoji="0" lang="en-US" sz="14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Called</a:t>
            </a:r>
            <a:r>
              <a:rPr kumimoji="0" lang="en-US" sz="1400" b="1" i="0" u="none" strike="noStrike" kern="1200" cap="none" spc="-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the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Private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2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Key</a:t>
            </a:r>
            <a:r>
              <a:rPr kumimoji="0" lang="en-US" sz="1400" b="1" i="0" u="none" strike="noStrike" kern="1200" cap="none" spc="-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for </a:t>
            </a:r>
            <a:r>
              <a:rPr kumimoji="0" lang="en-US" sz="14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decrypting</a:t>
            </a:r>
            <a:r>
              <a:rPr kumimoji="0" lang="en-US" sz="1400" b="1" i="0" u="none" strike="noStrike" kern="1200" cap="none" spc="-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messages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44131A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236961" marR="0" lvl="0" indent="-228600" algn="just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A62C52"/>
              </a:buClr>
              <a:buSzTx/>
              <a:buFont typeface="Arial" panose="020B0604020202020204" pitchFamily="34" charset="0"/>
              <a:buChar char="•"/>
              <a:tabLst>
                <a:tab pos="237890" algn="l"/>
              </a:tabLst>
              <a:defRPr/>
            </a:pPr>
            <a:r>
              <a:rPr kumimoji="0" lang="en-US" sz="1400" b="1" i="0" u="none" strike="noStrike" kern="1200" cap="none" spc="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It is</a:t>
            </a:r>
            <a:r>
              <a:rPr kumimoji="0" lang="en-US" sz="1400" b="1" i="0" u="none" strike="noStrike" kern="1200" cap="none" spc="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also</a:t>
            </a:r>
            <a:r>
              <a:rPr kumimoji="0" lang="en-US" sz="1400" b="1" i="0" u="none" strike="noStrike" kern="1200" cap="none" spc="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called</a:t>
            </a:r>
            <a:r>
              <a:rPr kumimoji="0" lang="en-US" sz="1400" b="1" i="0" u="none" strike="noStrike" kern="1200" cap="none" spc="-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Public</a:t>
            </a:r>
            <a:r>
              <a:rPr kumimoji="0" lang="en-US" sz="1400" b="1" i="0" u="none" strike="noStrike" kern="1200" cap="none" spc="-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2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Key</a:t>
            </a:r>
            <a:r>
              <a:rPr kumimoji="0" lang="en-US" sz="1400" b="1" i="0" u="none" strike="noStrike" kern="1200" cap="none" spc="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encryption</a:t>
            </a:r>
            <a:r>
              <a:rPr kumimoji="0" lang="en-US" sz="1400" b="1" i="0" u="none" strike="noStrike" kern="1200" cap="none" spc="-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2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and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is </a:t>
            </a:r>
            <a:r>
              <a:rPr kumimoji="0" lang="en-US" sz="14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used</a:t>
            </a:r>
            <a:r>
              <a:rPr kumimoji="0" lang="en-US" sz="1400" b="1" i="0" u="none" strike="noStrike" kern="1200" cap="none" spc="-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to</a:t>
            </a:r>
            <a:r>
              <a:rPr kumimoji="0" lang="en-US" sz="1400" b="1" i="0" u="none" strike="noStrike" kern="1200" cap="none" spc="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encrypt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small</a:t>
            </a:r>
            <a:r>
              <a:rPr kumimoji="0" lang="en-US" sz="1400" b="1" i="0" u="none" strike="noStrike" kern="1200" cap="none" spc="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amounts</a:t>
            </a:r>
            <a:r>
              <a:rPr kumimoji="0" lang="en-US" sz="1400" b="1" i="0" u="none" strike="noStrike" kern="1200" cap="none" spc="-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of</a:t>
            </a:r>
            <a:r>
              <a:rPr kumimoji="0" lang="en-US" sz="1400" b="1" i="0" u="none" strike="noStrike" kern="1200" cap="none" spc="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data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44131A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8" name="Picture 18">
            <a:extLst>
              <a:ext uri="{FF2B5EF4-FFF2-40B4-BE49-F238E27FC236}">
                <a16:creationId xmlns:a16="http://schemas.microsoft.com/office/drawing/2014/main" id="{D65876CB-7262-CBB3-773B-D2E5A1164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39DEC548-78EE-0F99-DDAF-A93047691A21}"/>
              </a:ext>
            </a:extLst>
          </p:cNvPr>
          <p:cNvGrpSpPr/>
          <p:nvPr/>
        </p:nvGrpSpPr>
        <p:grpSpPr>
          <a:xfrm>
            <a:off x="853253" y="2891806"/>
            <a:ext cx="10482446" cy="3602328"/>
            <a:chOff x="1954809" y="2601578"/>
            <a:chExt cx="8416392" cy="4136212"/>
          </a:xfrm>
        </p:grpSpPr>
        <p:grpSp>
          <p:nvGrpSpPr>
            <p:cNvPr id="30" name="object 7">
              <a:extLst>
                <a:ext uri="{FF2B5EF4-FFF2-40B4-BE49-F238E27FC236}">
                  <a16:creationId xmlns:a16="http://schemas.microsoft.com/office/drawing/2014/main" id="{43FB2EB2-F1E4-D7F5-3A1D-44CF4763F272}"/>
                </a:ext>
              </a:extLst>
            </p:cNvPr>
            <p:cNvGrpSpPr/>
            <p:nvPr/>
          </p:nvGrpSpPr>
          <p:grpSpPr>
            <a:xfrm>
              <a:off x="2527610" y="2601578"/>
              <a:ext cx="7618141" cy="2776654"/>
              <a:chOff x="590550" y="1777745"/>
              <a:chExt cx="5205730" cy="1897380"/>
            </a:xfrm>
          </p:grpSpPr>
          <p:sp>
            <p:nvSpPr>
              <p:cNvPr id="38" name="object 8">
                <a:extLst>
                  <a:ext uri="{FF2B5EF4-FFF2-40B4-BE49-F238E27FC236}">
                    <a16:creationId xmlns:a16="http://schemas.microsoft.com/office/drawing/2014/main" id="{C783A6F7-857C-82D9-8487-C68908492ADB}"/>
                  </a:ext>
                </a:extLst>
              </p:cNvPr>
              <p:cNvSpPr/>
              <p:nvPr/>
            </p:nvSpPr>
            <p:spPr>
              <a:xfrm>
                <a:off x="597408" y="2850641"/>
                <a:ext cx="1091565" cy="821690"/>
              </a:xfrm>
              <a:custGeom>
                <a:avLst/>
                <a:gdLst/>
                <a:ahLst/>
                <a:cxnLst/>
                <a:rect l="l" t="t" r="r" b="b"/>
                <a:pathLst>
                  <a:path w="1091564" h="821689">
                    <a:moveTo>
                      <a:pt x="925830" y="0"/>
                    </a:moveTo>
                    <a:lnTo>
                      <a:pt x="169926" y="0"/>
                    </a:lnTo>
                    <a:lnTo>
                      <a:pt x="169926" y="545592"/>
                    </a:lnTo>
                    <a:lnTo>
                      <a:pt x="925830" y="545592"/>
                    </a:lnTo>
                    <a:lnTo>
                      <a:pt x="925830" y="0"/>
                    </a:lnTo>
                    <a:close/>
                  </a:path>
                  <a:path w="1091564" h="821689">
                    <a:moveTo>
                      <a:pt x="1091184" y="755904"/>
                    </a:moveTo>
                    <a:lnTo>
                      <a:pt x="925830" y="573024"/>
                    </a:lnTo>
                    <a:lnTo>
                      <a:pt x="168402" y="573024"/>
                    </a:lnTo>
                    <a:lnTo>
                      <a:pt x="0" y="755904"/>
                    </a:lnTo>
                    <a:lnTo>
                      <a:pt x="0" y="821448"/>
                    </a:lnTo>
                    <a:lnTo>
                      <a:pt x="1091184" y="821448"/>
                    </a:lnTo>
                    <a:lnTo>
                      <a:pt x="1091184" y="755904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sp>
            <p:nvSpPr>
              <p:cNvPr id="39" name="object 9">
                <a:extLst>
                  <a:ext uri="{FF2B5EF4-FFF2-40B4-BE49-F238E27FC236}">
                    <a16:creationId xmlns:a16="http://schemas.microsoft.com/office/drawing/2014/main" id="{C80F2CC9-EE5A-1B2D-5E45-936689503C93}"/>
                  </a:ext>
                </a:extLst>
              </p:cNvPr>
              <p:cNvSpPr/>
              <p:nvPr/>
            </p:nvSpPr>
            <p:spPr>
              <a:xfrm>
                <a:off x="590550" y="2848368"/>
                <a:ext cx="1104265" cy="826769"/>
              </a:xfrm>
              <a:custGeom>
                <a:avLst/>
                <a:gdLst/>
                <a:ahLst/>
                <a:cxnLst/>
                <a:rect l="l" t="t" r="r" b="b"/>
                <a:pathLst>
                  <a:path w="1104264" h="826770">
                    <a:moveTo>
                      <a:pt x="808482" y="723138"/>
                    </a:moveTo>
                    <a:lnTo>
                      <a:pt x="797915" y="706602"/>
                    </a:lnTo>
                    <a:lnTo>
                      <a:pt x="797915" y="717029"/>
                    </a:lnTo>
                    <a:lnTo>
                      <a:pt x="312305" y="717042"/>
                    </a:lnTo>
                    <a:lnTo>
                      <a:pt x="320802" y="703834"/>
                    </a:lnTo>
                    <a:lnTo>
                      <a:pt x="322097" y="701802"/>
                    </a:lnTo>
                    <a:lnTo>
                      <a:pt x="323088" y="701802"/>
                    </a:lnTo>
                    <a:lnTo>
                      <a:pt x="787146" y="701802"/>
                    </a:lnTo>
                    <a:lnTo>
                      <a:pt x="788123" y="701802"/>
                    </a:lnTo>
                    <a:lnTo>
                      <a:pt x="789432" y="703834"/>
                    </a:lnTo>
                    <a:lnTo>
                      <a:pt x="797915" y="717029"/>
                    </a:lnTo>
                    <a:lnTo>
                      <a:pt x="797915" y="706602"/>
                    </a:lnTo>
                    <a:lnTo>
                      <a:pt x="790956" y="695706"/>
                    </a:lnTo>
                    <a:lnTo>
                      <a:pt x="319278" y="695706"/>
                    </a:lnTo>
                    <a:lnTo>
                      <a:pt x="301752" y="723138"/>
                    </a:lnTo>
                    <a:lnTo>
                      <a:pt x="307086" y="723138"/>
                    </a:lnTo>
                    <a:lnTo>
                      <a:pt x="803148" y="723138"/>
                    </a:lnTo>
                    <a:lnTo>
                      <a:pt x="808482" y="723138"/>
                    </a:lnTo>
                    <a:close/>
                  </a:path>
                  <a:path w="1104264" h="826770">
                    <a:moveTo>
                      <a:pt x="896112" y="57899"/>
                    </a:moveTo>
                    <a:lnTo>
                      <a:pt x="890016" y="57899"/>
                    </a:lnTo>
                    <a:lnTo>
                      <a:pt x="890016" y="63233"/>
                    </a:lnTo>
                    <a:lnTo>
                      <a:pt x="890016" y="483857"/>
                    </a:lnTo>
                    <a:lnTo>
                      <a:pt x="220980" y="483857"/>
                    </a:lnTo>
                    <a:lnTo>
                      <a:pt x="220980" y="63233"/>
                    </a:lnTo>
                    <a:lnTo>
                      <a:pt x="890016" y="63233"/>
                    </a:lnTo>
                    <a:lnTo>
                      <a:pt x="890016" y="57899"/>
                    </a:lnTo>
                    <a:lnTo>
                      <a:pt x="215646" y="57899"/>
                    </a:lnTo>
                    <a:lnTo>
                      <a:pt x="215646" y="489953"/>
                    </a:lnTo>
                    <a:lnTo>
                      <a:pt x="217932" y="489953"/>
                    </a:lnTo>
                    <a:lnTo>
                      <a:pt x="220980" y="489953"/>
                    </a:lnTo>
                    <a:lnTo>
                      <a:pt x="890016" y="489953"/>
                    </a:lnTo>
                    <a:lnTo>
                      <a:pt x="893064" y="489953"/>
                    </a:lnTo>
                    <a:lnTo>
                      <a:pt x="896112" y="489953"/>
                    </a:lnTo>
                    <a:lnTo>
                      <a:pt x="896112" y="57899"/>
                    </a:lnTo>
                    <a:close/>
                  </a:path>
                  <a:path w="1104264" h="826770">
                    <a:moveTo>
                      <a:pt x="934974" y="0"/>
                    </a:moveTo>
                    <a:lnTo>
                      <a:pt x="929640" y="0"/>
                    </a:lnTo>
                    <a:lnTo>
                      <a:pt x="929640" y="5321"/>
                    </a:lnTo>
                    <a:lnTo>
                      <a:pt x="929640" y="544817"/>
                    </a:lnTo>
                    <a:lnTo>
                      <a:pt x="179832" y="544817"/>
                    </a:lnTo>
                    <a:lnTo>
                      <a:pt x="179832" y="5321"/>
                    </a:lnTo>
                    <a:lnTo>
                      <a:pt x="929640" y="5321"/>
                    </a:lnTo>
                    <a:lnTo>
                      <a:pt x="929640" y="0"/>
                    </a:lnTo>
                    <a:lnTo>
                      <a:pt x="173736" y="0"/>
                    </a:lnTo>
                    <a:lnTo>
                      <a:pt x="173736" y="550913"/>
                    </a:lnTo>
                    <a:lnTo>
                      <a:pt x="176784" y="550913"/>
                    </a:lnTo>
                    <a:lnTo>
                      <a:pt x="179832" y="550913"/>
                    </a:lnTo>
                    <a:lnTo>
                      <a:pt x="929640" y="550913"/>
                    </a:lnTo>
                    <a:lnTo>
                      <a:pt x="932688" y="550913"/>
                    </a:lnTo>
                    <a:lnTo>
                      <a:pt x="934974" y="550913"/>
                    </a:lnTo>
                    <a:lnTo>
                      <a:pt x="934974" y="0"/>
                    </a:lnTo>
                    <a:close/>
                  </a:path>
                  <a:path w="1104264" h="826770">
                    <a:moveTo>
                      <a:pt x="959358" y="617969"/>
                    </a:moveTo>
                    <a:lnTo>
                      <a:pt x="945261" y="603046"/>
                    </a:lnTo>
                    <a:lnTo>
                      <a:pt x="945261" y="611873"/>
                    </a:lnTo>
                    <a:lnTo>
                      <a:pt x="161353" y="611873"/>
                    </a:lnTo>
                    <a:lnTo>
                      <a:pt x="174498" y="598246"/>
                    </a:lnTo>
                    <a:lnTo>
                      <a:pt x="176047" y="596633"/>
                    </a:lnTo>
                    <a:lnTo>
                      <a:pt x="176784" y="596633"/>
                    </a:lnTo>
                    <a:lnTo>
                      <a:pt x="930402" y="596633"/>
                    </a:lnTo>
                    <a:lnTo>
                      <a:pt x="931100" y="596633"/>
                    </a:lnTo>
                    <a:lnTo>
                      <a:pt x="932688" y="598335"/>
                    </a:lnTo>
                    <a:lnTo>
                      <a:pt x="945261" y="611873"/>
                    </a:lnTo>
                    <a:lnTo>
                      <a:pt x="945261" y="603046"/>
                    </a:lnTo>
                    <a:lnTo>
                      <a:pt x="933450" y="590537"/>
                    </a:lnTo>
                    <a:lnTo>
                      <a:pt x="172974" y="590537"/>
                    </a:lnTo>
                    <a:lnTo>
                      <a:pt x="147828" y="617969"/>
                    </a:lnTo>
                    <a:lnTo>
                      <a:pt x="153924" y="617969"/>
                    </a:lnTo>
                    <a:lnTo>
                      <a:pt x="952500" y="617969"/>
                    </a:lnTo>
                    <a:lnTo>
                      <a:pt x="959358" y="617969"/>
                    </a:lnTo>
                    <a:close/>
                  </a:path>
                  <a:path w="1104264" h="826770">
                    <a:moveTo>
                      <a:pt x="987552" y="654545"/>
                    </a:moveTo>
                    <a:lnTo>
                      <a:pt x="973251" y="639864"/>
                    </a:lnTo>
                    <a:lnTo>
                      <a:pt x="973251" y="648449"/>
                    </a:lnTo>
                    <a:lnTo>
                      <a:pt x="135280" y="648449"/>
                    </a:lnTo>
                    <a:lnTo>
                      <a:pt x="149352" y="633374"/>
                    </a:lnTo>
                    <a:lnTo>
                      <a:pt x="150926" y="631685"/>
                    </a:lnTo>
                    <a:lnTo>
                      <a:pt x="151638" y="631685"/>
                    </a:lnTo>
                    <a:lnTo>
                      <a:pt x="956310" y="631685"/>
                    </a:lnTo>
                    <a:lnTo>
                      <a:pt x="957046" y="631685"/>
                    </a:lnTo>
                    <a:lnTo>
                      <a:pt x="958596" y="633298"/>
                    </a:lnTo>
                    <a:lnTo>
                      <a:pt x="973251" y="648449"/>
                    </a:lnTo>
                    <a:lnTo>
                      <a:pt x="973251" y="639864"/>
                    </a:lnTo>
                    <a:lnTo>
                      <a:pt x="959358" y="625589"/>
                    </a:lnTo>
                    <a:lnTo>
                      <a:pt x="148590" y="625589"/>
                    </a:lnTo>
                    <a:lnTo>
                      <a:pt x="121920" y="654545"/>
                    </a:lnTo>
                    <a:lnTo>
                      <a:pt x="128016" y="654545"/>
                    </a:lnTo>
                    <a:lnTo>
                      <a:pt x="980694" y="654545"/>
                    </a:lnTo>
                    <a:lnTo>
                      <a:pt x="987552" y="654545"/>
                    </a:lnTo>
                    <a:close/>
                  </a:path>
                  <a:path w="1104264" h="826770">
                    <a:moveTo>
                      <a:pt x="1017270" y="688086"/>
                    </a:moveTo>
                    <a:lnTo>
                      <a:pt x="1002614" y="673811"/>
                    </a:lnTo>
                    <a:lnTo>
                      <a:pt x="1002614" y="681990"/>
                    </a:lnTo>
                    <a:lnTo>
                      <a:pt x="108788" y="681990"/>
                    </a:lnTo>
                    <a:lnTo>
                      <a:pt x="124206" y="666038"/>
                    </a:lnTo>
                    <a:lnTo>
                      <a:pt x="124993" y="665226"/>
                    </a:lnTo>
                    <a:lnTo>
                      <a:pt x="125730" y="665226"/>
                    </a:lnTo>
                    <a:lnTo>
                      <a:pt x="984504" y="665226"/>
                    </a:lnTo>
                    <a:lnTo>
                      <a:pt x="985291" y="665226"/>
                    </a:lnTo>
                    <a:lnTo>
                      <a:pt x="986028" y="665937"/>
                    </a:lnTo>
                    <a:lnTo>
                      <a:pt x="1002614" y="681990"/>
                    </a:lnTo>
                    <a:lnTo>
                      <a:pt x="1002614" y="673811"/>
                    </a:lnTo>
                    <a:lnTo>
                      <a:pt x="987552" y="659130"/>
                    </a:lnTo>
                    <a:lnTo>
                      <a:pt x="122682" y="659130"/>
                    </a:lnTo>
                    <a:lnTo>
                      <a:pt x="94488" y="688086"/>
                    </a:lnTo>
                    <a:lnTo>
                      <a:pt x="101346" y="688086"/>
                    </a:lnTo>
                    <a:lnTo>
                      <a:pt x="1009650" y="688086"/>
                    </a:lnTo>
                    <a:lnTo>
                      <a:pt x="1017270" y="688086"/>
                    </a:lnTo>
                    <a:close/>
                  </a:path>
                  <a:path w="1104264" h="826770">
                    <a:moveTo>
                      <a:pt x="1104138" y="761225"/>
                    </a:moveTo>
                    <a:lnTo>
                      <a:pt x="1100328" y="757008"/>
                    </a:lnTo>
                    <a:lnTo>
                      <a:pt x="1100328" y="755142"/>
                    </a:lnTo>
                    <a:lnTo>
                      <a:pt x="1098638" y="755142"/>
                    </a:lnTo>
                    <a:lnTo>
                      <a:pt x="1094994" y="751116"/>
                    </a:lnTo>
                    <a:lnTo>
                      <a:pt x="1094994" y="761238"/>
                    </a:lnTo>
                    <a:lnTo>
                      <a:pt x="1094994" y="820674"/>
                    </a:lnTo>
                    <a:lnTo>
                      <a:pt x="9906" y="820674"/>
                    </a:lnTo>
                    <a:lnTo>
                      <a:pt x="9906" y="761238"/>
                    </a:lnTo>
                    <a:lnTo>
                      <a:pt x="1094994" y="761238"/>
                    </a:lnTo>
                    <a:lnTo>
                      <a:pt x="1094994" y="751116"/>
                    </a:lnTo>
                    <a:lnTo>
                      <a:pt x="1091603" y="747356"/>
                    </a:lnTo>
                    <a:lnTo>
                      <a:pt x="1091603" y="755129"/>
                    </a:lnTo>
                    <a:lnTo>
                      <a:pt x="14046" y="755129"/>
                    </a:lnTo>
                    <a:lnTo>
                      <a:pt x="175260" y="580072"/>
                    </a:lnTo>
                    <a:lnTo>
                      <a:pt x="176834" y="578358"/>
                    </a:lnTo>
                    <a:lnTo>
                      <a:pt x="175260" y="578345"/>
                    </a:lnTo>
                    <a:lnTo>
                      <a:pt x="176834" y="578345"/>
                    </a:lnTo>
                    <a:lnTo>
                      <a:pt x="177546" y="578345"/>
                    </a:lnTo>
                    <a:lnTo>
                      <a:pt x="930402" y="578345"/>
                    </a:lnTo>
                    <a:lnTo>
                      <a:pt x="931087" y="578345"/>
                    </a:lnTo>
                    <a:lnTo>
                      <a:pt x="932688" y="580110"/>
                    </a:lnTo>
                    <a:lnTo>
                      <a:pt x="1091603" y="755129"/>
                    </a:lnTo>
                    <a:lnTo>
                      <a:pt x="1091603" y="747356"/>
                    </a:lnTo>
                    <a:lnTo>
                      <a:pt x="933450" y="572249"/>
                    </a:lnTo>
                    <a:lnTo>
                      <a:pt x="174498" y="572249"/>
                    </a:lnTo>
                    <a:lnTo>
                      <a:pt x="5613" y="755142"/>
                    </a:lnTo>
                    <a:lnTo>
                      <a:pt x="3810" y="755142"/>
                    </a:lnTo>
                    <a:lnTo>
                      <a:pt x="3810" y="757110"/>
                    </a:lnTo>
                    <a:lnTo>
                      <a:pt x="0" y="761225"/>
                    </a:lnTo>
                    <a:lnTo>
                      <a:pt x="3810" y="761225"/>
                    </a:lnTo>
                    <a:lnTo>
                      <a:pt x="3810" y="826770"/>
                    </a:lnTo>
                    <a:lnTo>
                      <a:pt x="6858" y="826770"/>
                    </a:lnTo>
                    <a:lnTo>
                      <a:pt x="9906" y="826770"/>
                    </a:lnTo>
                    <a:lnTo>
                      <a:pt x="1094994" y="826770"/>
                    </a:lnTo>
                    <a:lnTo>
                      <a:pt x="1098042" y="826770"/>
                    </a:lnTo>
                    <a:lnTo>
                      <a:pt x="1100328" y="826770"/>
                    </a:lnTo>
                    <a:lnTo>
                      <a:pt x="1100328" y="761225"/>
                    </a:lnTo>
                    <a:lnTo>
                      <a:pt x="1104138" y="76122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sp>
            <p:nvSpPr>
              <p:cNvPr id="40" name="object 10">
                <a:extLst>
                  <a:ext uri="{FF2B5EF4-FFF2-40B4-BE49-F238E27FC236}">
                    <a16:creationId xmlns:a16="http://schemas.microsoft.com/office/drawing/2014/main" id="{A4C500B1-5667-0425-E897-9DEE2FCC7354}"/>
                  </a:ext>
                </a:extLst>
              </p:cNvPr>
              <p:cNvSpPr/>
              <p:nvPr/>
            </p:nvSpPr>
            <p:spPr>
              <a:xfrm>
                <a:off x="4698492" y="2811017"/>
                <a:ext cx="1091565" cy="821055"/>
              </a:xfrm>
              <a:custGeom>
                <a:avLst/>
                <a:gdLst/>
                <a:ahLst/>
                <a:cxnLst/>
                <a:rect l="l" t="t" r="r" b="b"/>
                <a:pathLst>
                  <a:path w="1091564" h="821054">
                    <a:moveTo>
                      <a:pt x="925817" y="0"/>
                    </a:moveTo>
                    <a:lnTo>
                      <a:pt x="169926" y="0"/>
                    </a:lnTo>
                    <a:lnTo>
                      <a:pt x="169926" y="544830"/>
                    </a:lnTo>
                    <a:lnTo>
                      <a:pt x="925817" y="544830"/>
                    </a:lnTo>
                    <a:lnTo>
                      <a:pt x="925817" y="0"/>
                    </a:lnTo>
                    <a:close/>
                  </a:path>
                  <a:path w="1091564" h="821054">
                    <a:moveTo>
                      <a:pt x="1091184" y="755142"/>
                    </a:moveTo>
                    <a:lnTo>
                      <a:pt x="925830" y="572262"/>
                    </a:lnTo>
                    <a:lnTo>
                      <a:pt x="168402" y="572262"/>
                    </a:lnTo>
                    <a:lnTo>
                      <a:pt x="0" y="755142"/>
                    </a:lnTo>
                    <a:lnTo>
                      <a:pt x="0" y="820686"/>
                    </a:lnTo>
                    <a:lnTo>
                      <a:pt x="1091184" y="820686"/>
                    </a:lnTo>
                    <a:lnTo>
                      <a:pt x="1091184" y="755142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sp>
            <p:nvSpPr>
              <p:cNvPr id="41" name="object 11">
                <a:extLst>
                  <a:ext uri="{FF2B5EF4-FFF2-40B4-BE49-F238E27FC236}">
                    <a16:creationId xmlns:a16="http://schemas.microsoft.com/office/drawing/2014/main" id="{EAF46366-B2A4-0F4A-273C-BE0C279136A5}"/>
                  </a:ext>
                </a:extLst>
              </p:cNvPr>
              <p:cNvSpPr/>
              <p:nvPr/>
            </p:nvSpPr>
            <p:spPr>
              <a:xfrm>
                <a:off x="4691634" y="2807969"/>
                <a:ext cx="1104265" cy="827405"/>
              </a:xfrm>
              <a:custGeom>
                <a:avLst/>
                <a:gdLst/>
                <a:ahLst/>
                <a:cxnLst/>
                <a:rect l="l" t="t" r="r" b="b"/>
                <a:pathLst>
                  <a:path w="1104264" h="827404">
                    <a:moveTo>
                      <a:pt x="808482" y="723150"/>
                    </a:moveTo>
                    <a:lnTo>
                      <a:pt x="797915" y="706615"/>
                    </a:lnTo>
                    <a:lnTo>
                      <a:pt x="797915" y="717042"/>
                    </a:lnTo>
                    <a:lnTo>
                      <a:pt x="312305" y="717054"/>
                    </a:lnTo>
                    <a:lnTo>
                      <a:pt x="320802" y="703846"/>
                    </a:lnTo>
                    <a:lnTo>
                      <a:pt x="322097" y="701814"/>
                    </a:lnTo>
                    <a:lnTo>
                      <a:pt x="323088" y="701814"/>
                    </a:lnTo>
                    <a:lnTo>
                      <a:pt x="787146" y="701814"/>
                    </a:lnTo>
                    <a:lnTo>
                      <a:pt x="788123" y="701814"/>
                    </a:lnTo>
                    <a:lnTo>
                      <a:pt x="789432" y="703846"/>
                    </a:lnTo>
                    <a:lnTo>
                      <a:pt x="797915" y="717042"/>
                    </a:lnTo>
                    <a:lnTo>
                      <a:pt x="797915" y="706615"/>
                    </a:lnTo>
                    <a:lnTo>
                      <a:pt x="790956" y="695718"/>
                    </a:lnTo>
                    <a:lnTo>
                      <a:pt x="319278" y="695718"/>
                    </a:lnTo>
                    <a:lnTo>
                      <a:pt x="301752" y="723150"/>
                    </a:lnTo>
                    <a:lnTo>
                      <a:pt x="307086" y="723150"/>
                    </a:lnTo>
                    <a:lnTo>
                      <a:pt x="803148" y="723150"/>
                    </a:lnTo>
                    <a:lnTo>
                      <a:pt x="808482" y="723150"/>
                    </a:lnTo>
                    <a:close/>
                  </a:path>
                  <a:path w="1104264" h="827404">
                    <a:moveTo>
                      <a:pt x="896099" y="57912"/>
                    </a:moveTo>
                    <a:lnTo>
                      <a:pt x="890016" y="57912"/>
                    </a:lnTo>
                    <a:lnTo>
                      <a:pt x="890016" y="63246"/>
                    </a:lnTo>
                    <a:lnTo>
                      <a:pt x="890016" y="484632"/>
                    </a:lnTo>
                    <a:lnTo>
                      <a:pt x="220980" y="484632"/>
                    </a:lnTo>
                    <a:lnTo>
                      <a:pt x="220980" y="63246"/>
                    </a:lnTo>
                    <a:lnTo>
                      <a:pt x="890016" y="63246"/>
                    </a:lnTo>
                    <a:lnTo>
                      <a:pt x="890016" y="57912"/>
                    </a:lnTo>
                    <a:lnTo>
                      <a:pt x="215646" y="57912"/>
                    </a:lnTo>
                    <a:lnTo>
                      <a:pt x="215646" y="489966"/>
                    </a:lnTo>
                    <a:lnTo>
                      <a:pt x="217932" y="489966"/>
                    </a:lnTo>
                    <a:lnTo>
                      <a:pt x="220980" y="489966"/>
                    </a:lnTo>
                    <a:lnTo>
                      <a:pt x="890016" y="489966"/>
                    </a:lnTo>
                    <a:lnTo>
                      <a:pt x="893064" y="489966"/>
                    </a:lnTo>
                    <a:lnTo>
                      <a:pt x="896099" y="489966"/>
                    </a:lnTo>
                    <a:lnTo>
                      <a:pt x="896099" y="57912"/>
                    </a:lnTo>
                    <a:close/>
                  </a:path>
                  <a:path w="1104264" h="827404">
                    <a:moveTo>
                      <a:pt x="934974" y="0"/>
                    </a:moveTo>
                    <a:lnTo>
                      <a:pt x="929640" y="0"/>
                    </a:lnTo>
                    <a:lnTo>
                      <a:pt x="929640" y="6096"/>
                    </a:lnTo>
                    <a:lnTo>
                      <a:pt x="929640" y="545592"/>
                    </a:lnTo>
                    <a:lnTo>
                      <a:pt x="179832" y="545592"/>
                    </a:lnTo>
                    <a:lnTo>
                      <a:pt x="179832" y="6096"/>
                    </a:lnTo>
                    <a:lnTo>
                      <a:pt x="929640" y="6096"/>
                    </a:lnTo>
                    <a:lnTo>
                      <a:pt x="929640" y="0"/>
                    </a:lnTo>
                    <a:lnTo>
                      <a:pt x="173736" y="0"/>
                    </a:lnTo>
                    <a:lnTo>
                      <a:pt x="173736" y="550926"/>
                    </a:lnTo>
                    <a:lnTo>
                      <a:pt x="176784" y="550926"/>
                    </a:lnTo>
                    <a:lnTo>
                      <a:pt x="179832" y="550926"/>
                    </a:lnTo>
                    <a:lnTo>
                      <a:pt x="929640" y="550926"/>
                    </a:lnTo>
                    <a:lnTo>
                      <a:pt x="932688" y="550926"/>
                    </a:lnTo>
                    <a:lnTo>
                      <a:pt x="934974" y="550926"/>
                    </a:lnTo>
                    <a:lnTo>
                      <a:pt x="934974" y="0"/>
                    </a:lnTo>
                    <a:close/>
                  </a:path>
                  <a:path w="1104264" h="827404">
                    <a:moveTo>
                      <a:pt x="959358" y="617982"/>
                    </a:moveTo>
                    <a:lnTo>
                      <a:pt x="945959" y="604189"/>
                    </a:lnTo>
                    <a:lnTo>
                      <a:pt x="945959" y="612648"/>
                    </a:lnTo>
                    <a:lnTo>
                      <a:pt x="160616" y="612648"/>
                    </a:lnTo>
                    <a:lnTo>
                      <a:pt x="174498" y="598258"/>
                    </a:lnTo>
                    <a:lnTo>
                      <a:pt x="176047" y="596646"/>
                    </a:lnTo>
                    <a:lnTo>
                      <a:pt x="176784" y="596646"/>
                    </a:lnTo>
                    <a:lnTo>
                      <a:pt x="930402" y="596646"/>
                    </a:lnTo>
                    <a:lnTo>
                      <a:pt x="931100" y="596646"/>
                    </a:lnTo>
                    <a:lnTo>
                      <a:pt x="932688" y="598347"/>
                    </a:lnTo>
                    <a:lnTo>
                      <a:pt x="945959" y="612648"/>
                    </a:lnTo>
                    <a:lnTo>
                      <a:pt x="945959" y="604189"/>
                    </a:lnTo>
                    <a:lnTo>
                      <a:pt x="933450" y="591312"/>
                    </a:lnTo>
                    <a:lnTo>
                      <a:pt x="172974" y="591312"/>
                    </a:lnTo>
                    <a:lnTo>
                      <a:pt x="147828" y="617982"/>
                    </a:lnTo>
                    <a:lnTo>
                      <a:pt x="153924" y="617982"/>
                    </a:lnTo>
                    <a:lnTo>
                      <a:pt x="952500" y="617982"/>
                    </a:lnTo>
                    <a:lnTo>
                      <a:pt x="959358" y="617982"/>
                    </a:lnTo>
                    <a:close/>
                  </a:path>
                  <a:path w="1104264" h="827404">
                    <a:moveTo>
                      <a:pt x="987552" y="654558"/>
                    </a:moveTo>
                    <a:lnTo>
                      <a:pt x="973988" y="640994"/>
                    </a:lnTo>
                    <a:lnTo>
                      <a:pt x="973988" y="649224"/>
                    </a:lnTo>
                    <a:lnTo>
                      <a:pt x="134569" y="649224"/>
                    </a:lnTo>
                    <a:lnTo>
                      <a:pt x="149352" y="633387"/>
                    </a:lnTo>
                    <a:lnTo>
                      <a:pt x="150926" y="631698"/>
                    </a:lnTo>
                    <a:lnTo>
                      <a:pt x="151638" y="631698"/>
                    </a:lnTo>
                    <a:lnTo>
                      <a:pt x="956310" y="631698"/>
                    </a:lnTo>
                    <a:lnTo>
                      <a:pt x="957046" y="631698"/>
                    </a:lnTo>
                    <a:lnTo>
                      <a:pt x="958596" y="633310"/>
                    </a:lnTo>
                    <a:lnTo>
                      <a:pt x="973988" y="649224"/>
                    </a:lnTo>
                    <a:lnTo>
                      <a:pt x="973988" y="640994"/>
                    </a:lnTo>
                    <a:lnTo>
                      <a:pt x="959358" y="626364"/>
                    </a:lnTo>
                    <a:lnTo>
                      <a:pt x="148590" y="626364"/>
                    </a:lnTo>
                    <a:lnTo>
                      <a:pt x="121920" y="654558"/>
                    </a:lnTo>
                    <a:lnTo>
                      <a:pt x="128016" y="654558"/>
                    </a:lnTo>
                    <a:lnTo>
                      <a:pt x="980694" y="654558"/>
                    </a:lnTo>
                    <a:lnTo>
                      <a:pt x="987552" y="654558"/>
                    </a:lnTo>
                    <a:close/>
                  </a:path>
                  <a:path w="1104264" h="827404">
                    <a:moveTo>
                      <a:pt x="1017270" y="688098"/>
                    </a:moveTo>
                    <a:lnTo>
                      <a:pt x="1002614" y="674204"/>
                    </a:lnTo>
                    <a:lnTo>
                      <a:pt x="1002614" y="682002"/>
                    </a:lnTo>
                    <a:lnTo>
                      <a:pt x="108788" y="682002"/>
                    </a:lnTo>
                    <a:lnTo>
                      <a:pt x="124206" y="666051"/>
                    </a:lnTo>
                    <a:lnTo>
                      <a:pt x="124993" y="665238"/>
                    </a:lnTo>
                    <a:lnTo>
                      <a:pt x="125730" y="665238"/>
                    </a:lnTo>
                    <a:lnTo>
                      <a:pt x="984504" y="665238"/>
                    </a:lnTo>
                    <a:lnTo>
                      <a:pt x="985291" y="665238"/>
                    </a:lnTo>
                    <a:lnTo>
                      <a:pt x="986028" y="665949"/>
                    </a:lnTo>
                    <a:lnTo>
                      <a:pt x="1002614" y="682002"/>
                    </a:lnTo>
                    <a:lnTo>
                      <a:pt x="1002614" y="674204"/>
                    </a:lnTo>
                    <a:lnTo>
                      <a:pt x="987552" y="659904"/>
                    </a:lnTo>
                    <a:lnTo>
                      <a:pt x="122682" y="659904"/>
                    </a:lnTo>
                    <a:lnTo>
                      <a:pt x="94488" y="688098"/>
                    </a:lnTo>
                    <a:lnTo>
                      <a:pt x="101346" y="688098"/>
                    </a:lnTo>
                    <a:lnTo>
                      <a:pt x="1009650" y="688098"/>
                    </a:lnTo>
                    <a:lnTo>
                      <a:pt x="1017270" y="688098"/>
                    </a:lnTo>
                    <a:close/>
                  </a:path>
                  <a:path w="1104264" h="827404">
                    <a:moveTo>
                      <a:pt x="1104138" y="761238"/>
                    </a:moveTo>
                    <a:lnTo>
                      <a:pt x="1100328" y="757047"/>
                    </a:lnTo>
                    <a:lnTo>
                      <a:pt x="1100328" y="755154"/>
                    </a:lnTo>
                    <a:lnTo>
                      <a:pt x="1098613" y="755154"/>
                    </a:lnTo>
                    <a:lnTo>
                      <a:pt x="1094994" y="751166"/>
                    </a:lnTo>
                    <a:lnTo>
                      <a:pt x="1094994" y="761250"/>
                    </a:lnTo>
                    <a:lnTo>
                      <a:pt x="1094994" y="820686"/>
                    </a:lnTo>
                    <a:lnTo>
                      <a:pt x="9906" y="820686"/>
                    </a:lnTo>
                    <a:lnTo>
                      <a:pt x="9906" y="761250"/>
                    </a:lnTo>
                    <a:lnTo>
                      <a:pt x="1094994" y="761250"/>
                    </a:lnTo>
                    <a:lnTo>
                      <a:pt x="1094994" y="751166"/>
                    </a:lnTo>
                    <a:lnTo>
                      <a:pt x="1090930" y="746683"/>
                    </a:lnTo>
                    <a:lnTo>
                      <a:pt x="1090930" y="755142"/>
                    </a:lnTo>
                    <a:lnTo>
                      <a:pt x="14046" y="755142"/>
                    </a:lnTo>
                    <a:lnTo>
                      <a:pt x="175260" y="580085"/>
                    </a:lnTo>
                    <a:lnTo>
                      <a:pt x="176834" y="578358"/>
                    </a:lnTo>
                    <a:lnTo>
                      <a:pt x="177546" y="578358"/>
                    </a:lnTo>
                    <a:lnTo>
                      <a:pt x="930402" y="578358"/>
                    </a:lnTo>
                    <a:lnTo>
                      <a:pt x="931087" y="578358"/>
                    </a:lnTo>
                    <a:lnTo>
                      <a:pt x="932688" y="580136"/>
                    </a:lnTo>
                    <a:lnTo>
                      <a:pt x="1090930" y="755142"/>
                    </a:lnTo>
                    <a:lnTo>
                      <a:pt x="1090930" y="746683"/>
                    </a:lnTo>
                    <a:lnTo>
                      <a:pt x="933450" y="573024"/>
                    </a:lnTo>
                    <a:lnTo>
                      <a:pt x="174498" y="573024"/>
                    </a:lnTo>
                    <a:lnTo>
                      <a:pt x="5638" y="755154"/>
                    </a:lnTo>
                    <a:lnTo>
                      <a:pt x="3810" y="755154"/>
                    </a:lnTo>
                    <a:lnTo>
                      <a:pt x="3810" y="757135"/>
                    </a:lnTo>
                    <a:lnTo>
                      <a:pt x="0" y="761238"/>
                    </a:lnTo>
                    <a:lnTo>
                      <a:pt x="3810" y="761238"/>
                    </a:lnTo>
                    <a:lnTo>
                      <a:pt x="3810" y="826782"/>
                    </a:lnTo>
                    <a:lnTo>
                      <a:pt x="6858" y="826782"/>
                    </a:lnTo>
                    <a:lnTo>
                      <a:pt x="9906" y="826782"/>
                    </a:lnTo>
                    <a:lnTo>
                      <a:pt x="1094994" y="826782"/>
                    </a:lnTo>
                    <a:lnTo>
                      <a:pt x="1098042" y="826782"/>
                    </a:lnTo>
                    <a:lnTo>
                      <a:pt x="1100328" y="826782"/>
                    </a:lnTo>
                    <a:lnTo>
                      <a:pt x="1100328" y="761238"/>
                    </a:lnTo>
                    <a:lnTo>
                      <a:pt x="1104138" y="76123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sp>
            <p:nvSpPr>
              <p:cNvPr id="42" name="object 12">
                <a:extLst>
                  <a:ext uri="{FF2B5EF4-FFF2-40B4-BE49-F238E27FC236}">
                    <a16:creationId xmlns:a16="http://schemas.microsoft.com/office/drawing/2014/main" id="{C3177172-F7BF-0380-A32E-4D1E2280B9B0}"/>
                  </a:ext>
                </a:extLst>
              </p:cNvPr>
              <p:cNvSpPr/>
              <p:nvPr/>
            </p:nvSpPr>
            <p:spPr>
              <a:xfrm>
                <a:off x="1053846" y="2130551"/>
                <a:ext cx="4137025" cy="1281430"/>
              </a:xfrm>
              <a:custGeom>
                <a:avLst/>
                <a:gdLst/>
                <a:ahLst/>
                <a:cxnLst/>
                <a:rect l="l" t="t" r="r" b="b"/>
                <a:pathLst>
                  <a:path w="4137025" h="1281429">
                    <a:moveTo>
                      <a:pt x="7620" y="652272"/>
                    </a:moveTo>
                    <a:lnTo>
                      <a:pt x="0" y="652272"/>
                    </a:lnTo>
                    <a:lnTo>
                      <a:pt x="0" y="674370"/>
                    </a:lnTo>
                    <a:lnTo>
                      <a:pt x="3048" y="671322"/>
                    </a:lnTo>
                    <a:lnTo>
                      <a:pt x="3048" y="678180"/>
                    </a:lnTo>
                    <a:lnTo>
                      <a:pt x="3810" y="678180"/>
                    </a:lnTo>
                    <a:lnTo>
                      <a:pt x="7620" y="678180"/>
                    </a:lnTo>
                    <a:lnTo>
                      <a:pt x="7620" y="652272"/>
                    </a:lnTo>
                    <a:close/>
                  </a:path>
                  <a:path w="4137025" h="1281429">
                    <a:moveTo>
                      <a:pt x="7620" y="621792"/>
                    </a:moveTo>
                    <a:lnTo>
                      <a:pt x="0" y="621792"/>
                    </a:lnTo>
                    <a:lnTo>
                      <a:pt x="0" y="644652"/>
                    </a:lnTo>
                    <a:lnTo>
                      <a:pt x="7620" y="644652"/>
                    </a:lnTo>
                    <a:lnTo>
                      <a:pt x="7620" y="621792"/>
                    </a:lnTo>
                    <a:close/>
                  </a:path>
                  <a:path w="4137025" h="1281429">
                    <a:moveTo>
                      <a:pt x="7620" y="591312"/>
                    </a:moveTo>
                    <a:lnTo>
                      <a:pt x="0" y="591312"/>
                    </a:lnTo>
                    <a:lnTo>
                      <a:pt x="0" y="614172"/>
                    </a:lnTo>
                    <a:lnTo>
                      <a:pt x="7620" y="614172"/>
                    </a:lnTo>
                    <a:lnTo>
                      <a:pt x="7620" y="591312"/>
                    </a:lnTo>
                    <a:close/>
                  </a:path>
                  <a:path w="4137025" h="1281429">
                    <a:moveTo>
                      <a:pt x="7620" y="560070"/>
                    </a:moveTo>
                    <a:lnTo>
                      <a:pt x="0" y="560070"/>
                    </a:lnTo>
                    <a:lnTo>
                      <a:pt x="0" y="583692"/>
                    </a:lnTo>
                    <a:lnTo>
                      <a:pt x="7620" y="583692"/>
                    </a:lnTo>
                    <a:lnTo>
                      <a:pt x="7620" y="560070"/>
                    </a:lnTo>
                    <a:close/>
                  </a:path>
                  <a:path w="4137025" h="1281429">
                    <a:moveTo>
                      <a:pt x="7620" y="529590"/>
                    </a:moveTo>
                    <a:lnTo>
                      <a:pt x="0" y="529590"/>
                    </a:lnTo>
                    <a:lnTo>
                      <a:pt x="0" y="552450"/>
                    </a:lnTo>
                    <a:lnTo>
                      <a:pt x="7620" y="552450"/>
                    </a:lnTo>
                    <a:lnTo>
                      <a:pt x="7620" y="529590"/>
                    </a:lnTo>
                    <a:close/>
                  </a:path>
                  <a:path w="4137025" h="1281429">
                    <a:moveTo>
                      <a:pt x="7620" y="499110"/>
                    </a:moveTo>
                    <a:lnTo>
                      <a:pt x="0" y="499110"/>
                    </a:lnTo>
                    <a:lnTo>
                      <a:pt x="0" y="521970"/>
                    </a:lnTo>
                    <a:lnTo>
                      <a:pt x="7620" y="521970"/>
                    </a:lnTo>
                    <a:lnTo>
                      <a:pt x="7620" y="499110"/>
                    </a:lnTo>
                    <a:close/>
                  </a:path>
                  <a:path w="4137025" h="1281429">
                    <a:moveTo>
                      <a:pt x="7620" y="468630"/>
                    </a:moveTo>
                    <a:lnTo>
                      <a:pt x="0" y="468630"/>
                    </a:lnTo>
                    <a:lnTo>
                      <a:pt x="0" y="491490"/>
                    </a:lnTo>
                    <a:lnTo>
                      <a:pt x="7620" y="491490"/>
                    </a:lnTo>
                    <a:lnTo>
                      <a:pt x="7620" y="468630"/>
                    </a:lnTo>
                    <a:close/>
                  </a:path>
                  <a:path w="4137025" h="1281429">
                    <a:moveTo>
                      <a:pt x="7620" y="438150"/>
                    </a:moveTo>
                    <a:lnTo>
                      <a:pt x="0" y="438150"/>
                    </a:lnTo>
                    <a:lnTo>
                      <a:pt x="0" y="461010"/>
                    </a:lnTo>
                    <a:lnTo>
                      <a:pt x="7620" y="461010"/>
                    </a:lnTo>
                    <a:lnTo>
                      <a:pt x="7620" y="438150"/>
                    </a:lnTo>
                    <a:close/>
                  </a:path>
                  <a:path w="4137025" h="1281429">
                    <a:moveTo>
                      <a:pt x="7620" y="406908"/>
                    </a:moveTo>
                    <a:lnTo>
                      <a:pt x="0" y="406908"/>
                    </a:lnTo>
                    <a:lnTo>
                      <a:pt x="0" y="430530"/>
                    </a:lnTo>
                    <a:lnTo>
                      <a:pt x="7620" y="430530"/>
                    </a:lnTo>
                    <a:lnTo>
                      <a:pt x="7620" y="406908"/>
                    </a:lnTo>
                    <a:close/>
                  </a:path>
                  <a:path w="4137025" h="1281429">
                    <a:moveTo>
                      <a:pt x="7620" y="376428"/>
                    </a:moveTo>
                    <a:lnTo>
                      <a:pt x="0" y="376428"/>
                    </a:lnTo>
                    <a:lnTo>
                      <a:pt x="0" y="399288"/>
                    </a:lnTo>
                    <a:lnTo>
                      <a:pt x="7620" y="399288"/>
                    </a:lnTo>
                    <a:lnTo>
                      <a:pt x="7620" y="376428"/>
                    </a:lnTo>
                    <a:close/>
                  </a:path>
                  <a:path w="4137025" h="1281429">
                    <a:moveTo>
                      <a:pt x="7620" y="345948"/>
                    </a:moveTo>
                    <a:lnTo>
                      <a:pt x="0" y="345948"/>
                    </a:lnTo>
                    <a:lnTo>
                      <a:pt x="0" y="368808"/>
                    </a:lnTo>
                    <a:lnTo>
                      <a:pt x="7620" y="368808"/>
                    </a:lnTo>
                    <a:lnTo>
                      <a:pt x="7620" y="345948"/>
                    </a:lnTo>
                    <a:close/>
                  </a:path>
                  <a:path w="4137025" h="1281429">
                    <a:moveTo>
                      <a:pt x="7620" y="315468"/>
                    </a:moveTo>
                    <a:lnTo>
                      <a:pt x="0" y="315468"/>
                    </a:lnTo>
                    <a:lnTo>
                      <a:pt x="0" y="338328"/>
                    </a:lnTo>
                    <a:lnTo>
                      <a:pt x="7620" y="338328"/>
                    </a:lnTo>
                    <a:lnTo>
                      <a:pt x="7620" y="315468"/>
                    </a:lnTo>
                    <a:close/>
                  </a:path>
                  <a:path w="4137025" h="1281429">
                    <a:moveTo>
                      <a:pt x="7620" y="284988"/>
                    </a:moveTo>
                    <a:lnTo>
                      <a:pt x="0" y="284988"/>
                    </a:lnTo>
                    <a:lnTo>
                      <a:pt x="0" y="307848"/>
                    </a:lnTo>
                    <a:lnTo>
                      <a:pt x="7620" y="307848"/>
                    </a:lnTo>
                    <a:lnTo>
                      <a:pt x="7620" y="284988"/>
                    </a:lnTo>
                    <a:close/>
                  </a:path>
                  <a:path w="4137025" h="1281429">
                    <a:moveTo>
                      <a:pt x="7620" y="254508"/>
                    </a:moveTo>
                    <a:lnTo>
                      <a:pt x="0" y="254508"/>
                    </a:lnTo>
                    <a:lnTo>
                      <a:pt x="0" y="277368"/>
                    </a:lnTo>
                    <a:lnTo>
                      <a:pt x="7620" y="277368"/>
                    </a:lnTo>
                    <a:lnTo>
                      <a:pt x="7620" y="254508"/>
                    </a:lnTo>
                    <a:close/>
                  </a:path>
                  <a:path w="4137025" h="1281429">
                    <a:moveTo>
                      <a:pt x="7620" y="223266"/>
                    </a:moveTo>
                    <a:lnTo>
                      <a:pt x="0" y="223266"/>
                    </a:lnTo>
                    <a:lnTo>
                      <a:pt x="0" y="246888"/>
                    </a:lnTo>
                    <a:lnTo>
                      <a:pt x="7620" y="246888"/>
                    </a:lnTo>
                    <a:lnTo>
                      <a:pt x="7620" y="223266"/>
                    </a:lnTo>
                    <a:close/>
                  </a:path>
                  <a:path w="4137025" h="1281429">
                    <a:moveTo>
                      <a:pt x="7620" y="192786"/>
                    </a:moveTo>
                    <a:lnTo>
                      <a:pt x="0" y="192786"/>
                    </a:lnTo>
                    <a:lnTo>
                      <a:pt x="0" y="215646"/>
                    </a:lnTo>
                    <a:lnTo>
                      <a:pt x="7620" y="215646"/>
                    </a:lnTo>
                    <a:lnTo>
                      <a:pt x="7620" y="192786"/>
                    </a:lnTo>
                    <a:close/>
                  </a:path>
                  <a:path w="4137025" h="1281429">
                    <a:moveTo>
                      <a:pt x="7620" y="162306"/>
                    </a:moveTo>
                    <a:lnTo>
                      <a:pt x="0" y="162306"/>
                    </a:lnTo>
                    <a:lnTo>
                      <a:pt x="0" y="185166"/>
                    </a:lnTo>
                    <a:lnTo>
                      <a:pt x="7620" y="185166"/>
                    </a:lnTo>
                    <a:lnTo>
                      <a:pt x="7620" y="162306"/>
                    </a:lnTo>
                    <a:close/>
                  </a:path>
                  <a:path w="4137025" h="1281429">
                    <a:moveTo>
                      <a:pt x="7620" y="131826"/>
                    </a:moveTo>
                    <a:lnTo>
                      <a:pt x="0" y="131826"/>
                    </a:lnTo>
                    <a:lnTo>
                      <a:pt x="0" y="154686"/>
                    </a:lnTo>
                    <a:lnTo>
                      <a:pt x="7620" y="154686"/>
                    </a:lnTo>
                    <a:lnTo>
                      <a:pt x="7620" y="131826"/>
                    </a:lnTo>
                    <a:close/>
                  </a:path>
                  <a:path w="4137025" h="1281429">
                    <a:moveTo>
                      <a:pt x="7620" y="101346"/>
                    </a:moveTo>
                    <a:lnTo>
                      <a:pt x="0" y="101346"/>
                    </a:lnTo>
                    <a:lnTo>
                      <a:pt x="0" y="124206"/>
                    </a:lnTo>
                    <a:lnTo>
                      <a:pt x="7620" y="124206"/>
                    </a:lnTo>
                    <a:lnTo>
                      <a:pt x="7620" y="101346"/>
                    </a:lnTo>
                    <a:close/>
                  </a:path>
                  <a:path w="4137025" h="1281429">
                    <a:moveTo>
                      <a:pt x="7620" y="70104"/>
                    </a:moveTo>
                    <a:lnTo>
                      <a:pt x="0" y="70104"/>
                    </a:lnTo>
                    <a:lnTo>
                      <a:pt x="0" y="93726"/>
                    </a:lnTo>
                    <a:lnTo>
                      <a:pt x="7620" y="93726"/>
                    </a:lnTo>
                    <a:lnTo>
                      <a:pt x="7620" y="70104"/>
                    </a:lnTo>
                    <a:close/>
                  </a:path>
                  <a:path w="4137025" h="1281429">
                    <a:moveTo>
                      <a:pt x="7620" y="39624"/>
                    </a:moveTo>
                    <a:lnTo>
                      <a:pt x="0" y="39624"/>
                    </a:lnTo>
                    <a:lnTo>
                      <a:pt x="0" y="62484"/>
                    </a:lnTo>
                    <a:lnTo>
                      <a:pt x="7620" y="62484"/>
                    </a:lnTo>
                    <a:lnTo>
                      <a:pt x="7620" y="39624"/>
                    </a:lnTo>
                    <a:close/>
                  </a:path>
                  <a:path w="4137025" h="1281429">
                    <a:moveTo>
                      <a:pt x="25908" y="27432"/>
                    </a:moveTo>
                    <a:lnTo>
                      <a:pt x="0" y="27432"/>
                    </a:lnTo>
                    <a:lnTo>
                      <a:pt x="0" y="32004"/>
                    </a:lnTo>
                    <a:lnTo>
                      <a:pt x="6858" y="32004"/>
                    </a:lnTo>
                    <a:lnTo>
                      <a:pt x="3810" y="35052"/>
                    </a:lnTo>
                    <a:lnTo>
                      <a:pt x="7620" y="35052"/>
                    </a:lnTo>
                    <a:lnTo>
                      <a:pt x="25908" y="35052"/>
                    </a:lnTo>
                    <a:lnTo>
                      <a:pt x="25908" y="27432"/>
                    </a:lnTo>
                    <a:close/>
                  </a:path>
                  <a:path w="4137025" h="1281429">
                    <a:moveTo>
                      <a:pt x="56388" y="27432"/>
                    </a:moveTo>
                    <a:lnTo>
                      <a:pt x="33528" y="27432"/>
                    </a:lnTo>
                    <a:lnTo>
                      <a:pt x="33528" y="35064"/>
                    </a:lnTo>
                    <a:lnTo>
                      <a:pt x="56388" y="35064"/>
                    </a:lnTo>
                    <a:lnTo>
                      <a:pt x="56388" y="27432"/>
                    </a:lnTo>
                    <a:close/>
                  </a:path>
                  <a:path w="4137025" h="1281429">
                    <a:moveTo>
                      <a:pt x="86868" y="27432"/>
                    </a:moveTo>
                    <a:lnTo>
                      <a:pt x="64008" y="27432"/>
                    </a:lnTo>
                    <a:lnTo>
                      <a:pt x="64008" y="35064"/>
                    </a:lnTo>
                    <a:lnTo>
                      <a:pt x="86868" y="35064"/>
                    </a:lnTo>
                    <a:lnTo>
                      <a:pt x="86868" y="27432"/>
                    </a:lnTo>
                    <a:close/>
                  </a:path>
                  <a:path w="4137025" h="1281429">
                    <a:moveTo>
                      <a:pt x="117348" y="27432"/>
                    </a:moveTo>
                    <a:lnTo>
                      <a:pt x="94488" y="27432"/>
                    </a:lnTo>
                    <a:lnTo>
                      <a:pt x="94488" y="35064"/>
                    </a:lnTo>
                    <a:lnTo>
                      <a:pt x="117348" y="35064"/>
                    </a:lnTo>
                    <a:lnTo>
                      <a:pt x="117348" y="27432"/>
                    </a:lnTo>
                    <a:close/>
                  </a:path>
                  <a:path w="4137025" h="1281429">
                    <a:moveTo>
                      <a:pt x="148590" y="27432"/>
                    </a:moveTo>
                    <a:lnTo>
                      <a:pt x="125730" y="27432"/>
                    </a:lnTo>
                    <a:lnTo>
                      <a:pt x="125730" y="35064"/>
                    </a:lnTo>
                    <a:lnTo>
                      <a:pt x="148590" y="35064"/>
                    </a:lnTo>
                    <a:lnTo>
                      <a:pt x="148590" y="27432"/>
                    </a:lnTo>
                    <a:close/>
                  </a:path>
                  <a:path w="4137025" h="1281429">
                    <a:moveTo>
                      <a:pt x="179070" y="27432"/>
                    </a:moveTo>
                    <a:lnTo>
                      <a:pt x="156210" y="27432"/>
                    </a:lnTo>
                    <a:lnTo>
                      <a:pt x="156210" y="35064"/>
                    </a:lnTo>
                    <a:lnTo>
                      <a:pt x="179070" y="35064"/>
                    </a:lnTo>
                    <a:lnTo>
                      <a:pt x="179070" y="27432"/>
                    </a:lnTo>
                    <a:close/>
                  </a:path>
                  <a:path w="4137025" h="1281429">
                    <a:moveTo>
                      <a:pt x="209550" y="27432"/>
                    </a:moveTo>
                    <a:lnTo>
                      <a:pt x="186690" y="27432"/>
                    </a:lnTo>
                    <a:lnTo>
                      <a:pt x="186690" y="35064"/>
                    </a:lnTo>
                    <a:lnTo>
                      <a:pt x="209550" y="35064"/>
                    </a:lnTo>
                    <a:lnTo>
                      <a:pt x="209550" y="27432"/>
                    </a:lnTo>
                    <a:close/>
                  </a:path>
                  <a:path w="4137025" h="1281429">
                    <a:moveTo>
                      <a:pt x="240030" y="27432"/>
                    </a:moveTo>
                    <a:lnTo>
                      <a:pt x="217170" y="27432"/>
                    </a:lnTo>
                    <a:lnTo>
                      <a:pt x="217170" y="35064"/>
                    </a:lnTo>
                    <a:lnTo>
                      <a:pt x="240030" y="35064"/>
                    </a:lnTo>
                    <a:lnTo>
                      <a:pt x="240030" y="27432"/>
                    </a:lnTo>
                    <a:close/>
                  </a:path>
                  <a:path w="4137025" h="1281429">
                    <a:moveTo>
                      <a:pt x="270510" y="27432"/>
                    </a:moveTo>
                    <a:lnTo>
                      <a:pt x="247650" y="27432"/>
                    </a:lnTo>
                    <a:lnTo>
                      <a:pt x="247650" y="35064"/>
                    </a:lnTo>
                    <a:lnTo>
                      <a:pt x="270510" y="35064"/>
                    </a:lnTo>
                    <a:lnTo>
                      <a:pt x="270510" y="27432"/>
                    </a:lnTo>
                    <a:close/>
                  </a:path>
                  <a:path w="4137025" h="1281429">
                    <a:moveTo>
                      <a:pt x="301752" y="27432"/>
                    </a:moveTo>
                    <a:lnTo>
                      <a:pt x="278130" y="27432"/>
                    </a:lnTo>
                    <a:lnTo>
                      <a:pt x="278130" y="35064"/>
                    </a:lnTo>
                    <a:lnTo>
                      <a:pt x="301752" y="35064"/>
                    </a:lnTo>
                    <a:lnTo>
                      <a:pt x="301752" y="27432"/>
                    </a:lnTo>
                    <a:close/>
                  </a:path>
                  <a:path w="4137025" h="1281429">
                    <a:moveTo>
                      <a:pt x="332232" y="27432"/>
                    </a:moveTo>
                    <a:lnTo>
                      <a:pt x="309372" y="27432"/>
                    </a:lnTo>
                    <a:lnTo>
                      <a:pt x="309372" y="35064"/>
                    </a:lnTo>
                    <a:lnTo>
                      <a:pt x="332232" y="35064"/>
                    </a:lnTo>
                    <a:lnTo>
                      <a:pt x="332232" y="27432"/>
                    </a:lnTo>
                    <a:close/>
                  </a:path>
                  <a:path w="4137025" h="1281429">
                    <a:moveTo>
                      <a:pt x="362712" y="27432"/>
                    </a:moveTo>
                    <a:lnTo>
                      <a:pt x="339852" y="27432"/>
                    </a:lnTo>
                    <a:lnTo>
                      <a:pt x="339852" y="35064"/>
                    </a:lnTo>
                    <a:lnTo>
                      <a:pt x="362712" y="35064"/>
                    </a:lnTo>
                    <a:lnTo>
                      <a:pt x="362712" y="27432"/>
                    </a:lnTo>
                    <a:close/>
                  </a:path>
                  <a:path w="4137025" h="1281429">
                    <a:moveTo>
                      <a:pt x="393192" y="27432"/>
                    </a:moveTo>
                    <a:lnTo>
                      <a:pt x="370332" y="27432"/>
                    </a:lnTo>
                    <a:lnTo>
                      <a:pt x="370332" y="35064"/>
                    </a:lnTo>
                    <a:lnTo>
                      <a:pt x="393192" y="35064"/>
                    </a:lnTo>
                    <a:lnTo>
                      <a:pt x="393192" y="27432"/>
                    </a:lnTo>
                    <a:close/>
                  </a:path>
                  <a:path w="4137025" h="1281429">
                    <a:moveTo>
                      <a:pt x="423672" y="27432"/>
                    </a:moveTo>
                    <a:lnTo>
                      <a:pt x="400812" y="27432"/>
                    </a:lnTo>
                    <a:lnTo>
                      <a:pt x="400812" y="35064"/>
                    </a:lnTo>
                    <a:lnTo>
                      <a:pt x="423672" y="35064"/>
                    </a:lnTo>
                    <a:lnTo>
                      <a:pt x="423672" y="27432"/>
                    </a:lnTo>
                    <a:close/>
                  </a:path>
                  <a:path w="4137025" h="1281429">
                    <a:moveTo>
                      <a:pt x="454152" y="27432"/>
                    </a:moveTo>
                    <a:lnTo>
                      <a:pt x="431292" y="27432"/>
                    </a:lnTo>
                    <a:lnTo>
                      <a:pt x="431292" y="35064"/>
                    </a:lnTo>
                    <a:lnTo>
                      <a:pt x="454152" y="35064"/>
                    </a:lnTo>
                    <a:lnTo>
                      <a:pt x="454152" y="27432"/>
                    </a:lnTo>
                    <a:close/>
                  </a:path>
                  <a:path w="4137025" h="1281429">
                    <a:moveTo>
                      <a:pt x="485394" y="27432"/>
                    </a:moveTo>
                    <a:lnTo>
                      <a:pt x="462534" y="27432"/>
                    </a:lnTo>
                    <a:lnTo>
                      <a:pt x="462534" y="35064"/>
                    </a:lnTo>
                    <a:lnTo>
                      <a:pt x="485394" y="35064"/>
                    </a:lnTo>
                    <a:lnTo>
                      <a:pt x="485394" y="27432"/>
                    </a:lnTo>
                    <a:close/>
                  </a:path>
                  <a:path w="4137025" h="1281429">
                    <a:moveTo>
                      <a:pt x="515874" y="27432"/>
                    </a:moveTo>
                    <a:lnTo>
                      <a:pt x="493014" y="27432"/>
                    </a:lnTo>
                    <a:lnTo>
                      <a:pt x="493014" y="35064"/>
                    </a:lnTo>
                    <a:lnTo>
                      <a:pt x="515874" y="35064"/>
                    </a:lnTo>
                    <a:lnTo>
                      <a:pt x="515874" y="27432"/>
                    </a:lnTo>
                    <a:close/>
                  </a:path>
                  <a:path w="4137025" h="1281429">
                    <a:moveTo>
                      <a:pt x="546354" y="27432"/>
                    </a:moveTo>
                    <a:lnTo>
                      <a:pt x="523494" y="27432"/>
                    </a:lnTo>
                    <a:lnTo>
                      <a:pt x="523494" y="35064"/>
                    </a:lnTo>
                    <a:lnTo>
                      <a:pt x="546354" y="35064"/>
                    </a:lnTo>
                    <a:lnTo>
                      <a:pt x="546354" y="27432"/>
                    </a:lnTo>
                    <a:close/>
                  </a:path>
                  <a:path w="4137025" h="1281429">
                    <a:moveTo>
                      <a:pt x="576834" y="27432"/>
                    </a:moveTo>
                    <a:lnTo>
                      <a:pt x="553974" y="27432"/>
                    </a:lnTo>
                    <a:lnTo>
                      <a:pt x="553974" y="35064"/>
                    </a:lnTo>
                    <a:lnTo>
                      <a:pt x="576834" y="35064"/>
                    </a:lnTo>
                    <a:lnTo>
                      <a:pt x="576834" y="27432"/>
                    </a:lnTo>
                    <a:close/>
                  </a:path>
                  <a:path w="4137025" h="1281429">
                    <a:moveTo>
                      <a:pt x="607314" y="27432"/>
                    </a:moveTo>
                    <a:lnTo>
                      <a:pt x="584454" y="27432"/>
                    </a:lnTo>
                    <a:lnTo>
                      <a:pt x="584454" y="35064"/>
                    </a:lnTo>
                    <a:lnTo>
                      <a:pt x="607314" y="35064"/>
                    </a:lnTo>
                    <a:lnTo>
                      <a:pt x="607314" y="27432"/>
                    </a:lnTo>
                    <a:close/>
                  </a:path>
                  <a:path w="4137025" h="1281429">
                    <a:moveTo>
                      <a:pt x="638556" y="27432"/>
                    </a:moveTo>
                    <a:lnTo>
                      <a:pt x="614934" y="27432"/>
                    </a:lnTo>
                    <a:lnTo>
                      <a:pt x="614934" y="35064"/>
                    </a:lnTo>
                    <a:lnTo>
                      <a:pt x="638556" y="35064"/>
                    </a:lnTo>
                    <a:lnTo>
                      <a:pt x="638556" y="27432"/>
                    </a:lnTo>
                    <a:close/>
                  </a:path>
                  <a:path w="4137025" h="1281429">
                    <a:moveTo>
                      <a:pt x="669036" y="27432"/>
                    </a:moveTo>
                    <a:lnTo>
                      <a:pt x="646176" y="27432"/>
                    </a:lnTo>
                    <a:lnTo>
                      <a:pt x="646176" y="35064"/>
                    </a:lnTo>
                    <a:lnTo>
                      <a:pt x="669036" y="35064"/>
                    </a:lnTo>
                    <a:lnTo>
                      <a:pt x="669036" y="27432"/>
                    </a:lnTo>
                    <a:close/>
                  </a:path>
                  <a:path w="4137025" h="1281429">
                    <a:moveTo>
                      <a:pt x="699516" y="27432"/>
                    </a:moveTo>
                    <a:lnTo>
                      <a:pt x="676656" y="27432"/>
                    </a:lnTo>
                    <a:lnTo>
                      <a:pt x="676656" y="35064"/>
                    </a:lnTo>
                    <a:lnTo>
                      <a:pt x="699516" y="35064"/>
                    </a:lnTo>
                    <a:lnTo>
                      <a:pt x="699516" y="27432"/>
                    </a:lnTo>
                    <a:close/>
                  </a:path>
                  <a:path w="4137025" h="1281429">
                    <a:moveTo>
                      <a:pt x="729996" y="27432"/>
                    </a:moveTo>
                    <a:lnTo>
                      <a:pt x="707136" y="27432"/>
                    </a:lnTo>
                    <a:lnTo>
                      <a:pt x="707136" y="35064"/>
                    </a:lnTo>
                    <a:lnTo>
                      <a:pt x="729996" y="35064"/>
                    </a:lnTo>
                    <a:lnTo>
                      <a:pt x="729996" y="27432"/>
                    </a:lnTo>
                    <a:close/>
                  </a:path>
                  <a:path w="4137025" h="1281429">
                    <a:moveTo>
                      <a:pt x="760476" y="27432"/>
                    </a:moveTo>
                    <a:lnTo>
                      <a:pt x="737616" y="27432"/>
                    </a:lnTo>
                    <a:lnTo>
                      <a:pt x="737616" y="35064"/>
                    </a:lnTo>
                    <a:lnTo>
                      <a:pt x="760476" y="35064"/>
                    </a:lnTo>
                    <a:lnTo>
                      <a:pt x="760476" y="27432"/>
                    </a:lnTo>
                    <a:close/>
                  </a:path>
                  <a:path w="4137025" h="1281429">
                    <a:moveTo>
                      <a:pt x="790956" y="27432"/>
                    </a:moveTo>
                    <a:lnTo>
                      <a:pt x="768096" y="27432"/>
                    </a:lnTo>
                    <a:lnTo>
                      <a:pt x="768096" y="35064"/>
                    </a:lnTo>
                    <a:lnTo>
                      <a:pt x="790956" y="35064"/>
                    </a:lnTo>
                    <a:lnTo>
                      <a:pt x="790956" y="27432"/>
                    </a:lnTo>
                    <a:close/>
                  </a:path>
                  <a:path w="4137025" h="1281429">
                    <a:moveTo>
                      <a:pt x="822198" y="27432"/>
                    </a:moveTo>
                    <a:lnTo>
                      <a:pt x="799338" y="27432"/>
                    </a:lnTo>
                    <a:lnTo>
                      <a:pt x="799338" y="35064"/>
                    </a:lnTo>
                    <a:lnTo>
                      <a:pt x="822198" y="35064"/>
                    </a:lnTo>
                    <a:lnTo>
                      <a:pt x="822198" y="27432"/>
                    </a:lnTo>
                    <a:close/>
                  </a:path>
                  <a:path w="4137025" h="1281429">
                    <a:moveTo>
                      <a:pt x="852678" y="27432"/>
                    </a:moveTo>
                    <a:lnTo>
                      <a:pt x="829818" y="27432"/>
                    </a:lnTo>
                    <a:lnTo>
                      <a:pt x="829818" y="35064"/>
                    </a:lnTo>
                    <a:lnTo>
                      <a:pt x="852678" y="35064"/>
                    </a:lnTo>
                    <a:lnTo>
                      <a:pt x="852678" y="27432"/>
                    </a:lnTo>
                    <a:close/>
                  </a:path>
                  <a:path w="4137025" h="1281429">
                    <a:moveTo>
                      <a:pt x="883158" y="27432"/>
                    </a:moveTo>
                    <a:lnTo>
                      <a:pt x="860298" y="27432"/>
                    </a:lnTo>
                    <a:lnTo>
                      <a:pt x="860298" y="35064"/>
                    </a:lnTo>
                    <a:lnTo>
                      <a:pt x="883158" y="35064"/>
                    </a:lnTo>
                    <a:lnTo>
                      <a:pt x="883158" y="27432"/>
                    </a:lnTo>
                    <a:close/>
                  </a:path>
                  <a:path w="4137025" h="1281429">
                    <a:moveTo>
                      <a:pt x="913638" y="27432"/>
                    </a:moveTo>
                    <a:lnTo>
                      <a:pt x="890778" y="27432"/>
                    </a:lnTo>
                    <a:lnTo>
                      <a:pt x="890778" y="35064"/>
                    </a:lnTo>
                    <a:lnTo>
                      <a:pt x="913638" y="35064"/>
                    </a:lnTo>
                    <a:lnTo>
                      <a:pt x="913638" y="27432"/>
                    </a:lnTo>
                    <a:close/>
                  </a:path>
                  <a:path w="4137025" h="1281429">
                    <a:moveTo>
                      <a:pt x="944118" y="27432"/>
                    </a:moveTo>
                    <a:lnTo>
                      <a:pt x="921258" y="27432"/>
                    </a:lnTo>
                    <a:lnTo>
                      <a:pt x="921258" y="35064"/>
                    </a:lnTo>
                    <a:lnTo>
                      <a:pt x="944118" y="35064"/>
                    </a:lnTo>
                    <a:lnTo>
                      <a:pt x="944118" y="27432"/>
                    </a:lnTo>
                    <a:close/>
                  </a:path>
                  <a:path w="4137025" h="1281429">
                    <a:moveTo>
                      <a:pt x="975360" y="27432"/>
                    </a:moveTo>
                    <a:lnTo>
                      <a:pt x="951738" y="27432"/>
                    </a:lnTo>
                    <a:lnTo>
                      <a:pt x="951738" y="35064"/>
                    </a:lnTo>
                    <a:lnTo>
                      <a:pt x="975360" y="35064"/>
                    </a:lnTo>
                    <a:lnTo>
                      <a:pt x="975360" y="27432"/>
                    </a:lnTo>
                    <a:close/>
                  </a:path>
                  <a:path w="4137025" h="1281429">
                    <a:moveTo>
                      <a:pt x="1005840" y="27432"/>
                    </a:moveTo>
                    <a:lnTo>
                      <a:pt x="982980" y="27432"/>
                    </a:lnTo>
                    <a:lnTo>
                      <a:pt x="982980" y="35064"/>
                    </a:lnTo>
                    <a:lnTo>
                      <a:pt x="1005840" y="35064"/>
                    </a:lnTo>
                    <a:lnTo>
                      <a:pt x="1005840" y="27432"/>
                    </a:lnTo>
                    <a:close/>
                  </a:path>
                  <a:path w="4137025" h="1281429">
                    <a:moveTo>
                      <a:pt x="1036320" y="27432"/>
                    </a:moveTo>
                    <a:lnTo>
                      <a:pt x="1013460" y="27432"/>
                    </a:lnTo>
                    <a:lnTo>
                      <a:pt x="1013460" y="35064"/>
                    </a:lnTo>
                    <a:lnTo>
                      <a:pt x="1036320" y="35064"/>
                    </a:lnTo>
                    <a:lnTo>
                      <a:pt x="1036320" y="27432"/>
                    </a:lnTo>
                    <a:close/>
                  </a:path>
                  <a:path w="4137025" h="1281429">
                    <a:moveTo>
                      <a:pt x="1066800" y="27432"/>
                    </a:moveTo>
                    <a:lnTo>
                      <a:pt x="1043940" y="27432"/>
                    </a:lnTo>
                    <a:lnTo>
                      <a:pt x="1043940" y="35064"/>
                    </a:lnTo>
                    <a:lnTo>
                      <a:pt x="1066800" y="35064"/>
                    </a:lnTo>
                    <a:lnTo>
                      <a:pt x="1066800" y="27432"/>
                    </a:lnTo>
                    <a:close/>
                  </a:path>
                  <a:path w="4137025" h="1281429">
                    <a:moveTo>
                      <a:pt x="1097280" y="27432"/>
                    </a:moveTo>
                    <a:lnTo>
                      <a:pt x="1074420" y="27432"/>
                    </a:lnTo>
                    <a:lnTo>
                      <a:pt x="1074420" y="35064"/>
                    </a:lnTo>
                    <a:lnTo>
                      <a:pt x="1097280" y="35064"/>
                    </a:lnTo>
                    <a:lnTo>
                      <a:pt x="1097280" y="27432"/>
                    </a:lnTo>
                    <a:close/>
                  </a:path>
                  <a:path w="4137025" h="1281429">
                    <a:moveTo>
                      <a:pt x="1128522" y="27432"/>
                    </a:moveTo>
                    <a:lnTo>
                      <a:pt x="1104900" y="27432"/>
                    </a:lnTo>
                    <a:lnTo>
                      <a:pt x="1104900" y="35064"/>
                    </a:lnTo>
                    <a:lnTo>
                      <a:pt x="1128522" y="35064"/>
                    </a:lnTo>
                    <a:lnTo>
                      <a:pt x="1128522" y="27432"/>
                    </a:lnTo>
                    <a:close/>
                  </a:path>
                  <a:path w="4137025" h="1281429">
                    <a:moveTo>
                      <a:pt x="1159002" y="27432"/>
                    </a:moveTo>
                    <a:lnTo>
                      <a:pt x="1136142" y="27432"/>
                    </a:lnTo>
                    <a:lnTo>
                      <a:pt x="1136142" y="35064"/>
                    </a:lnTo>
                    <a:lnTo>
                      <a:pt x="1159002" y="35064"/>
                    </a:lnTo>
                    <a:lnTo>
                      <a:pt x="1159002" y="27432"/>
                    </a:lnTo>
                    <a:close/>
                  </a:path>
                  <a:path w="4137025" h="1281429">
                    <a:moveTo>
                      <a:pt x="1189482" y="27432"/>
                    </a:moveTo>
                    <a:lnTo>
                      <a:pt x="1166622" y="27432"/>
                    </a:lnTo>
                    <a:lnTo>
                      <a:pt x="1166622" y="35064"/>
                    </a:lnTo>
                    <a:lnTo>
                      <a:pt x="1189482" y="35064"/>
                    </a:lnTo>
                    <a:lnTo>
                      <a:pt x="1189482" y="27432"/>
                    </a:lnTo>
                    <a:close/>
                  </a:path>
                  <a:path w="4137025" h="1281429">
                    <a:moveTo>
                      <a:pt x="1219962" y="27432"/>
                    </a:moveTo>
                    <a:lnTo>
                      <a:pt x="1197102" y="27432"/>
                    </a:lnTo>
                    <a:lnTo>
                      <a:pt x="1197102" y="35064"/>
                    </a:lnTo>
                    <a:lnTo>
                      <a:pt x="1219962" y="35064"/>
                    </a:lnTo>
                    <a:lnTo>
                      <a:pt x="1219962" y="27432"/>
                    </a:lnTo>
                    <a:close/>
                  </a:path>
                  <a:path w="4137025" h="1281429">
                    <a:moveTo>
                      <a:pt x="1250442" y="27432"/>
                    </a:moveTo>
                    <a:lnTo>
                      <a:pt x="1227582" y="27432"/>
                    </a:lnTo>
                    <a:lnTo>
                      <a:pt x="1227582" y="35064"/>
                    </a:lnTo>
                    <a:lnTo>
                      <a:pt x="1250442" y="35064"/>
                    </a:lnTo>
                    <a:lnTo>
                      <a:pt x="1250442" y="27432"/>
                    </a:lnTo>
                    <a:close/>
                  </a:path>
                  <a:path w="4137025" h="1281429">
                    <a:moveTo>
                      <a:pt x="1280922" y="27432"/>
                    </a:moveTo>
                    <a:lnTo>
                      <a:pt x="1258062" y="27432"/>
                    </a:lnTo>
                    <a:lnTo>
                      <a:pt x="1258062" y="35064"/>
                    </a:lnTo>
                    <a:lnTo>
                      <a:pt x="1280922" y="35064"/>
                    </a:lnTo>
                    <a:lnTo>
                      <a:pt x="1280922" y="27432"/>
                    </a:lnTo>
                    <a:close/>
                  </a:path>
                  <a:path w="4137025" h="1281429">
                    <a:moveTo>
                      <a:pt x="1312164" y="27432"/>
                    </a:moveTo>
                    <a:lnTo>
                      <a:pt x="1288542" y="27432"/>
                    </a:lnTo>
                    <a:lnTo>
                      <a:pt x="1288542" y="35064"/>
                    </a:lnTo>
                    <a:lnTo>
                      <a:pt x="1312164" y="35064"/>
                    </a:lnTo>
                    <a:lnTo>
                      <a:pt x="1312164" y="27432"/>
                    </a:lnTo>
                    <a:close/>
                  </a:path>
                  <a:path w="4137025" h="1281429">
                    <a:moveTo>
                      <a:pt x="1342644" y="27432"/>
                    </a:moveTo>
                    <a:lnTo>
                      <a:pt x="1319784" y="27432"/>
                    </a:lnTo>
                    <a:lnTo>
                      <a:pt x="1319784" y="35064"/>
                    </a:lnTo>
                    <a:lnTo>
                      <a:pt x="1342644" y="35064"/>
                    </a:lnTo>
                    <a:lnTo>
                      <a:pt x="1342644" y="27432"/>
                    </a:lnTo>
                    <a:close/>
                  </a:path>
                  <a:path w="4137025" h="1281429">
                    <a:moveTo>
                      <a:pt x="1373124" y="27432"/>
                    </a:moveTo>
                    <a:lnTo>
                      <a:pt x="1350264" y="27432"/>
                    </a:lnTo>
                    <a:lnTo>
                      <a:pt x="1350264" y="35064"/>
                    </a:lnTo>
                    <a:lnTo>
                      <a:pt x="1373124" y="35064"/>
                    </a:lnTo>
                    <a:lnTo>
                      <a:pt x="1373124" y="27432"/>
                    </a:lnTo>
                    <a:close/>
                  </a:path>
                  <a:path w="4137025" h="1281429">
                    <a:moveTo>
                      <a:pt x="1403604" y="27432"/>
                    </a:moveTo>
                    <a:lnTo>
                      <a:pt x="1380744" y="27432"/>
                    </a:lnTo>
                    <a:lnTo>
                      <a:pt x="1380744" y="35064"/>
                    </a:lnTo>
                    <a:lnTo>
                      <a:pt x="1403604" y="35064"/>
                    </a:lnTo>
                    <a:lnTo>
                      <a:pt x="1403604" y="27432"/>
                    </a:lnTo>
                    <a:close/>
                  </a:path>
                  <a:path w="4137025" h="1281429">
                    <a:moveTo>
                      <a:pt x="1434084" y="27432"/>
                    </a:moveTo>
                    <a:lnTo>
                      <a:pt x="1411224" y="27432"/>
                    </a:lnTo>
                    <a:lnTo>
                      <a:pt x="1411224" y="35064"/>
                    </a:lnTo>
                    <a:lnTo>
                      <a:pt x="1434084" y="35064"/>
                    </a:lnTo>
                    <a:lnTo>
                      <a:pt x="1434084" y="27432"/>
                    </a:lnTo>
                    <a:close/>
                  </a:path>
                  <a:path w="4137025" h="1281429">
                    <a:moveTo>
                      <a:pt x="1465326" y="27432"/>
                    </a:moveTo>
                    <a:lnTo>
                      <a:pt x="1441704" y="27432"/>
                    </a:lnTo>
                    <a:lnTo>
                      <a:pt x="1441704" y="35064"/>
                    </a:lnTo>
                    <a:lnTo>
                      <a:pt x="1465326" y="35064"/>
                    </a:lnTo>
                    <a:lnTo>
                      <a:pt x="1465326" y="27432"/>
                    </a:lnTo>
                    <a:close/>
                  </a:path>
                  <a:path w="4137025" h="1281429">
                    <a:moveTo>
                      <a:pt x="1495806" y="27432"/>
                    </a:moveTo>
                    <a:lnTo>
                      <a:pt x="1472946" y="27432"/>
                    </a:lnTo>
                    <a:lnTo>
                      <a:pt x="1472946" y="35064"/>
                    </a:lnTo>
                    <a:lnTo>
                      <a:pt x="1495806" y="35064"/>
                    </a:lnTo>
                    <a:lnTo>
                      <a:pt x="1495806" y="27432"/>
                    </a:lnTo>
                    <a:close/>
                  </a:path>
                  <a:path w="4137025" h="1281429">
                    <a:moveTo>
                      <a:pt x="1526286" y="27432"/>
                    </a:moveTo>
                    <a:lnTo>
                      <a:pt x="1503426" y="27432"/>
                    </a:lnTo>
                    <a:lnTo>
                      <a:pt x="1503426" y="35064"/>
                    </a:lnTo>
                    <a:lnTo>
                      <a:pt x="1526286" y="35064"/>
                    </a:lnTo>
                    <a:lnTo>
                      <a:pt x="1526286" y="27432"/>
                    </a:lnTo>
                    <a:close/>
                  </a:path>
                  <a:path w="4137025" h="1281429">
                    <a:moveTo>
                      <a:pt x="1556766" y="27432"/>
                    </a:moveTo>
                    <a:lnTo>
                      <a:pt x="1533906" y="27432"/>
                    </a:lnTo>
                    <a:lnTo>
                      <a:pt x="1533906" y="35064"/>
                    </a:lnTo>
                    <a:lnTo>
                      <a:pt x="1556766" y="35064"/>
                    </a:lnTo>
                    <a:lnTo>
                      <a:pt x="1556766" y="27432"/>
                    </a:lnTo>
                    <a:close/>
                  </a:path>
                  <a:path w="4137025" h="1281429">
                    <a:moveTo>
                      <a:pt x="1587246" y="27432"/>
                    </a:moveTo>
                    <a:lnTo>
                      <a:pt x="1564386" y="27432"/>
                    </a:lnTo>
                    <a:lnTo>
                      <a:pt x="1564386" y="35064"/>
                    </a:lnTo>
                    <a:lnTo>
                      <a:pt x="1587246" y="35064"/>
                    </a:lnTo>
                    <a:lnTo>
                      <a:pt x="1587246" y="27432"/>
                    </a:lnTo>
                    <a:close/>
                  </a:path>
                  <a:path w="4137025" h="1281429">
                    <a:moveTo>
                      <a:pt x="1610106" y="31242"/>
                    </a:moveTo>
                    <a:lnTo>
                      <a:pt x="1600962" y="25920"/>
                    </a:lnTo>
                    <a:lnTo>
                      <a:pt x="1600962" y="35052"/>
                    </a:lnTo>
                    <a:lnTo>
                      <a:pt x="1595081" y="31623"/>
                    </a:lnTo>
                    <a:lnTo>
                      <a:pt x="1600962" y="35052"/>
                    </a:lnTo>
                    <a:lnTo>
                      <a:pt x="1600962" y="25920"/>
                    </a:lnTo>
                    <a:lnTo>
                      <a:pt x="1559052" y="1524"/>
                    </a:lnTo>
                    <a:lnTo>
                      <a:pt x="1556766" y="0"/>
                    </a:lnTo>
                    <a:lnTo>
                      <a:pt x="1554480" y="762"/>
                    </a:lnTo>
                    <a:lnTo>
                      <a:pt x="1553718" y="3048"/>
                    </a:lnTo>
                    <a:lnTo>
                      <a:pt x="1552194" y="4572"/>
                    </a:lnTo>
                    <a:lnTo>
                      <a:pt x="1552956" y="6858"/>
                    </a:lnTo>
                    <a:lnTo>
                      <a:pt x="1555242" y="8382"/>
                    </a:lnTo>
                    <a:lnTo>
                      <a:pt x="1594866" y="31496"/>
                    </a:lnTo>
                    <a:lnTo>
                      <a:pt x="1594866" y="31750"/>
                    </a:lnTo>
                    <a:lnTo>
                      <a:pt x="1555242" y="54864"/>
                    </a:lnTo>
                    <a:lnTo>
                      <a:pt x="1552956" y="56388"/>
                    </a:lnTo>
                    <a:lnTo>
                      <a:pt x="1552194" y="58674"/>
                    </a:lnTo>
                    <a:lnTo>
                      <a:pt x="1553718" y="60198"/>
                    </a:lnTo>
                    <a:lnTo>
                      <a:pt x="1554480" y="61722"/>
                    </a:lnTo>
                    <a:lnTo>
                      <a:pt x="1556766" y="62484"/>
                    </a:lnTo>
                    <a:lnTo>
                      <a:pt x="1559052" y="61722"/>
                    </a:lnTo>
                    <a:lnTo>
                      <a:pt x="1594866" y="40347"/>
                    </a:lnTo>
                    <a:lnTo>
                      <a:pt x="1602486" y="35801"/>
                    </a:lnTo>
                    <a:lnTo>
                      <a:pt x="1610106" y="31242"/>
                    </a:lnTo>
                    <a:close/>
                  </a:path>
                  <a:path w="4137025" h="1281429">
                    <a:moveTo>
                      <a:pt x="2207514" y="27432"/>
                    </a:moveTo>
                    <a:lnTo>
                      <a:pt x="2184654" y="27432"/>
                    </a:lnTo>
                    <a:lnTo>
                      <a:pt x="2184654" y="35064"/>
                    </a:lnTo>
                    <a:lnTo>
                      <a:pt x="2207514" y="35064"/>
                    </a:lnTo>
                    <a:lnTo>
                      <a:pt x="2207514" y="27432"/>
                    </a:lnTo>
                    <a:close/>
                  </a:path>
                  <a:path w="4137025" h="1281429">
                    <a:moveTo>
                      <a:pt x="2219706" y="4572"/>
                    </a:moveTo>
                    <a:lnTo>
                      <a:pt x="2218182" y="3048"/>
                    </a:lnTo>
                    <a:lnTo>
                      <a:pt x="2217420" y="762"/>
                    </a:lnTo>
                    <a:lnTo>
                      <a:pt x="2215121" y="0"/>
                    </a:lnTo>
                    <a:lnTo>
                      <a:pt x="2212848" y="1524"/>
                    </a:lnTo>
                    <a:lnTo>
                      <a:pt x="2161794" y="31242"/>
                    </a:lnTo>
                    <a:lnTo>
                      <a:pt x="2169414" y="35801"/>
                    </a:lnTo>
                    <a:lnTo>
                      <a:pt x="2177034" y="40347"/>
                    </a:lnTo>
                    <a:lnTo>
                      <a:pt x="2212848" y="61722"/>
                    </a:lnTo>
                    <a:lnTo>
                      <a:pt x="2215121" y="62484"/>
                    </a:lnTo>
                    <a:lnTo>
                      <a:pt x="2217420" y="61722"/>
                    </a:lnTo>
                    <a:lnTo>
                      <a:pt x="2218182" y="60198"/>
                    </a:lnTo>
                    <a:lnTo>
                      <a:pt x="2219706" y="58674"/>
                    </a:lnTo>
                    <a:lnTo>
                      <a:pt x="2218944" y="56388"/>
                    </a:lnTo>
                    <a:lnTo>
                      <a:pt x="2216658" y="54864"/>
                    </a:lnTo>
                    <a:lnTo>
                      <a:pt x="2176805" y="31623"/>
                    </a:lnTo>
                    <a:lnTo>
                      <a:pt x="2177034" y="31750"/>
                    </a:lnTo>
                    <a:lnTo>
                      <a:pt x="2177034" y="31496"/>
                    </a:lnTo>
                    <a:lnTo>
                      <a:pt x="2216658" y="8382"/>
                    </a:lnTo>
                    <a:lnTo>
                      <a:pt x="2218944" y="6858"/>
                    </a:lnTo>
                    <a:lnTo>
                      <a:pt x="2219706" y="4572"/>
                    </a:lnTo>
                    <a:close/>
                  </a:path>
                  <a:path w="4137025" h="1281429">
                    <a:moveTo>
                      <a:pt x="2237994" y="27432"/>
                    </a:moveTo>
                    <a:lnTo>
                      <a:pt x="2215121" y="27432"/>
                    </a:lnTo>
                    <a:lnTo>
                      <a:pt x="2215121" y="35064"/>
                    </a:lnTo>
                    <a:lnTo>
                      <a:pt x="2237994" y="35064"/>
                    </a:lnTo>
                    <a:lnTo>
                      <a:pt x="2237994" y="27432"/>
                    </a:lnTo>
                    <a:close/>
                  </a:path>
                  <a:path w="4137025" h="1281429">
                    <a:moveTo>
                      <a:pt x="2268474" y="27432"/>
                    </a:moveTo>
                    <a:lnTo>
                      <a:pt x="2245601" y="27432"/>
                    </a:lnTo>
                    <a:lnTo>
                      <a:pt x="2245601" y="35064"/>
                    </a:lnTo>
                    <a:lnTo>
                      <a:pt x="2268474" y="35064"/>
                    </a:lnTo>
                    <a:lnTo>
                      <a:pt x="2268474" y="27432"/>
                    </a:lnTo>
                    <a:close/>
                  </a:path>
                  <a:path w="4137025" h="1281429">
                    <a:moveTo>
                      <a:pt x="2299716" y="27432"/>
                    </a:moveTo>
                    <a:lnTo>
                      <a:pt x="2276094" y="27432"/>
                    </a:lnTo>
                    <a:lnTo>
                      <a:pt x="2276094" y="35064"/>
                    </a:lnTo>
                    <a:lnTo>
                      <a:pt x="2299716" y="35064"/>
                    </a:lnTo>
                    <a:lnTo>
                      <a:pt x="2299716" y="27432"/>
                    </a:lnTo>
                    <a:close/>
                  </a:path>
                  <a:path w="4137025" h="1281429">
                    <a:moveTo>
                      <a:pt x="2330196" y="27432"/>
                    </a:moveTo>
                    <a:lnTo>
                      <a:pt x="2307336" y="27432"/>
                    </a:lnTo>
                    <a:lnTo>
                      <a:pt x="2307336" y="35064"/>
                    </a:lnTo>
                    <a:lnTo>
                      <a:pt x="2330196" y="35064"/>
                    </a:lnTo>
                    <a:lnTo>
                      <a:pt x="2330196" y="27432"/>
                    </a:lnTo>
                    <a:close/>
                  </a:path>
                  <a:path w="4137025" h="1281429">
                    <a:moveTo>
                      <a:pt x="2360676" y="27432"/>
                    </a:moveTo>
                    <a:lnTo>
                      <a:pt x="2337816" y="27432"/>
                    </a:lnTo>
                    <a:lnTo>
                      <a:pt x="2337816" y="35064"/>
                    </a:lnTo>
                    <a:lnTo>
                      <a:pt x="2360676" y="35064"/>
                    </a:lnTo>
                    <a:lnTo>
                      <a:pt x="2360676" y="27432"/>
                    </a:lnTo>
                    <a:close/>
                  </a:path>
                  <a:path w="4137025" h="1281429">
                    <a:moveTo>
                      <a:pt x="2391156" y="27432"/>
                    </a:moveTo>
                    <a:lnTo>
                      <a:pt x="2368296" y="27432"/>
                    </a:lnTo>
                    <a:lnTo>
                      <a:pt x="2368296" y="35064"/>
                    </a:lnTo>
                    <a:lnTo>
                      <a:pt x="2391156" y="35064"/>
                    </a:lnTo>
                    <a:lnTo>
                      <a:pt x="2391156" y="27432"/>
                    </a:lnTo>
                    <a:close/>
                  </a:path>
                  <a:path w="4137025" h="1281429">
                    <a:moveTo>
                      <a:pt x="2421636" y="27432"/>
                    </a:moveTo>
                    <a:lnTo>
                      <a:pt x="2398776" y="27432"/>
                    </a:lnTo>
                    <a:lnTo>
                      <a:pt x="2398776" y="35064"/>
                    </a:lnTo>
                    <a:lnTo>
                      <a:pt x="2421636" y="35064"/>
                    </a:lnTo>
                    <a:lnTo>
                      <a:pt x="2421636" y="27432"/>
                    </a:lnTo>
                    <a:close/>
                  </a:path>
                  <a:path w="4137025" h="1281429">
                    <a:moveTo>
                      <a:pt x="2452116" y="27432"/>
                    </a:moveTo>
                    <a:lnTo>
                      <a:pt x="2429256" y="27432"/>
                    </a:lnTo>
                    <a:lnTo>
                      <a:pt x="2429256" y="35064"/>
                    </a:lnTo>
                    <a:lnTo>
                      <a:pt x="2452116" y="35064"/>
                    </a:lnTo>
                    <a:lnTo>
                      <a:pt x="2452116" y="27432"/>
                    </a:lnTo>
                    <a:close/>
                  </a:path>
                  <a:path w="4137025" h="1281429">
                    <a:moveTo>
                      <a:pt x="2483358" y="27432"/>
                    </a:moveTo>
                    <a:lnTo>
                      <a:pt x="2459736" y="27432"/>
                    </a:lnTo>
                    <a:lnTo>
                      <a:pt x="2459736" y="35064"/>
                    </a:lnTo>
                    <a:lnTo>
                      <a:pt x="2483358" y="35064"/>
                    </a:lnTo>
                    <a:lnTo>
                      <a:pt x="2483358" y="27432"/>
                    </a:lnTo>
                    <a:close/>
                  </a:path>
                  <a:path w="4137025" h="1281429">
                    <a:moveTo>
                      <a:pt x="2513838" y="27432"/>
                    </a:moveTo>
                    <a:lnTo>
                      <a:pt x="2490978" y="27432"/>
                    </a:lnTo>
                    <a:lnTo>
                      <a:pt x="2490978" y="35064"/>
                    </a:lnTo>
                    <a:lnTo>
                      <a:pt x="2513838" y="35064"/>
                    </a:lnTo>
                    <a:lnTo>
                      <a:pt x="2513838" y="27432"/>
                    </a:lnTo>
                    <a:close/>
                  </a:path>
                  <a:path w="4137025" h="1281429">
                    <a:moveTo>
                      <a:pt x="2544318" y="27432"/>
                    </a:moveTo>
                    <a:lnTo>
                      <a:pt x="2521458" y="27432"/>
                    </a:lnTo>
                    <a:lnTo>
                      <a:pt x="2521458" y="35064"/>
                    </a:lnTo>
                    <a:lnTo>
                      <a:pt x="2544318" y="35064"/>
                    </a:lnTo>
                    <a:lnTo>
                      <a:pt x="2544318" y="27432"/>
                    </a:lnTo>
                    <a:close/>
                  </a:path>
                  <a:path w="4137025" h="1281429">
                    <a:moveTo>
                      <a:pt x="2574798" y="27432"/>
                    </a:moveTo>
                    <a:lnTo>
                      <a:pt x="2551938" y="27432"/>
                    </a:lnTo>
                    <a:lnTo>
                      <a:pt x="2551938" y="35064"/>
                    </a:lnTo>
                    <a:lnTo>
                      <a:pt x="2574798" y="35064"/>
                    </a:lnTo>
                    <a:lnTo>
                      <a:pt x="2574798" y="27432"/>
                    </a:lnTo>
                    <a:close/>
                  </a:path>
                  <a:path w="4137025" h="1281429">
                    <a:moveTo>
                      <a:pt x="2605278" y="27432"/>
                    </a:moveTo>
                    <a:lnTo>
                      <a:pt x="2582418" y="27432"/>
                    </a:lnTo>
                    <a:lnTo>
                      <a:pt x="2582418" y="35064"/>
                    </a:lnTo>
                    <a:lnTo>
                      <a:pt x="2605278" y="35064"/>
                    </a:lnTo>
                    <a:lnTo>
                      <a:pt x="2605278" y="27432"/>
                    </a:lnTo>
                    <a:close/>
                  </a:path>
                  <a:path w="4137025" h="1281429">
                    <a:moveTo>
                      <a:pt x="2636520" y="27432"/>
                    </a:moveTo>
                    <a:lnTo>
                      <a:pt x="2612898" y="27432"/>
                    </a:lnTo>
                    <a:lnTo>
                      <a:pt x="2612898" y="35064"/>
                    </a:lnTo>
                    <a:lnTo>
                      <a:pt x="2636520" y="35064"/>
                    </a:lnTo>
                    <a:lnTo>
                      <a:pt x="2636520" y="27432"/>
                    </a:lnTo>
                    <a:close/>
                  </a:path>
                  <a:path w="4137025" h="1281429">
                    <a:moveTo>
                      <a:pt x="2667000" y="27432"/>
                    </a:moveTo>
                    <a:lnTo>
                      <a:pt x="2644140" y="27432"/>
                    </a:lnTo>
                    <a:lnTo>
                      <a:pt x="2644140" y="35064"/>
                    </a:lnTo>
                    <a:lnTo>
                      <a:pt x="2667000" y="35064"/>
                    </a:lnTo>
                    <a:lnTo>
                      <a:pt x="2667000" y="27432"/>
                    </a:lnTo>
                    <a:close/>
                  </a:path>
                  <a:path w="4137025" h="1281429">
                    <a:moveTo>
                      <a:pt x="2697480" y="27432"/>
                    </a:moveTo>
                    <a:lnTo>
                      <a:pt x="2674620" y="27432"/>
                    </a:lnTo>
                    <a:lnTo>
                      <a:pt x="2674620" y="35064"/>
                    </a:lnTo>
                    <a:lnTo>
                      <a:pt x="2697480" y="35064"/>
                    </a:lnTo>
                    <a:lnTo>
                      <a:pt x="2697480" y="27432"/>
                    </a:lnTo>
                    <a:close/>
                  </a:path>
                  <a:path w="4137025" h="1281429">
                    <a:moveTo>
                      <a:pt x="2727960" y="27432"/>
                    </a:moveTo>
                    <a:lnTo>
                      <a:pt x="2705100" y="27432"/>
                    </a:lnTo>
                    <a:lnTo>
                      <a:pt x="2705100" y="35064"/>
                    </a:lnTo>
                    <a:lnTo>
                      <a:pt x="2727960" y="35064"/>
                    </a:lnTo>
                    <a:lnTo>
                      <a:pt x="2727960" y="27432"/>
                    </a:lnTo>
                    <a:close/>
                  </a:path>
                  <a:path w="4137025" h="1281429">
                    <a:moveTo>
                      <a:pt x="2758440" y="27432"/>
                    </a:moveTo>
                    <a:lnTo>
                      <a:pt x="2735580" y="27432"/>
                    </a:lnTo>
                    <a:lnTo>
                      <a:pt x="2735580" y="35064"/>
                    </a:lnTo>
                    <a:lnTo>
                      <a:pt x="2758440" y="35064"/>
                    </a:lnTo>
                    <a:lnTo>
                      <a:pt x="2758440" y="27432"/>
                    </a:lnTo>
                    <a:close/>
                  </a:path>
                  <a:path w="4137025" h="1281429">
                    <a:moveTo>
                      <a:pt x="2788920" y="27432"/>
                    </a:moveTo>
                    <a:lnTo>
                      <a:pt x="2766060" y="27432"/>
                    </a:lnTo>
                    <a:lnTo>
                      <a:pt x="2766060" y="35064"/>
                    </a:lnTo>
                    <a:lnTo>
                      <a:pt x="2788920" y="35064"/>
                    </a:lnTo>
                    <a:lnTo>
                      <a:pt x="2788920" y="27432"/>
                    </a:lnTo>
                    <a:close/>
                  </a:path>
                  <a:path w="4137025" h="1281429">
                    <a:moveTo>
                      <a:pt x="2820162" y="27432"/>
                    </a:moveTo>
                    <a:lnTo>
                      <a:pt x="2796540" y="27432"/>
                    </a:lnTo>
                    <a:lnTo>
                      <a:pt x="2796540" y="35064"/>
                    </a:lnTo>
                    <a:lnTo>
                      <a:pt x="2820162" y="35064"/>
                    </a:lnTo>
                    <a:lnTo>
                      <a:pt x="2820162" y="27432"/>
                    </a:lnTo>
                    <a:close/>
                  </a:path>
                  <a:path w="4137025" h="1281429">
                    <a:moveTo>
                      <a:pt x="2850642" y="27432"/>
                    </a:moveTo>
                    <a:lnTo>
                      <a:pt x="2827782" y="27432"/>
                    </a:lnTo>
                    <a:lnTo>
                      <a:pt x="2827782" y="35064"/>
                    </a:lnTo>
                    <a:lnTo>
                      <a:pt x="2850642" y="35064"/>
                    </a:lnTo>
                    <a:lnTo>
                      <a:pt x="2850642" y="27432"/>
                    </a:lnTo>
                    <a:close/>
                  </a:path>
                  <a:path w="4137025" h="1281429">
                    <a:moveTo>
                      <a:pt x="2881122" y="27432"/>
                    </a:moveTo>
                    <a:lnTo>
                      <a:pt x="2858262" y="27432"/>
                    </a:lnTo>
                    <a:lnTo>
                      <a:pt x="2858262" y="35064"/>
                    </a:lnTo>
                    <a:lnTo>
                      <a:pt x="2881122" y="35064"/>
                    </a:lnTo>
                    <a:lnTo>
                      <a:pt x="2881122" y="27432"/>
                    </a:lnTo>
                    <a:close/>
                  </a:path>
                  <a:path w="4137025" h="1281429">
                    <a:moveTo>
                      <a:pt x="2911602" y="27432"/>
                    </a:moveTo>
                    <a:lnTo>
                      <a:pt x="2888742" y="27432"/>
                    </a:lnTo>
                    <a:lnTo>
                      <a:pt x="2888742" y="35064"/>
                    </a:lnTo>
                    <a:lnTo>
                      <a:pt x="2911602" y="35064"/>
                    </a:lnTo>
                    <a:lnTo>
                      <a:pt x="2911602" y="27432"/>
                    </a:lnTo>
                    <a:close/>
                  </a:path>
                  <a:path w="4137025" h="1281429">
                    <a:moveTo>
                      <a:pt x="2942082" y="27432"/>
                    </a:moveTo>
                    <a:lnTo>
                      <a:pt x="2919222" y="27432"/>
                    </a:lnTo>
                    <a:lnTo>
                      <a:pt x="2919222" y="35064"/>
                    </a:lnTo>
                    <a:lnTo>
                      <a:pt x="2942082" y="35064"/>
                    </a:lnTo>
                    <a:lnTo>
                      <a:pt x="2942082" y="27432"/>
                    </a:lnTo>
                    <a:close/>
                  </a:path>
                  <a:path w="4137025" h="1281429">
                    <a:moveTo>
                      <a:pt x="2973324" y="27432"/>
                    </a:moveTo>
                    <a:lnTo>
                      <a:pt x="2949702" y="27432"/>
                    </a:lnTo>
                    <a:lnTo>
                      <a:pt x="2949702" y="35064"/>
                    </a:lnTo>
                    <a:lnTo>
                      <a:pt x="2973324" y="35064"/>
                    </a:lnTo>
                    <a:lnTo>
                      <a:pt x="2973324" y="27432"/>
                    </a:lnTo>
                    <a:close/>
                  </a:path>
                  <a:path w="4137025" h="1281429">
                    <a:moveTo>
                      <a:pt x="3003804" y="27432"/>
                    </a:moveTo>
                    <a:lnTo>
                      <a:pt x="2980944" y="27432"/>
                    </a:lnTo>
                    <a:lnTo>
                      <a:pt x="2980944" y="35064"/>
                    </a:lnTo>
                    <a:lnTo>
                      <a:pt x="3003804" y="35064"/>
                    </a:lnTo>
                    <a:lnTo>
                      <a:pt x="3003804" y="27432"/>
                    </a:lnTo>
                    <a:close/>
                  </a:path>
                  <a:path w="4137025" h="1281429">
                    <a:moveTo>
                      <a:pt x="3034284" y="27432"/>
                    </a:moveTo>
                    <a:lnTo>
                      <a:pt x="3011424" y="27432"/>
                    </a:lnTo>
                    <a:lnTo>
                      <a:pt x="3011424" y="35064"/>
                    </a:lnTo>
                    <a:lnTo>
                      <a:pt x="3034284" y="35064"/>
                    </a:lnTo>
                    <a:lnTo>
                      <a:pt x="3034284" y="27432"/>
                    </a:lnTo>
                    <a:close/>
                  </a:path>
                  <a:path w="4137025" h="1281429">
                    <a:moveTo>
                      <a:pt x="3064764" y="27432"/>
                    </a:moveTo>
                    <a:lnTo>
                      <a:pt x="3041904" y="27432"/>
                    </a:lnTo>
                    <a:lnTo>
                      <a:pt x="3041904" y="35064"/>
                    </a:lnTo>
                    <a:lnTo>
                      <a:pt x="3064764" y="35064"/>
                    </a:lnTo>
                    <a:lnTo>
                      <a:pt x="3064764" y="27432"/>
                    </a:lnTo>
                    <a:close/>
                  </a:path>
                  <a:path w="4137025" h="1281429">
                    <a:moveTo>
                      <a:pt x="3095244" y="27432"/>
                    </a:moveTo>
                    <a:lnTo>
                      <a:pt x="3072384" y="27432"/>
                    </a:lnTo>
                    <a:lnTo>
                      <a:pt x="3072384" y="35064"/>
                    </a:lnTo>
                    <a:lnTo>
                      <a:pt x="3095244" y="35064"/>
                    </a:lnTo>
                    <a:lnTo>
                      <a:pt x="3095244" y="27432"/>
                    </a:lnTo>
                    <a:close/>
                  </a:path>
                  <a:path w="4137025" h="1281429">
                    <a:moveTo>
                      <a:pt x="3125724" y="27432"/>
                    </a:moveTo>
                    <a:lnTo>
                      <a:pt x="3102864" y="27432"/>
                    </a:lnTo>
                    <a:lnTo>
                      <a:pt x="3102864" y="35064"/>
                    </a:lnTo>
                    <a:lnTo>
                      <a:pt x="3125724" y="35064"/>
                    </a:lnTo>
                    <a:lnTo>
                      <a:pt x="3125724" y="27432"/>
                    </a:lnTo>
                    <a:close/>
                  </a:path>
                  <a:path w="4137025" h="1281429">
                    <a:moveTo>
                      <a:pt x="3156966" y="27432"/>
                    </a:moveTo>
                    <a:lnTo>
                      <a:pt x="3134106" y="27432"/>
                    </a:lnTo>
                    <a:lnTo>
                      <a:pt x="3134106" y="35064"/>
                    </a:lnTo>
                    <a:lnTo>
                      <a:pt x="3156966" y="35064"/>
                    </a:lnTo>
                    <a:lnTo>
                      <a:pt x="3156966" y="27432"/>
                    </a:lnTo>
                    <a:close/>
                  </a:path>
                  <a:path w="4137025" h="1281429">
                    <a:moveTo>
                      <a:pt x="3187446" y="27432"/>
                    </a:moveTo>
                    <a:lnTo>
                      <a:pt x="3164586" y="27432"/>
                    </a:lnTo>
                    <a:lnTo>
                      <a:pt x="3164586" y="35064"/>
                    </a:lnTo>
                    <a:lnTo>
                      <a:pt x="3187446" y="35064"/>
                    </a:lnTo>
                    <a:lnTo>
                      <a:pt x="3187446" y="27432"/>
                    </a:lnTo>
                    <a:close/>
                  </a:path>
                  <a:path w="4137025" h="1281429">
                    <a:moveTo>
                      <a:pt x="3217926" y="27432"/>
                    </a:moveTo>
                    <a:lnTo>
                      <a:pt x="3195066" y="27432"/>
                    </a:lnTo>
                    <a:lnTo>
                      <a:pt x="3195066" y="35064"/>
                    </a:lnTo>
                    <a:lnTo>
                      <a:pt x="3217926" y="35064"/>
                    </a:lnTo>
                    <a:lnTo>
                      <a:pt x="3217926" y="27432"/>
                    </a:lnTo>
                    <a:close/>
                  </a:path>
                  <a:path w="4137025" h="1281429">
                    <a:moveTo>
                      <a:pt x="3248406" y="27432"/>
                    </a:moveTo>
                    <a:lnTo>
                      <a:pt x="3225546" y="27432"/>
                    </a:lnTo>
                    <a:lnTo>
                      <a:pt x="3225546" y="35064"/>
                    </a:lnTo>
                    <a:lnTo>
                      <a:pt x="3248406" y="35064"/>
                    </a:lnTo>
                    <a:lnTo>
                      <a:pt x="3248406" y="27432"/>
                    </a:lnTo>
                    <a:close/>
                  </a:path>
                  <a:path w="4137025" h="1281429">
                    <a:moveTo>
                      <a:pt x="3278886" y="27432"/>
                    </a:moveTo>
                    <a:lnTo>
                      <a:pt x="3256026" y="27432"/>
                    </a:lnTo>
                    <a:lnTo>
                      <a:pt x="3256026" y="35064"/>
                    </a:lnTo>
                    <a:lnTo>
                      <a:pt x="3278886" y="35064"/>
                    </a:lnTo>
                    <a:lnTo>
                      <a:pt x="3278886" y="27432"/>
                    </a:lnTo>
                    <a:close/>
                  </a:path>
                  <a:path w="4137025" h="1281429">
                    <a:moveTo>
                      <a:pt x="3310128" y="27432"/>
                    </a:moveTo>
                    <a:lnTo>
                      <a:pt x="3286506" y="27432"/>
                    </a:lnTo>
                    <a:lnTo>
                      <a:pt x="3286506" y="35064"/>
                    </a:lnTo>
                    <a:lnTo>
                      <a:pt x="3310128" y="35064"/>
                    </a:lnTo>
                    <a:lnTo>
                      <a:pt x="3310128" y="27432"/>
                    </a:lnTo>
                    <a:close/>
                  </a:path>
                  <a:path w="4137025" h="1281429">
                    <a:moveTo>
                      <a:pt x="3340608" y="27432"/>
                    </a:moveTo>
                    <a:lnTo>
                      <a:pt x="3317748" y="27432"/>
                    </a:lnTo>
                    <a:lnTo>
                      <a:pt x="3317748" y="35064"/>
                    </a:lnTo>
                    <a:lnTo>
                      <a:pt x="3340608" y="35064"/>
                    </a:lnTo>
                    <a:lnTo>
                      <a:pt x="3340608" y="27432"/>
                    </a:lnTo>
                    <a:close/>
                  </a:path>
                  <a:path w="4137025" h="1281429">
                    <a:moveTo>
                      <a:pt x="3371088" y="27432"/>
                    </a:moveTo>
                    <a:lnTo>
                      <a:pt x="3348228" y="27432"/>
                    </a:lnTo>
                    <a:lnTo>
                      <a:pt x="3348228" y="35064"/>
                    </a:lnTo>
                    <a:lnTo>
                      <a:pt x="3371088" y="35064"/>
                    </a:lnTo>
                    <a:lnTo>
                      <a:pt x="3371088" y="27432"/>
                    </a:lnTo>
                    <a:close/>
                  </a:path>
                  <a:path w="4137025" h="1281429">
                    <a:moveTo>
                      <a:pt x="3401568" y="27432"/>
                    </a:moveTo>
                    <a:lnTo>
                      <a:pt x="3378708" y="27432"/>
                    </a:lnTo>
                    <a:lnTo>
                      <a:pt x="3378708" y="35064"/>
                    </a:lnTo>
                    <a:lnTo>
                      <a:pt x="3401568" y="35064"/>
                    </a:lnTo>
                    <a:lnTo>
                      <a:pt x="3401568" y="27432"/>
                    </a:lnTo>
                    <a:close/>
                  </a:path>
                  <a:path w="4137025" h="1281429">
                    <a:moveTo>
                      <a:pt x="3432048" y="27432"/>
                    </a:moveTo>
                    <a:lnTo>
                      <a:pt x="3409188" y="27432"/>
                    </a:lnTo>
                    <a:lnTo>
                      <a:pt x="3409188" y="35064"/>
                    </a:lnTo>
                    <a:lnTo>
                      <a:pt x="3432048" y="35064"/>
                    </a:lnTo>
                    <a:lnTo>
                      <a:pt x="3432048" y="27432"/>
                    </a:lnTo>
                    <a:close/>
                  </a:path>
                  <a:path w="4137025" h="1281429">
                    <a:moveTo>
                      <a:pt x="3462528" y="27432"/>
                    </a:moveTo>
                    <a:lnTo>
                      <a:pt x="3439668" y="27432"/>
                    </a:lnTo>
                    <a:lnTo>
                      <a:pt x="3439668" y="35064"/>
                    </a:lnTo>
                    <a:lnTo>
                      <a:pt x="3462528" y="35064"/>
                    </a:lnTo>
                    <a:lnTo>
                      <a:pt x="3462528" y="27432"/>
                    </a:lnTo>
                    <a:close/>
                  </a:path>
                  <a:path w="4137025" h="1281429">
                    <a:moveTo>
                      <a:pt x="3493770" y="27432"/>
                    </a:moveTo>
                    <a:lnTo>
                      <a:pt x="3470910" y="27432"/>
                    </a:lnTo>
                    <a:lnTo>
                      <a:pt x="3470910" y="35064"/>
                    </a:lnTo>
                    <a:lnTo>
                      <a:pt x="3493770" y="35064"/>
                    </a:lnTo>
                    <a:lnTo>
                      <a:pt x="3493770" y="27432"/>
                    </a:lnTo>
                    <a:close/>
                  </a:path>
                  <a:path w="4137025" h="1281429">
                    <a:moveTo>
                      <a:pt x="3524250" y="27432"/>
                    </a:moveTo>
                    <a:lnTo>
                      <a:pt x="3501390" y="27432"/>
                    </a:lnTo>
                    <a:lnTo>
                      <a:pt x="3501390" y="35064"/>
                    </a:lnTo>
                    <a:lnTo>
                      <a:pt x="3524250" y="35064"/>
                    </a:lnTo>
                    <a:lnTo>
                      <a:pt x="3524250" y="27432"/>
                    </a:lnTo>
                    <a:close/>
                  </a:path>
                  <a:path w="4137025" h="1281429">
                    <a:moveTo>
                      <a:pt x="3554730" y="27432"/>
                    </a:moveTo>
                    <a:lnTo>
                      <a:pt x="3531870" y="27432"/>
                    </a:lnTo>
                    <a:lnTo>
                      <a:pt x="3531870" y="35064"/>
                    </a:lnTo>
                    <a:lnTo>
                      <a:pt x="3554730" y="35064"/>
                    </a:lnTo>
                    <a:lnTo>
                      <a:pt x="3554730" y="27432"/>
                    </a:lnTo>
                    <a:close/>
                  </a:path>
                  <a:path w="4137025" h="1281429">
                    <a:moveTo>
                      <a:pt x="3585210" y="27432"/>
                    </a:moveTo>
                    <a:lnTo>
                      <a:pt x="3562350" y="27432"/>
                    </a:lnTo>
                    <a:lnTo>
                      <a:pt x="3562350" y="35064"/>
                    </a:lnTo>
                    <a:lnTo>
                      <a:pt x="3585210" y="35064"/>
                    </a:lnTo>
                    <a:lnTo>
                      <a:pt x="3585210" y="27432"/>
                    </a:lnTo>
                    <a:close/>
                  </a:path>
                  <a:path w="4137025" h="1281429">
                    <a:moveTo>
                      <a:pt x="3615690" y="27432"/>
                    </a:moveTo>
                    <a:lnTo>
                      <a:pt x="3592830" y="27432"/>
                    </a:lnTo>
                    <a:lnTo>
                      <a:pt x="3592830" y="35064"/>
                    </a:lnTo>
                    <a:lnTo>
                      <a:pt x="3615690" y="35064"/>
                    </a:lnTo>
                    <a:lnTo>
                      <a:pt x="3615690" y="27432"/>
                    </a:lnTo>
                    <a:close/>
                  </a:path>
                  <a:path w="4137025" h="1281429">
                    <a:moveTo>
                      <a:pt x="3637026" y="1088136"/>
                    </a:moveTo>
                    <a:lnTo>
                      <a:pt x="3625977" y="1077087"/>
                    </a:lnTo>
                    <a:lnTo>
                      <a:pt x="3625977" y="1087755"/>
                    </a:lnTo>
                    <a:lnTo>
                      <a:pt x="3451098" y="1262634"/>
                    </a:lnTo>
                    <a:lnTo>
                      <a:pt x="3451098" y="1175766"/>
                    </a:lnTo>
                    <a:lnTo>
                      <a:pt x="695706" y="1175766"/>
                    </a:lnTo>
                    <a:lnTo>
                      <a:pt x="695706" y="999744"/>
                    </a:lnTo>
                    <a:lnTo>
                      <a:pt x="3443478" y="999744"/>
                    </a:lnTo>
                    <a:lnTo>
                      <a:pt x="3447288" y="999744"/>
                    </a:lnTo>
                    <a:lnTo>
                      <a:pt x="3451098" y="999744"/>
                    </a:lnTo>
                    <a:lnTo>
                      <a:pt x="3451098" y="912876"/>
                    </a:lnTo>
                    <a:lnTo>
                      <a:pt x="3625977" y="1087755"/>
                    </a:lnTo>
                    <a:lnTo>
                      <a:pt x="3625977" y="1077087"/>
                    </a:lnTo>
                    <a:lnTo>
                      <a:pt x="3443478" y="894588"/>
                    </a:lnTo>
                    <a:lnTo>
                      <a:pt x="3443478" y="992124"/>
                    </a:lnTo>
                    <a:lnTo>
                      <a:pt x="688086" y="992124"/>
                    </a:lnTo>
                    <a:lnTo>
                      <a:pt x="688086" y="1183386"/>
                    </a:lnTo>
                    <a:lnTo>
                      <a:pt x="691896" y="1183386"/>
                    </a:lnTo>
                    <a:lnTo>
                      <a:pt x="695706" y="1183386"/>
                    </a:lnTo>
                    <a:lnTo>
                      <a:pt x="3443478" y="1183386"/>
                    </a:lnTo>
                    <a:lnTo>
                      <a:pt x="3443478" y="1280922"/>
                    </a:lnTo>
                    <a:lnTo>
                      <a:pt x="3445002" y="1279410"/>
                    </a:lnTo>
                    <a:lnTo>
                      <a:pt x="3451098" y="1273340"/>
                    </a:lnTo>
                    <a:lnTo>
                      <a:pt x="3628644" y="1096492"/>
                    </a:lnTo>
                    <a:lnTo>
                      <a:pt x="3637026" y="1088136"/>
                    </a:lnTo>
                    <a:close/>
                  </a:path>
                  <a:path w="4137025" h="1281429">
                    <a:moveTo>
                      <a:pt x="3646932" y="27432"/>
                    </a:moveTo>
                    <a:lnTo>
                      <a:pt x="3623310" y="27432"/>
                    </a:lnTo>
                    <a:lnTo>
                      <a:pt x="3623310" y="35064"/>
                    </a:lnTo>
                    <a:lnTo>
                      <a:pt x="3646932" y="35064"/>
                    </a:lnTo>
                    <a:lnTo>
                      <a:pt x="3646932" y="27432"/>
                    </a:lnTo>
                    <a:close/>
                  </a:path>
                  <a:path w="4137025" h="1281429">
                    <a:moveTo>
                      <a:pt x="3677412" y="27432"/>
                    </a:moveTo>
                    <a:lnTo>
                      <a:pt x="3654552" y="27432"/>
                    </a:lnTo>
                    <a:lnTo>
                      <a:pt x="3654552" y="35064"/>
                    </a:lnTo>
                    <a:lnTo>
                      <a:pt x="3677412" y="35064"/>
                    </a:lnTo>
                    <a:lnTo>
                      <a:pt x="3677412" y="27432"/>
                    </a:lnTo>
                    <a:close/>
                  </a:path>
                  <a:path w="4137025" h="1281429">
                    <a:moveTo>
                      <a:pt x="3707892" y="27432"/>
                    </a:moveTo>
                    <a:lnTo>
                      <a:pt x="3685032" y="27432"/>
                    </a:lnTo>
                    <a:lnTo>
                      <a:pt x="3685032" y="35064"/>
                    </a:lnTo>
                    <a:lnTo>
                      <a:pt x="3707892" y="35064"/>
                    </a:lnTo>
                    <a:lnTo>
                      <a:pt x="3707892" y="27432"/>
                    </a:lnTo>
                    <a:close/>
                  </a:path>
                  <a:path w="4137025" h="1281429">
                    <a:moveTo>
                      <a:pt x="3738372" y="27432"/>
                    </a:moveTo>
                    <a:lnTo>
                      <a:pt x="3715512" y="27432"/>
                    </a:lnTo>
                    <a:lnTo>
                      <a:pt x="3715512" y="35064"/>
                    </a:lnTo>
                    <a:lnTo>
                      <a:pt x="3738372" y="35064"/>
                    </a:lnTo>
                    <a:lnTo>
                      <a:pt x="3738372" y="27432"/>
                    </a:lnTo>
                    <a:close/>
                  </a:path>
                  <a:path w="4137025" h="1281429">
                    <a:moveTo>
                      <a:pt x="3768852" y="27432"/>
                    </a:moveTo>
                    <a:lnTo>
                      <a:pt x="3745992" y="27432"/>
                    </a:lnTo>
                    <a:lnTo>
                      <a:pt x="3745992" y="35064"/>
                    </a:lnTo>
                    <a:lnTo>
                      <a:pt x="3768852" y="35064"/>
                    </a:lnTo>
                    <a:lnTo>
                      <a:pt x="3768852" y="27432"/>
                    </a:lnTo>
                    <a:close/>
                  </a:path>
                  <a:path w="4137025" h="1281429">
                    <a:moveTo>
                      <a:pt x="3799332" y="27432"/>
                    </a:moveTo>
                    <a:lnTo>
                      <a:pt x="3776472" y="27432"/>
                    </a:lnTo>
                    <a:lnTo>
                      <a:pt x="3776472" y="35064"/>
                    </a:lnTo>
                    <a:lnTo>
                      <a:pt x="3799332" y="35064"/>
                    </a:lnTo>
                    <a:lnTo>
                      <a:pt x="3799332" y="27432"/>
                    </a:lnTo>
                    <a:close/>
                  </a:path>
                  <a:path w="4137025" h="1281429">
                    <a:moveTo>
                      <a:pt x="3830574" y="27432"/>
                    </a:moveTo>
                    <a:lnTo>
                      <a:pt x="3807714" y="27432"/>
                    </a:lnTo>
                    <a:lnTo>
                      <a:pt x="3807714" y="35064"/>
                    </a:lnTo>
                    <a:lnTo>
                      <a:pt x="3830574" y="35064"/>
                    </a:lnTo>
                    <a:lnTo>
                      <a:pt x="3830574" y="27432"/>
                    </a:lnTo>
                    <a:close/>
                  </a:path>
                  <a:path w="4137025" h="1281429">
                    <a:moveTo>
                      <a:pt x="3861054" y="27432"/>
                    </a:moveTo>
                    <a:lnTo>
                      <a:pt x="3838194" y="27432"/>
                    </a:lnTo>
                    <a:lnTo>
                      <a:pt x="3838194" y="35064"/>
                    </a:lnTo>
                    <a:lnTo>
                      <a:pt x="3861054" y="35064"/>
                    </a:lnTo>
                    <a:lnTo>
                      <a:pt x="3861054" y="27432"/>
                    </a:lnTo>
                    <a:close/>
                  </a:path>
                  <a:path w="4137025" h="1281429">
                    <a:moveTo>
                      <a:pt x="3891534" y="27432"/>
                    </a:moveTo>
                    <a:lnTo>
                      <a:pt x="3868674" y="27432"/>
                    </a:lnTo>
                    <a:lnTo>
                      <a:pt x="3868674" y="35064"/>
                    </a:lnTo>
                    <a:lnTo>
                      <a:pt x="3891534" y="35064"/>
                    </a:lnTo>
                    <a:lnTo>
                      <a:pt x="3891534" y="27432"/>
                    </a:lnTo>
                    <a:close/>
                  </a:path>
                  <a:path w="4137025" h="1281429">
                    <a:moveTo>
                      <a:pt x="3922014" y="27432"/>
                    </a:moveTo>
                    <a:lnTo>
                      <a:pt x="3899154" y="27432"/>
                    </a:lnTo>
                    <a:lnTo>
                      <a:pt x="3899154" y="35064"/>
                    </a:lnTo>
                    <a:lnTo>
                      <a:pt x="3922014" y="35064"/>
                    </a:lnTo>
                    <a:lnTo>
                      <a:pt x="3922014" y="27432"/>
                    </a:lnTo>
                    <a:close/>
                  </a:path>
                  <a:path w="4137025" h="1281429">
                    <a:moveTo>
                      <a:pt x="3952494" y="27432"/>
                    </a:moveTo>
                    <a:lnTo>
                      <a:pt x="3929634" y="27432"/>
                    </a:lnTo>
                    <a:lnTo>
                      <a:pt x="3929634" y="35064"/>
                    </a:lnTo>
                    <a:lnTo>
                      <a:pt x="3952494" y="35064"/>
                    </a:lnTo>
                    <a:lnTo>
                      <a:pt x="3952494" y="27432"/>
                    </a:lnTo>
                    <a:close/>
                  </a:path>
                  <a:path w="4137025" h="1281429">
                    <a:moveTo>
                      <a:pt x="3983736" y="27432"/>
                    </a:moveTo>
                    <a:lnTo>
                      <a:pt x="3960114" y="27432"/>
                    </a:lnTo>
                    <a:lnTo>
                      <a:pt x="3960114" y="35064"/>
                    </a:lnTo>
                    <a:lnTo>
                      <a:pt x="3983736" y="35064"/>
                    </a:lnTo>
                    <a:lnTo>
                      <a:pt x="3983736" y="27432"/>
                    </a:lnTo>
                    <a:close/>
                  </a:path>
                  <a:path w="4137025" h="1281429">
                    <a:moveTo>
                      <a:pt x="4014216" y="27432"/>
                    </a:moveTo>
                    <a:lnTo>
                      <a:pt x="3991356" y="27432"/>
                    </a:lnTo>
                    <a:lnTo>
                      <a:pt x="3991356" y="35064"/>
                    </a:lnTo>
                    <a:lnTo>
                      <a:pt x="4014216" y="35064"/>
                    </a:lnTo>
                    <a:lnTo>
                      <a:pt x="4014216" y="27432"/>
                    </a:lnTo>
                    <a:close/>
                  </a:path>
                  <a:path w="4137025" h="1281429">
                    <a:moveTo>
                      <a:pt x="4044696" y="27432"/>
                    </a:moveTo>
                    <a:lnTo>
                      <a:pt x="4021836" y="27432"/>
                    </a:lnTo>
                    <a:lnTo>
                      <a:pt x="4021836" y="35064"/>
                    </a:lnTo>
                    <a:lnTo>
                      <a:pt x="4044696" y="35064"/>
                    </a:lnTo>
                    <a:lnTo>
                      <a:pt x="4044696" y="27432"/>
                    </a:lnTo>
                    <a:close/>
                  </a:path>
                  <a:path w="4137025" h="1281429">
                    <a:moveTo>
                      <a:pt x="4075176" y="27432"/>
                    </a:moveTo>
                    <a:lnTo>
                      <a:pt x="4052316" y="27432"/>
                    </a:lnTo>
                    <a:lnTo>
                      <a:pt x="4052316" y="35064"/>
                    </a:lnTo>
                    <a:lnTo>
                      <a:pt x="4075176" y="35064"/>
                    </a:lnTo>
                    <a:lnTo>
                      <a:pt x="4075176" y="27432"/>
                    </a:lnTo>
                    <a:close/>
                  </a:path>
                  <a:path w="4137025" h="1281429">
                    <a:moveTo>
                      <a:pt x="4105656" y="27432"/>
                    </a:moveTo>
                    <a:lnTo>
                      <a:pt x="4082796" y="27432"/>
                    </a:lnTo>
                    <a:lnTo>
                      <a:pt x="4082796" y="35064"/>
                    </a:lnTo>
                    <a:lnTo>
                      <a:pt x="4105656" y="35064"/>
                    </a:lnTo>
                    <a:lnTo>
                      <a:pt x="4105656" y="27432"/>
                    </a:lnTo>
                    <a:close/>
                  </a:path>
                  <a:path w="4137025" h="1281429">
                    <a:moveTo>
                      <a:pt x="4129278" y="540258"/>
                    </a:moveTo>
                    <a:lnTo>
                      <a:pt x="4121658" y="540258"/>
                    </a:lnTo>
                    <a:lnTo>
                      <a:pt x="4121658" y="563118"/>
                    </a:lnTo>
                    <a:lnTo>
                      <a:pt x="4129278" y="563118"/>
                    </a:lnTo>
                    <a:lnTo>
                      <a:pt x="4129278" y="540258"/>
                    </a:lnTo>
                    <a:close/>
                  </a:path>
                  <a:path w="4137025" h="1281429">
                    <a:moveTo>
                      <a:pt x="4129278" y="509778"/>
                    </a:moveTo>
                    <a:lnTo>
                      <a:pt x="4121658" y="509778"/>
                    </a:lnTo>
                    <a:lnTo>
                      <a:pt x="4121658" y="532638"/>
                    </a:lnTo>
                    <a:lnTo>
                      <a:pt x="4129278" y="532638"/>
                    </a:lnTo>
                    <a:lnTo>
                      <a:pt x="4129278" y="509778"/>
                    </a:lnTo>
                    <a:close/>
                  </a:path>
                  <a:path w="4137025" h="1281429">
                    <a:moveTo>
                      <a:pt x="4129278" y="479298"/>
                    </a:moveTo>
                    <a:lnTo>
                      <a:pt x="4121658" y="479298"/>
                    </a:lnTo>
                    <a:lnTo>
                      <a:pt x="4121658" y="502158"/>
                    </a:lnTo>
                    <a:lnTo>
                      <a:pt x="4129278" y="502158"/>
                    </a:lnTo>
                    <a:lnTo>
                      <a:pt x="4129278" y="479298"/>
                    </a:lnTo>
                    <a:close/>
                  </a:path>
                  <a:path w="4137025" h="1281429">
                    <a:moveTo>
                      <a:pt x="4129278" y="448056"/>
                    </a:moveTo>
                    <a:lnTo>
                      <a:pt x="4121658" y="448056"/>
                    </a:lnTo>
                    <a:lnTo>
                      <a:pt x="4121658" y="471678"/>
                    </a:lnTo>
                    <a:lnTo>
                      <a:pt x="4129278" y="471678"/>
                    </a:lnTo>
                    <a:lnTo>
                      <a:pt x="4129278" y="448056"/>
                    </a:lnTo>
                    <a:close/>
                  </a:path>
                  <a:path w="4137025" h="1281429">
                    <a:moveTo>
                      <a:pt x="4129278" y="417576"/>
                    </a:moveTo>
                    <a:lnTo>
                      <a:pt x="4121658" y="417576"/>
                    </a:lnTo>
                    <a:lnTo>
                      <a:pt x="4121658" y="440436"/>
                    </a:lnTo>
                    <a:lnTo>
                      <a:pt x="4129278" y="440436"/>
                    </a:lnTo>
                    <a:lnTo>
                      <a:pt x="4129278" y="417576"/>
                    </a:lnTo>
                    <a:close/>
                  </a:path>
                  <a:path w="4137025" h="1281429">
                    <a:moveTo>
                      <a:pt x="4129278" y="387096"/>
                    </a:moveTo>
                    <a:lnTo>
                      <a:pt x="4121658" y="387096"/>
                    </a:lnTo>
                    <a:lnTo>
                      <a:pt x="4121658" y="409956"/>
                    </a:lnTo>
                    <a:lnTo>
                      <a:pt x="4129278" y="409956"/>
                    </a:lnTo>
                    <a:lnTo>
                      <a:pt x="4129278" y="387096"/>
                    </a:lnTo>
                    <a:close/>
                  </a:path>
                  <a:path w="4137025" h="1281429">
                    <a:moveTo>
                      <a:pt x="4129278" y="356616"/>
                    </a:moveTo>
                    <a:lnTo>
                      <a:pt x="4121658" y="356616"/>
                    </a:lnTo>
                    <a:lnTo>
                      <a:pt x="4121658" y="379476"/>
                    </a:lnTo>
                    <a:lnTo>
                      <a:pt x="4129278" y="379476"/>
                    </a:lnTo>
                    <a:lnTo>
                      <a:pt x="4129278" y="356616"/>
                    </a:lnTo>
                    <a:close/>
                  </a:path>
                  <a:path w="4137025" h="1281429">
                    <a:moveTo>
                      <a:pt x="4129278" y="326136"/>
                    </a:moveTo>
                    <a:lnTo>
                      <a:pt x="4121658" y="326136"/>
                    </a:lnTo>
                    <a:lnTo>
                      <a:pt x="4121658" y="348996"/>
                    </a:lnTo>
                    <a:lnTo>
                      <a:pt x="4129278" y="348996"/>
                    </a:lnTo>
                    <a:lnTo>
                      <a:pt x="4129278" y="326136"/>
                    </a:lnTo>
                    <a:close/>
                  </a:path>
                  <a:path w="4137025" h="1281429">
                    <a:moveTo>
                      <a:pt x="4129278" y="295656"/>
                    </a:moveTo>
                    <a:lnTo>
                      <a:pt x="4121658" y="295656"/>
                    </a:lnTo>
                    <a:lnTo>
                      <a:pt x="4121658" y="318516"/>
                    </a:lnTo>
                    <a:lnTo>
                      <a:pt x="4129278" y="318516"/>
                    </a:lnTo>
                    <a:lnTo>
                      <a:pt x="4129278" y="295656"/>
                    </a:lnTo>
                    <a:close/>
                  </a:path>
                  <a:path w="4137025" h="1281429">
                    <a:moveTo>
                      <a:pt x="4129278" y="264414"/>
                    </a:moveTo>
                    <a:lnTo>
                      <a:pt x="4121658" y="264414"/>
                    </a:lnTo>
                    <a:lnTo>
                      <a:pt x="4121658" y="287274"/>
                    </a:lnTo>
                    <a:lnTo>
                      <a:pt x="4129278" y="287274"/>
                    </a:lnTo>
                    <a:lnTo>
                      <a:pt x="4129278" y="264414"/>
                    </a:lnTo>
                    <a:close/>
                  </a:path>
                  <a:path w="4137025" h="1281429">
                    <a:moveTo>
                      <a:pt x="4129278" y="233934"/>
                    </a:moveTo>
                    <a:lnTo>
                      <a:pt x="4121658" y="233934"/>
                    </a:lnTo>
                    <a:lnTo>
                      <a:pt x="4121658" y="256794"/>
                    </a:lnTo>
                    <a:lnTo>
                      <a:pt x="4129278" y="256794"/>
                    </a:lnTo>
                    <a:lnTo>
                      <a:pt x="4129278" y="233934"/>
                    </a:lnTo>
                    <a:close/>
                  </a:path>
                  <a:path w="4137025" h="1281429">
                    <a:moveTo>
                      <a:pt x="4129278" y="203454"/>
                    </a:moveTo>
                    <a:lnTo>
                      <a:pt x="4121658" y="203454"/>
                    </a:lnTo>
                    <a:lnTo>
                      <a:pt x="4121658" y="226314"/>
                    </a:lnTo>
                    <a:lnTo>
                      <a:pt x="4129278" y="226314"/>
                    </a:lnTo>
                    <a:lnTo>
                      <a:pt x="4129278" y="203454"/>
                    </a:lnTo>
                    <a:close/>
                  </a:path>
                  <a:path w="4137025" h="1281429">
                    <a:moveTo>
                      <a:pt x="4129278" y="172974"/>
                    </a:moveTo>
                    <a:lnTo>
                      <a:pt x="4121658" y="172974"/>
                    </a:lnTo>
                    <a:lnTo>
                      <a:pt x="4121658" y="195834"/>
                    </a:lnTo>
                    <a:lnTo>
                      <a:pt x="4129278" y="195834"/>
                    </a:lnTo>
                    <a:lnTo>
                      <a:pt x="4129278" y="172974"/>
                    </a:lnTo>
                    <a:close/>
                  </a:path>
                  <a:path w="4137025" h="1281429">
                    <a:moveTo>
                      <a:pt x="4129278" y="142494"/>
                    </a:moveTo>
                    <a:lnTo>
                      <a:pt x="4121658" y="142494"/>
                    </a:lnTo>
                    <a:lnTo>
                      <a:pt x="4121658" y="165354"/>
                    </a:lnTo>
                    <a:lnTo>
                      <a:pt x="4129278" y="165354"/>
                    </a:lnTo>
                    <a:lnTo>
                      <a:pt x="4129278" y="142494"/>
                    </a:lnTo>
                    <a:close/>
                  </a:path>
                  <a:path w="4137025" h="1281429">
                    <a:moveTo>
                      <a:pt x="4129278" y="111252"/>
                    </a:moveTo>
                    <a:lnTo>
                      <a:pt x="4121658" y="111252"/>
                    </a:lnTo>
                    <a:lnTo>
                      <a:pt x="4121658" y="134874"/>
                    </a:lnTo>
                    <a:lnTo>
                      <a:pt x="4129278" y="134874"/>
                    </a:lnTo>
                    <a:lnTo>
                      <a:pt x="4129278" y="111252"/>
                    </a:lnTo>
                    <a:close/>
                  </a:path>
                  <a:path w="4137025" h="1281429">
                    <a:moveTo>
                      <a:pt x="4129278" y="80772"/>
                    </a:moveTo>
                    <a:lnTo>
                      <a:pt x="4121658" y="80772"/>
                    </a:lnTo>
                    <a:lnTo>
                      <a:pt x="4121658" y="103632"/>
                    </a:lnTo>
                    <a:lnTo>
                      <a:pt x="4129278" y="103632"/>
                    </a:lnTo>
                    <a:lnTo>
                      <a:pt x="4129278" y="80772"/>
                    </a:lnTo>
                    <a:close/>
                  </a:path>
                  <a:path w="4137025" h="1281429">
                    <a:moveTo>
                      <a:pt x="4129278" y="50292"/>
                    </a:moveTo>
                    <a:lnTo>
                      <a:pt x="4121658" y="50292"/>
                    </a:lnTo>
                    <a:lnTo>
                      <a:pt x="4121658" y="73152"/>
                    </a:lnTo>
                    <a:lnTo>
                      <a:pt x="4129278" y="73152"/>
                    </a:lnTo>
                    <a:lnTo>
                      <a:pt x="4129278" y="50292"/>
                    </a:lnTo>
                    <a:close/>
                  </a:path>
                  <a:path w="4137025" h="1281429">
                    <a:moveTo>
                      <a:pt x="4129278" y="27432"/>
                    </a:moveTo>
                    <a:lnTo>
                      <a:pt x="4113276" y="27432"/>
                    </a:lnTo>
                    <a:lnTo>
                      <a:pt x="4113276" y="35052"/>
                    </a:lnTo>
                    <a:lnTo>
                      <a:pt x="4121658" y="35052"/>
                    </a:lnTo>
                    <a:lnTo>
                      <a:pt x="4121658" y="42672"/>
                    </a:lnTo>
                    <a:lnTo>
                      <a:pt x="4125468" y="42672"/>
                    </a:lnTo>
                    <a:lnTo>
                      <a:pt x="4129278" y="42672"/>
                    </a:lnTo>
                    <a:lnTo>
                      <a:pt x="4129278" y="27432"/>
                    </a:lnTo>
                    <a:close/>
                  </a:path>
                  <a:path w="4137025" h="1281429">
                    <a:moveTo>
                      <a:pt x="4136898" y="579120"/>
                    </a:moveTo>
                    <a:lnTo>
                      <a:pt x="4129278" y="579120"/>
                    </a:lnTo>
                    <a:lnTo>
                      <a:pt x="4129278" y="570738"/>
                    </a:lnTo>
                    <a:lnTo>
                      <a:pt x="4121658" y="570738"/>
                    </a:lnTo>
                    <a:lnTo>
                      <a:pt x="4121658" y="586740"/>
                    </a:lnTo>
                    <a:lnTo>
                      <a:pt x="4125468" y="586740"/>
                    </a:lnTo>
                    <a:lnTo>
                      <a:pt x="4129278" y="586740"/>
                    </a:lnTo>
                    <a:lnTo>
                      <a:pt x="4136898" y="586740"/>
                    </a:lnTo>
                    <a:lnTo>
                      <a:pt x="4136898" y="579120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pic>
            <p:nvPicPr>
              <p:cNvPr id="43" name="object 13">
                <a:extLst>
                  <a:ext uri="{FF2B5EF4-FFF2-40B4-BE49-F238E27FC236}">
                    <a16:creationId xmlns:a16="http://schemas.microsoft.com/office/drawing/2014/main" id="{7FB5CF34-4004-0CD0-AA1C-0DEBA1393D2F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05100" y="1777745"/>
                <a:ext cx="711708" cy="710945"/>
              </a:xfrm>
              <a:prstGeom prst="rect">
                <a:avLst/>
              </a:prstGeom>
            </p:spPr>
          </p:pic>
          <p:pic>
            <p:nvPicPr>
              <p:cNvPr id="44" name="object 14">
                <a:extLst>
                  <a:ext uri="{FF2B5EF4-FFF2-40B4-BE49-F238E27FC236}">
                    <a16:creationId xmlns:a16="http://schemas.microsoft.com/office/drawing/2014/main" id="{ACF9DA59-A747-E252-4449-D11097C36451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279398" y="2342387"/>
                <a:ext cx="487680" cy="445769"/>
              </a:xfrm>
              <a:prstGeom prst="rect">
                <a:avLst/>
              </a:prstGeom>
            </p:spPr>
          </p:pic>
          <p:pic>
            <p:nvPicPr>
              <p:cNvPr id="45" name="object 15">
                <a:extLst>
                  <a:ext uri="{FF2B5EF4-FFF2-40B4-BE49-F238E27FC236}">
                    <a16:creationId xmlns:a16="http://schemas.microsoft.com/office/drawing/2014/main" id="{181A958D-EEF4-E8B6-10D8-1A361D0FE31C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359402" y="2342387"/>
                <a:ext cx="586740" cy="579119"/>
              </a:xfrm>
              <a:prstGeom prst="rect">
                <a:avLst/>
              </a:prstGeom>
            </p:spPr>
          </p:pic>
        </p:grpSp>
        <p:sp>
          <p:nvSpPr>
            <p:cNvPr id="31" name="object 16">
              <a:extLst>
                <a:ext uri="{FF2B5EF4-FFF2-40B4-BE49-F238E27FC236}">
                  <a16:creationId xmlns:a16="http://schemas.microsoft.com/office/drawing/2014/main" id="{0F219CD8-4720-C46F-9682-7B7DE57943FB}"/>
                </a:ext>
              </a:extLst>
            </p:cNvPr>
            <p:cNvSpPr txBox="1"/>
            <p:nvPr/>
          </p:nvSpPr>
          <p:spPr>
            <a:xfrm>
              <a:off x="2492296" y="5396445"/>
              <a:ext cx="762000" cy="305339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5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Sender</a:t>
              </a: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sp>
          <p:nvSpPr>
            <p:cNvPr id="32" name="object 17">
              <a:extLst>
                <a:ext uri="{FF2B5EF4-FFF2-40B4-BE49-F238E27FC236}">
                  <a16:creationId xmlns:a16="http://schemas.microsoft.com/office/drawing/2014/main" id="{4EBBAC96-30D9-9AC2-5576-4E040EA55AB3}"/>
                </a:ext>
              </a:extLst>
            </p:cNvPr>
            <p:cNvSpPr txBox="1"/>
            <p:nvPr/>
          </p:nvSpPr>
          <p:spPr>
            <a:xfrm>
              <a:off x="8609100" y="5396445"/>
              <a:ext cx="923693" cy="305339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5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Receiver</a:t>
              </a: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sp>
          <p:nvSpPr>
            <p:cNvPr id="33" name="object 18">
              <a:extLst>
                <a:ext uri="{FF2B5EF4-FFF2-40B4-BE49-F238E27FC236}">
                  <a16:creationId xmlns:a16="http://schemas.microsoft.com/office/drawing/2014/main" id="{3B6A9B43-E59F-EA52-5EDA-4E03591EFD95}"/>
                </a:ext>
              </a:extLst>
            </p:cNvPr>
            <p:cNvSpPr txBox="1"/>
            <p:nvPr/>
          </p:nvSpPr>
          <p:spPr>
            <a:xfrm>
              <a:off x="2425392" y="5867027"/>
              <a:ext cx="3310983" cy="870763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7434" lvl="0" indent="0" algn="l" defTabSz="914400" rtl="0" eaLnBrk="1" fontAlgn="auto" latinLnBrk="0" hangingPunct="1">
                <a:lnSpc>
                  <a:spcPct val="100000"/>
                </a:lnSpc>
                <a:spcBef>
                  <a:spcPts val="15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(Sender Uses the secret key to </a:t>
              </a:r>
              <a:r>
                <a:rPr kumimoji="0" sz="1600" b="0" i="0" u="none" strike="noStrike" kern="1200" cap="none" spc="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encrypt</a:t>
              </a:r>
              <a:r>
                <a:rPr kumimoji="0" sz="1600" b="0" i="0" u="none" strike="noStrike" kern="1200" cap="none" spc="-4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the</a:t>
              </a:r>
              <a:r>
                <a:rPr kumimoji="0" sz="1600" b="0" i="0" u="none" strike="noStrike" kern="1200" cap="none" spc="-29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confidential</a:t>
              </a:r>
              <a:r>
                <a:rPr kumimoji="0" sz="1600" b="0" i="0" u="none" strike="noStrike" kern="1200" cap="none" spc="-4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message </a:t>
              </a:r>
              <a:r>
                <a:rPr kumimoji="0" sz="1600" b="0" i="0" u="none" strike="noStrike" kern="1200" cap="none" spc="-461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and</a:t>
              </a:r>
              <a:r>
                <a:rPr kumimoji="0" sz="1600" b="0" i="0" u="none" strike="noStrike" kern="1200" cap="none" spc="-22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sends</a:t>
              </a:r>
              <a:r>
                <a:rPr kumimoji="0" sz="1600" b="0" i="0" u="none" strike="noStrike" kern="1200" cap="none" spc="-1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it</a:t>
              </a:r>
              <a:r>
                <a:rPr kumimoji="0" sz="1600" b="0" i="0" u="none" strike="noStrike" kern="1200" cap="none" spc="-22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to</a:t>
              </a:r>
              <a:r>
                <a:rPr kumimoji="0" sz="1600" b="0" i="0" u="none" strike="noStrike" kern="1200" cap="none" spc="-1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the</a:t>
              </a:r>
              <a:r>
                <a:rPr kumimoji="0" sz="1600" b="0" i="0" u="none" strike="noStrike" kern="1200" cap="none" spc="-22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receiver</a:t>
              </a:r>
              <a:r>
                <a:rPr kumimoji="0" sz="1600" b="0" i="0" u="none" strike="noStrike" kern="1200" cap="none" spc="-22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)</a:t>
              </a: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sp>
          <p:nvSpPr>
            <p:cNvPr id="34" name="object 19">
              <a:extLst>
                <a:ext uri="{FF2B5EF4-FFF2-40B4-BE49-F238E27FC236}">
                  <a16:creationId xmlns:a16="http://schemas.microsoft.com/office/drawing/2014/main" id="{E54F3190-E78C-C42D-EAF3-B31827E8A42B}"/>
                </a:ext>
              </a:extLst>
            </p:cNvPr>
            <p:cNvSpPr txBox="1"/>
            <p:nvPr/>
          </p:nvSpPr>
          <p:spPr>
            <a:xfrm>
              <a:off x="6929363" y="5979657"/>
              <a:ext cx="3370456" cy="588051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7434" lvl="0" indent="0" algn="l" defTabSz="914400" rtl="0" eaLnBrk="1" fontAlgn="auto" latinLnBrk="0" hangingPunct="1">
                <a:lnSpc>
                  <a:spcPct val="100000"/>
                </a:lnSpc>
                <a:spcBef>
                  <a:spcPts val="15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(Receiver</a:t>
              </a:r>
              <a:r>
                <a:rPr kumimoji="0" sz="1600" b="0" i="0" u="none" strike="noStrike" kern="1200" cap="none" spc="-22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decrypts</a:t>
              </a:r>
              <a:r>
                <a:rPr kumimoji="0" sz="1600" b="0" i="0" u="none" strike="noStrike" kern="1200" cap="none" spc="-4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the</a:t>
              </a:r>
              <a:r>
                <a:rPr kumimoji="0" sz="1600" b="0" i="0" u="none" strike="noStrike" kern="1200" cap="none" spc="-22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data</a:t>
              </a:r>
              <a:r>
                <a:rPr kumimoji="0" sz="1600" b="0" i="0" u="none" strike="noStrike" kern="1200" cap="none" spc="-29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using </a:t>
              </a:r>
              <a:r>
                <a:rPr kumimoji="0" sz="1600" b="0" i="0" u="none" strike="noStrike" kern="1200" cap="none" spc="-468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the secret key and reads the </a:t>
              </a:r>
              <a:r>
                <a:rPr kumimoji="0" sz="1600" b="0" i="0" u="none" strike="noStrike" kern="1200" cap="none" spc="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confidential</a:t>
              </a:r>
              <a:r>
                <a:rPr kumimoji="0" sz="1600" b="0" i="0" u="none" strike="noStrike" kern="1200" cap="none" spc="-3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message)</a:t>
              </a: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sp>
          <p:nvSpPr>
            <p:cNvPr id="35" name="object 20">
              <a:extLst>
                <a:ext uri="{FF2B5EF4-FFF2-40B4-BE49-F238E27FC236}">
                  <a16:creationId xmlns:a16="http://schemas.microsoft.com/office/drawing/2014/main" id="{6E627DEC-433D-2E21-9DF5-3C28AEBF8044}"/>
                </a:ext>
              </a:extLst>
            </p:cNvPr>
            <p:cNvSpPr txBox="1"/>
            <p:nvPr/>
          </p:nvSpPr>
          <p:spPr>
            <a:xfrm>
              <a:off x="1954809" y="3582143"/>
              <a:ext cx="1223845" cy="588051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7434" lvl="0" indent="0" algn="l" defTabSz="914400" rtl="0" eaLnBrk="1" fontAlgn="auto" latinLnBrk="0" hangingPunct="1">
                <a:lnSpc>
                  <a:spcPct val="100000"/>
                </a:lnSpc>
                <a:spcBef>
                  <a:spcPts val="15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Confidential  Message</a:t>
              </a: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sp>
          <p:nvSpPr>
            <p:cNvPr id="36" name="object 21">
              <a:extLst>
                <a:ext uri="{FF2B5EF4-FFF2-40B4-BE49-F238E27FC236}">
                  <a16:creationId xmlns:a16="http://schemas.microsoft.com/office/drawing/2014/main" id="{011AC64F-4CCE-D2E2-4B86-5605ED34088D}"/>
                </a:ext>
              </a:extLst>
            </p:cNvPr>
            <p:cNvSpPr txBox="1"/>
            <p:nvPr/>
          </p:nvSpPr>
          <p:spPr>
            <a:xfrm>
              <a:off x="9147356" y="3447211"/>
              <a:ext cx="1223845" cy="588051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7434" lvl="0" indent="0" algn="l" defTabSz="914400" rtl="0" eaLnBrk="1" fontAlgn="auto" latinLnBrk="0" hangingPunct="1">
                <a:lnSpc>
                  <a:spcPct val="100000"/>
                </a:lnSpc>
                <a:spcBef>
                  <a:spcPts val="15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Confidential  Message</a:t>
              </a: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sp>
          <p:nvSpPr>
            <p:cNvPr id="37" name="object 22">
              <a:extLst>
                <a:ext uri="{FF2B5EF4-FFF2-40B4-BE49-F238E27FC236}">
                  <a16:creationId xmlns:a16="http://schemas.microsoft.com/office/drawing/2014/main" id="{41D72B69-117C-3B4B-8D51-534CE638A5D0}"/>
                </a:ext>
              </a:extLst>
            </p:cNvPr>
            <p:cNvSpPr txBox="1"/>
            <p:nvPr/>
          </p:nvSpPr>
          <p:spPr>
            <a:xfrm>
              <a:off x="4303443" y="3549768"/>
              <a:ext cx="3845312" cy="588051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7434" lvl="0" indent="0" algn="l" defTabSz="914400" rtl="0" eaLnBrk="1" fontAlgn="auto" latinLnBrk="0" hangingPunct="1">
                <a:lnSpc>
                  <a:spcPct val="100000"/>
                </a:lnSpc>
                <a:spcBef>
                  <a:spcPts val="15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Receiver selects a public and private </a:t>
              </a:r>
              <a:r>
                <a:rPr kumimoji="0" sz="1600" b="0" i="0" u="none" strike="noStrike" kern="1200" cap="none" spc="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key</a:t>
              </a:r>
              <a:r>
                <a:rPr kumimoji="0" sz="1600" b="0" i="0" u="none" strike="noStrike" kern="1200" cap="none" spc="-22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sends</a:t>
              </a:r>
              <a:r>
                <a:rPr kumimoji="0" sz="1600" b="0" i="0" u="none" strike="noStrike" kern="1200" cap="none" spc="-1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the</a:t>
              </a:r>
              <a:r>
                <a:rPr kumimoji="0" sz="1600" b="0" i="0" u="none" strike="noStrike" kern="1200" cap="none" spc="-1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public</a:t>
              </a:r>
              <a:r>
                <a:rPr kumimoji="0" sz="1600" b="0" i="0" u="none" strike="noStrike" kern="1200" cap="none" spc="-22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key</a:t>
              </a:r>
              <a:r>
                <a:rPr kumimoji="0" sz="1600" b="0" i="0" u="none" strike="noStrike" kern="1200" cap="none" spc="-1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to</a:t>
              </a:r>
              <a:r>
                <a:rPr kumimoji="0" sz="1600" b="0" i="0" u="none" strike="noStrike" kern="1200" cap="none" spc="-1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the</a:t>
              </a:r>
              <a:r>
                <a:rPr kumimoji="0" sz="1600" b="0" i="0" u="none" strike="noStrike" kern="1200" cap="none" spc="-1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sender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503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766E74-031B-1E5E-08D4-14AC7EB32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8">
            <a:extLst>
              <a:ext uri="{FF2B5EF4-FFF2-40B4-BE49-F238E27FC236}">
                <a16:creationId xmlns:a16="http://schemas.microsoft.com/office/drawing/2014/main" id="{5AB61D54-1A14-9D53-299E-7648666E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7BDABB3D-F618-1110-F434-551545DED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AD930834-4CAE-5CFA-0BAD-DD16497DB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0" name="Rectangle 34">
            <a:extLst>
              <a:ext uri="{FF2B5EF4-FFF2-40B4-BE49-F238E27FC236}">
                <a16:creationId xmlns:a16="http://schemas.microsoft.com/office/drawing/2014/main" id="{18E62DDA-3AFD-53B4-7AAA-0A3CB12D7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8F29CBB-A560-2E70-559D-A2F8001DF8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585"/>
            <a:r>
              <a:rPr lang="en-US" spc="29" dirty="0"/>
              <a:t>Hashing</a:t>
            </a:r>
            <a:r>
              <a:rPr lang="en-US" spc="15" dirty="0"/>
              <a:t>:</a:t>
            </a:r>
            <a:r>
              <a:rPr lang="en-US" spc="-15" dirty="0"/>
              <a:t> </a:t>
            </a:r>
            <a:r>
              <a:rPr lang="en-US" spc="22" dirty="0"/>
              <a:t>Data</a:t>
            </a:r>
            <a:r>
              <a:rPr lang="en-US" spc="-7" dirty="0"/>
              <a:t> </a:t>
            </a:r>
            <a:r>
              <a:rPr lang="en-US" spc="22" dirty="0"/>
              <a:t>Integrity</a:t>
            </a:r>
          </a:p>
        </p:txBody>
      </p:sp>
      <p:graphicFrame>
        <p:nvGraphicFramePr>
          <p:cNvPr id="24" name="object 6">
            <a:extLst>
              <a:ext uri="{FF2B5EF4-FFF2-40B4-BE49-F238E27FC236}">
                <a16:creationId xmlns:a16="http://schemas.microsoft.com/office/drawing/2014/main" id="{AE5CBCA9-F032-ADFC-0B2F-6AFE143D35C7}"/>
              </a:ext>
            </a:extLst>
          </p:cNvPr>
          <p:cNvGraphicFramePr/>
          <p:nvPr/>
        </p:nvGraphicFramePr>
        <p:xfrm>
          <a:off x="634181" y="2362124"/>
          <a:ext cx="10987547" cy="4333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123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8E3670-0120-6763-5097-7CE26B321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9">
            <a:extLst>
              <a:ext uri="{FF2B5EF4-FFF2-40B4-BE49-F238E27FC236}">
                <a16:creationId xmlns:a16="http://schemas.microsoft.com/office/drawing/2014/main" id="{37361018-F73A-5EF7-E06D-D58281ED1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41" name="Picture 31">
            <a:extLst>
              <a:ext uri="{FF2B5EF4-FFF2-40B4-BE49-F238E27FC236}">
                <a16:creationId xmlns:a16="http://schemas.microsoft.com/office/drawing/2014/main" id="{3AB41A2C-D13F-976D-5969-7D81D2D8D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42" name="Rectangle 33">
            <a:extLst>
              <a:ext uri="{FF2B5EF4-FFF2-40B4-BE49-F238E27FC236}">
                <a16:creationId xmlns:a16="http://schemas.microsoft.com/office/drawing/2014/main" id="{C3BAC474-140A-075F-0519-8F18C0468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43" name="Rectangle 35">
            <a:extLst>
              <a:ext uri="{FF2B5EF4-FFF2-40B4-BE49-F238E27FC236}">
                <a16:creationId xmlns:a16="http://schemas.microsoft.com/office/drawing/2014/main" id="{483BC3C6-FFB8-E08A-C2C6-8A2D7E849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44" name="Picture 37">
            <a:extLst>
              <a:ext uri="{FF2B5EF4-FFF2-40B4-BE49-F238E27FC236}">
                <a16:creationId xmlns:a16="http://schemas.microsoft.com/office/drawing/2014/main" id="{19873E0E-50E7-83FE-3A90-24A5580A0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45" name="Picture 39">
            <a:extLst>
              <a:ext uri="{FF2B5EF4-FFF2-40B4-BE49-F238E27FC236}">
                <a16:creationId xmlns:a16="http://schemas.microsoft.com/office/drawing/2014/main" id="{1BA0D9D4-9D99-689A-1274-F969C081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3048000"/>
            <a:ext cx="1371600" cy="2548349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370981BC-2711-0C50-51B6-347D418F8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1982" y="391870"/>
            <a:ext cx="9725990" cy="7901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/>
          <a:p>
            <a:pPr marL="18585"/>
            <a:r>
              <a:rPr lang="en-US" sz="5200" spc="15" dirty="0">
                <a:solidFill>
                  <a:schemeClr val="tx2"/>
                </a:solidFill>
              </a:rPr>
              <a:t>Public</a:t>
            </a:r>
            <a:r>
              <a:rPr lang="en-US" sz="5200" spc="-22" dirty="0">
                <a:solidFill>
                  <a:schemeClr val="tx2"/>
                </a:solidFill>
              </a:rPr>
              <a:t> </a:t>
            </a:r>
            <a:r>
              <a:rPr lang="en-US" sz="5200" spc="22" dirty="0">
                <a:solidFill>
                  <a:schemeClr val="tx2"/>
                </a:solidFill>
              </a:rPr>
              <a:t>Key</a:t>
            </a:r>
            <a:r>
              <a:rPr lang="en-US" sz="5200" dirty="0">
                <a:solidFill>
                  <a:schemeClr val="tx2"/>
                </a:solidFill>
              </a:rPr>
              <a:t> </a:t>
            </a:r>
            <a:r>
              <a:rPr lang="en-US" sz="5200" spc="22" dirty="0">
                <a:solidFill>
                  <a:schemeClr val="tx2"/>
                </a:solidFill>
              </a:rPr>
              <a:t>Infrastructure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B70C935-1A30-A1A9-0013-C3CE0F54D530}"/>
              </a:ext>
            </a:extLst>
          </p:cNvPr>
          <p:cNvGrpSpPr/>
          <p:nvPr/>
        </p:nvGrpSpPr>
        <p:grpSpPr>
          <a:xfrm>
            <a:off x="1548581" y="1500335"/>
            <a:ext cx="9919519" cy="5202845"/>
            <a:chOff x="1686064" y="1013645"/>
            <a:chExt cx="8635508" cy="5704409"/>
          </a:xfrm>
        </p:grpSpPr>
        <p:grpSp>
          <p:nvGrpSpPr>
            <p:cNvPr id="47" name="object 3">
              <a:extLst>
                <a:ext uri="{FF2B5EF4-FFF2-40B4-BE49-F238E27FC236}">
                  <a16:creationId xmlns:a16="http://schemas.microsoft.com/office/drawing/2014/main" id="{79716E17-170E-B543-49F6-CCE283B244E8}"/>
                </a:ext>
              </a:extLst>
            </p:cNvPr>
            <p:cNvGrpSpPr/>
            <p:nvPr/>
          </p:nvGrpSpPr>
          <p:grpSpPr>
            <a:xfrm>
              <a:off x="2174605" y="1013645"/>
              <a:ext cx="7421390" cy="4435956"/>
              <a:chOff x="349330" y="692657"/>
              <a:chExt cx="5071283" cy="3031236"/>
            </a:xfrm>
          </p:grpSpPr>
          <p:pic>
            <p:nvPicPr>
              <p:cNvPr id="61" name="object 5">
                <a:extLst>
                  <a:ext uri="{FF2B5EF4-FFF2-40B4-BE49-F238E27FC236}">
                    <a16:creationId xmlns:a16="http://schemas.microsoft.com/office/drawing/2014/main" id="{25725C35-8071-83B3-03D3-6DB933A39CC6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03019" y="695916"/>
                <a:ext cx="992124" cy="752774"/>
              </a:xfrm>
              <a:prstGeom prst="rect">
                <a:avLst/>
              </a:prstGeom>
            </p:spPr>
          </p:pic>
          <p:sp>
            <p:nvSpPr>
              <p:cNvPr id="62" name="object 6">
                <a:extLst>
                  <a:ext uri="{FF2B5EF4-FFF2-40B4-BE49-F238E27FC236}">
                    <a16:creationId xmlns:a16="http://schemas.microsoft.com/office/drawing/2014/main" id="{BC33ABDF-9745-A806-FC42-D34A87944484}"/>
                  </a:ext>
                </a:extLst>
              </p:cNvPr>
              <p:cNvSpPr/>
              <p:nvPr/>
            </p:nvSpPr>
            <p:spPr>
              <a:xfrm>
                <a:off x="4414266" y="819911"/>
                <a:ext cx="985519" cy="615315"/>
              </a:xfrm>
              <a:custGeom>
                <a:avLst/>
                <a:gdLst/>
                <a:ahLst/>
                <a:cxnLst/>
                <a:rect l="l" t="t" r="r" b="b"/>
                <a:pathLst>
                  <a:path w="985520" h="615315">
                    <a:moveTo>
                      <a:pt x="985253" y="573786"/>
                    </a:moveTo>
                    <a:lnTo>
                      <a:pt x="788670" y="573786"/>
                    </a:lnTo>
                    <a:lnTo>
                      <a:pt x="788670" y="240792"/>
                    </a:lnTo>
                    <a:lnTo>
                      <a:pt x="890778" y="240792"/>
                    </a:lnTo>
                    <a:lnTo>
                      <a:pt x="741426" y="0"/>
                    </a:lnTo>
                    <a:lnTo>
                      <a:pt x="226314" y="0"/>
                    </a:lnTo>
                    <a:lnTo>
                      <a:pt x="90678" y="240792"/>
                    </a:lnTo>
                    <a:lnTo>
                      <a:pt x="182118" y="240792"/>
                    </a:lnTo>
                    <a:lnTo>
                      <a:pt x="182118" y="573786"/>
                    </a:lnTo>
                    <a:lnTo>
                      <a:pt x="0" y="573786"/>
                    </a:lnTo>
                    <a:lnTo>
                      <a:pt x="0" y="614934"/>
                    </a:lnTo>
                    <a:lnTo>
                      <a:pt x="985253" y="614934"/>
                    </a:lnTo>
                    <a:lnTo>
                      <a:pt x="985253" y="57378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sp>
            <p:nvSpPr>
              <p:cNvPr id="63" name="object 7">
                <a:extLst>
                  <a:ext uri="{FF2B5EF4-FFF2-40B4-BE49-F238E27FC236}">
                    <a16:creationId xmlns:a16="http://schemas.microsoft.com/office/drawing/2014/main" id="{95221446-EBD5-9284-1C97-BA319E195FB1}"/>
                  </a:ext>
                </a:extLst>
              </p:cNvPr>
              <p:cNvSpPr/>
              <p:nvPr/>
            </p:nvSpPr>
            <p:spPr>
              <a:xfrm>
                <a:off x="4671060" y="1198625"/>
                <a:ext cx="454659" cy="110489"/>
              </a:xfrm>
              <a:custGeom>
                <a:avLst/>
                <a:gdLst/>
                <a:ahLst/>
                <a:cxnLst/>
                <a:rect l="l" t="t" r="r" b="b"/>
                <a:pathLst>
                  <a:path w="454660" h="110490">
                    <a:moveTo>
                      <a:pt x="37338" y="62484"/>
                    </a:moveTo>
                    <a:lnTo>
                      <a:pt x="0" y="62484"/>
                    </a:lnTo>
                    <a:lnTo>
                      <a:pt x="0" y="110490"/>
                    </a:lnTo>
                    <a:lnTo>
                      <a:pt x="37338" y="110490"/>
                    </a:lnTo>
                    <a:lnTo>
                      <a:pt x="37338" y="62484"/>
                    </a:lnTo>
                    <a:close/>
                  </a:path>
                  <a:path w="454660" h="110490">
                    <a:moveTo>
                      <a:pt x="37338" y="0"/>
                    </a:moveTo>
                    <a:lnTo>
                      <a:pt x="0" y="0"/>
                    </a:lnTo>
                    <a:lnTo>
                      <a:pt x="0" y="49530"/>
                    </a:lnTo>
                    <a:lnTo>
                      <a:pt x="37338" y="49530"/>
                    </a:lnTo>
                    <a:lnTo>
                      <a:pt x="37338" y="0"/>
                    </a:lnTo>
                    <a:close/>
                  </a:path>
                  <a:path w="454660" h="110490">
                    <a:moveTo>
                      <a:pt x="89916" y="62484"/>
                    </a:moveTo>
                    <a:lnTo>
                      <a:pt x="52578" y="62484"/>
                    </a:lnTo>
                    <a:lnTo>
                      <a:pt x="52578" y="110490"/>
                    </a:lnTo>
                    <a:lnTo>
                      <a:pt x="89916" y="110490"/>
                    </a:lnTo>
                    <a:lnTo>
                      <a:pt x="89916" y="62484"/>
                    </a:lnTo>
                    <a:close/>
                  </a:path>
                  <a:path w="454660" h="110490">
                    <a:moveTo>
                      <a:pt x="89916" y="0"/>
                    </a:moveTo>
                    <a:lnTo>
                      <a:pt x="52578" y="0"/>
                    </a:lnTo>
                    <a:lnTo>
                      <a:pt x="52578" y="49530"/>
                    </a:lnTo>
                    <a:lnTo>
                      <a:pt x="89916" y="49530"/>
                    </a:lnTo>
                    <a:lnTo>
                      <a:pt x="89916" y="0"/>
                    </a:lnTo>
                    <a:close/>
                  </a:path>
                  <a:path w="454660" h="110490">
                    <a:moveTo>
                      <a:pt x="401574" y="62484"/>
                    </a:moveTo>
                    <a:lnTo>
                      <a:pt x="363474" y="62484"/>
                    </a:lnTo>
                    <a:lnTo>
                      <a:pt x="363474" y="110490"/>
                    </a:lnTo>
                    <a:lnTo>
                      <a:pt x="401574" y="110490"/>
                    </a:lnTo>
                    <a:lnTo>
                      <a:pt x="401574" y="62484"/>
                    </a:lnTo>
                    <a:close/>
                  </a:path>
                  <a:path w="454660" h="110490">
                    <a:moveTo>
                      <a:pt x="401574" y="0"/>
                    </a:moveTo>
                    <a:lnTo>
                      <a:pt x="363474" y="0"/>
                    </a:lnTo>
                    <a:lnTo>
                      <a:pt x="363474" y="49530"/>
                    </a:lnTo>
                    <a:lnTo>
                      <a:pt x="401574" y="49530"/>
                    </a:lnTo>
                    <a:lnTo>
                      <a:pt x="401574" y="0"/>
                    </a:lnTo>
                    <a:close/>
                  </a:path>
                  <a:path w="454660" h="110490">
                    <a:moveTo>
                      <a:pt x="454152" y="62484"/>
                    </a:moveTo>
                    <a:lnTo>
                      <a:pt x="416814" y="62484"/>
                    </a:lnTo>
                    <a:lnTo>
                      <a:pt x="416814" y="110490"/>
                    </a:lnTo>
                    <a:lnTo>
                      <a:pt x="454152" y="110490"/>
                    </a:lnTo>
                    <a:lnTo>
                      <a:pt x="454152" y="62484"/>
                    </a:lnTo>
                    <a:close/>
                  </a:path>
                  <a:path w="454660" h="110490">
                    <a:moveTo>
                      <a:pt x="454152" y="0"/>
                    </a:moveTo>
                    <a:lnTo>
                      <a:pt x="416814" y="0"/>
                    </a:lnTo>
                    <a:lnTo>
                      <a:pt x="416814" y="49530"/>
                    </a:lnTo>
                    <a:lnTo>
                      <a:pt x="454152" y="49530"/>
                    </a:lnTo>
                    <a:lnTo>
                      <a:pt x="45415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sp>
            <p:nvSpPr>
              <p:cNvPr id="64" name="object 8">
                <a:extLst>
                  <a:ext uri="{FF2B5EF4-FFF2-40B4-BE49-F238E27FC236}">
                    <a16:creationId xmlns:a16="http://schemas.microsoft.com/office/drawing/2014/main" id="{F35A9327-CC39-9632-D5AB-F9B05BADEFA1}"/>
                  </a:ext>
                </a:extLst>
              </p:cNvPr>
              <p:cNvSpPr/>
              <p:nvPr/>
            </p:nvSpPr>
            <p:spPr>
              <a:xfrm>
                <a:off x="4667250" y="765809"/>
                <a:ext cx="99060" cy="194310"/>
              </a:xfrm>
              <a:custGeom>
                <a:avLst/>
                <a:gdLst/>
                <a:ahLst/>
                <a:cxnLst/>
                <a:rect l="l" t="t" r="r" b="b"/>
                <a:pathLst>
                  <a:path w="99060" h="194309">
                    <a:moveTo>
                      <a:pt x="99060" y="0"/>
                    </a:moveTo>
                    <a:lnTo>
                      <a:pt x="0" y="0"/>
                    </a:lnTo>
                    <a:lnTo>
                      <a:pt x="0" y="26670"/>
                    </a:lnTo>
                    <a:lnTo>
                      <a:pt x="14478" y="26670"/>
                    </a:lnTo>
                    <a:lnTo>
                      <a:pt x="14478" y="194310"/>
                    </a:lnTo>
                    <a:lnTo>
                      <a:pt x="86868" y="194310"/>
                    </a:lnTo>
                    <a:lnTo>
                      <a:pt x="86868" y="26670"/>
                    </a:lnTo>
                    <a:lnTo>
                      <a:pt x="99060" y="26670"/>
                    </a:lnTo>
                    <a:lnTo>
                      <a:pt x="9906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pic>
            <p:nvPicPr>
              <p:cNvPr id="65" name="object 9">
                <a:extLst>
                  <a:ext uri="{FF2B5EF4-FFF2-40B4-BE49-F238E27FC236}">
                    <a16:creationId xmlns:a16="http://schemas.microsoft.com/office/drawing/2014/main" id="{329C69AD-3C8C-F023-A676-92466426496F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831841" y="1213865"/>
                <a:ext cx="130301" cy="176784"/>
              </a:xfrm>
              <a:prstGeom prst="rect">
                <a:avLst/>
              </a:prstGeom>
            </p:spPr>
          </p:pic>
          <p:pic>
            <p:nvPicPr>
              <p:cNvPr id="66" name="object 10">
                <a:extLst>
                  <a:ext uri="{FF2B5EF4-FFF2-40B4-BE49-F238E27FC236}">
                    <a16:creationId xmlns:a16="http://schemas.microsoft.com/office/drawing/2014/main" id="{28D210F3-47B3-197C-C6DA-0CAA1A0C0F28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451762" y="1223610"/>
                <a:ext cx="124809" cy="183041"/>
              </a:xfrm>
              <a:prstGeom prst="rect">
                <a:avLst/>
              </a:prstGeom>
            </p:spPr>
          </p:pic>
          <p:pic>
            <p:nvPicPr>
              <p:cNvPr id="67" name="object 11">
                <a:extLst>
                  <a:ext uri="{FF2B5EF4-FFF2-40B4-BE49-F238E27FC236}">
                    <a16:creationId xmlns:a16="http://schemas.microsoft.com/office/drawing/2014/main" id="{24821160-BC94-743F-6C92-3795100835A8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229477" y="1223646"/>
                <a:ext cx="124334" cy="183005"/>
              </a:xfrm>
              <a:prstGeom prst="rect">
                <a:avLst/>
              </a:prstGeom>
            </p:spPr>
          </p:pic>
          <p:sp>
            <p:nvSpPr>
              <p:cNvPr id="68" name="object 12">
                <a:extLst>
                  <a:ext uri="{FF2B5EF4-FFF2-40B4-BE49-F238E27FC236}">
                    <a16:creationId xmlns:a16="http://schemas.microsoft.com/office/drawing/2014/main" id="{3C354CEF-430E-5B2D-1ECB-6C7CA0D62A86}"/>
                  </a:ext>
                </a:extLst>
              </p:cNvPr>
              <p:cNvSpPr/>
              <p:nvPr/>
            </p:nvSpPr>
            <p:spPr>
              <a:xfrm>
                <a:off x="4408932" y="1418081"/>
                <a:ext cx="976630" cy="176530"/>
              </a:xfrm>
              <a:custGeom>
                <a:avLst/>
                <a:gdLst/>
                <a:ahLst/>
                <a:cxnLst/>
                <a:rect l="l" t="t" r="r" b="b"/>
                <a:pathLst>
                  <a:path w="976629" h="176530">
                    <a:moveTo>
                      <a:pt x="976122" y="176022"/>
                    </a:moveTo>
                    <a:lnTo>
                      <a:pt x="976122" y="0"/>
                    </a:lnTo>
                    <a:lnTo>
                      <a:pt x="0" y="0"/>
                    </a:lnTo>
                    <a:lnTo>
                      <a:pt x="0" y="176022"/>
                    </a:lnTo>
                    <a:lnTo>
                      <a:pt x="976122" y="17602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sp>
            <p:nvSpPr>
              <p:cNvPr id="69" name="object 13">
                <a:extLst>
                  <a:ext uri="{FF2B5EF4-FFF2-40B4-BE49-F238E27FC236}">
                    <a16:creationId xmlns:a16="http://schemas.microsoft.com/office/drawing/2014/main" id="{2307BEF4-FC9B-37B2-F99C-FE8A64CFCDC0}"/>
                  </a:ext>
                </a:extLst>
              </p:cNvPr>
              <p:cNvSpPr/>
              <p:nvPr/>
            </p:nvSpPr>
            <p:spPr>
              <a:xfrm>
                <a:off x="4466844" y="1449641"/>
                <a:ext cx="872490" cy="93980"/>
              </a:xfrm>
              <a:custGeom>
                <a:avLst/>
                <a:gdLst/>
                <a:ahLst/>
                <a:cxnLst/>
                <a:rect l="l" t="t" r="r" b="b"/>
                <a:pathLst>
                  <a:path w="872489" h="93980">
                    <a:moveTo>
                      <a:pt x="22098" y="82740"/>
                    </a:moveTo>
                    <a:lnTo>
                      <a:pt x="21336" y="78930"/>
                    </a:lnTo>
                    <a:lnTo>
                      <a:pt x="19050" y="75120"/>
                    </a:lnTo>
                    <a:lnTo>
                      <a:pt x="16002" y="73596"/>
                    </a:lnTo>
                    <a:lnTo>
                      <a:pt x="11430" y="72834"/>
                    </a:lnTo>
                    <a:lnTo>
                      <a:pt x="7620" y="73596"/>
                    </a:lnTo>
                    <a:lnTo>
                      <a:pt x="3048" y="75120"/>
                    </a:lnTo>
                    <a:lnTo>
                      <a:pt x="762" y="78930"/>
                    </a:lnTo>
                    <a:lnTo>
                      <a:pt x="0" y="82740"/>
                    </a:lnTo>
                    <a:lnTo>
                      <a:pt x="762" y="86550"/>
                    </a:lnTo>
                    <a:lnTo>
                      <a:pt x="3048" y="88836"/>
                    </a:lnTo>
                    <a:lnTo>
                      <a:pt x="10642" y="93256"/>
                    </a:lnTo>
                    <a:lnTo>
                      <a:pt x="15506" y="93421"/>
                    </a:lnTo>
                    <a:lnTo>
                      <a:pt x="21336" y="86550"/>
                    </a:lnTo>
                    <a:lnTo>
                      <a:pt x="22098" y="82740"/>
                    </a:lnTo>
                    <a:close/>
                  </a:path>
                  <a:path w="872489" h="93980">
                    <a:moveTo>
                      <a:pt x="22098" y="11112"/>
                    </a:moveTo>
                    <a:lnTo>
                      <a:pt x="21336" y="7302"/>
                    </a:lnTo>
                    <a:lnTo>
                      <a:pt x="15506" y="431"/>
                    </a:lnTo>
                    <a:lnTo>
                      <a:pt x="10642" y="596"/>
                    </a:lnTo>
                    <a:lnTo>
                      <a:pt x="3048" y="5016"/>
                    </a:lnTo>
                    <a:lnTo>
                      <a:pt x="762" y="7302"/>
                    </a:lnTo>
                    <a:lnTo>
                      <a:pt x="0" y="11112"/>
                    </a:lnTo>
                    <a:lnTo>
                      <a:pt x="762" y="14922"/>
                    </a:lnTo>
                    <a:lnTo>
                      <a:pt x="3048" y="18732"/>
                    </a:lnTo>
                    <a:lnTo>
                      <a:pt x="9804" y="23164"/>
                    </a:lnTo>
                    <a:lnTo>
                      <a:pt x="17881" y="23558"/>
                    </a:lnTo>
                    <a:lnTo>
                      <a:pt x="21336" y="14922"/>
                    </a:lnTo>
                    <a:lnTo>
                      <a:pt x="22098" y="11112"/>
                    </a:lnTo>
                    <a:close/>
                  </a:path>
                  <a:path w="872489" h="93980">
                    <a:moveTo>
                      <a:pt x="77724" y="40830"/>
                    </a:moveTo>
                    <a:lnTo>
                      <a:pt x="76200" y="37020"/>
                    </a:lnTo>
                    <a:lnTo>
                      <a:pt x="74676" y="33972"/>
                    </a:lnTo>
                    <a:lnTo>
                      <a:pt x="70866" y="31686"/>
                    </a:lnTo>
                    <a:lnTo>
                      <a:pt x="67056" y="30924"/>
                    </a:lnTo>
                    <a:lnTo>
                      <a:pt x="62484" y="31686"/>
                    </a:lnTo>
                    <a:lnTo>
                      <a:pt x="58674" y="33972"/>
                    </a:lnTo>
                    <a:lnTo>
                      <a:pt x="56388" y="37020"/>
                    </a:lnTo>
                    <a:lnTo>
                      <a:pt x="54864" y="40830"/>
                    </a:lnTo>
                    <a:lnTo>
                      <a:pt x="56388" y="44640"/>
                    </a:lnTo>
                    <a:lnTo>
                      <a:pt x="58674" y="47688"/>
                    </a:lnTo>
                    <a:lnTo>
                      <a:pt x="62484" y="49212"/>
                    </a:lnTo>
                    <a:lnTo>
                      <a:pt x="67056" y="49974"/>
                    </a:lnTo>
                    <a:lnTo>
                      <a:pt x="70866" y="49212"/>
                    </a:lnTo>
                    <a:lnTo>
                      <a:pt x="74676" y="47688"/>
                    </a:lnTo>
                    <a:lnTo>
                      <a:pt x="76200" y="44640"/>
                    </a:lnTo>
                    <a:lnTo>
                      <a:pt x="77724" y="40830"/>
                    </a:lnTo>
                    <a:close/>
                  </a:path>
                  <a:path w="872489" h="93980">
                    <a:moveTo>
                      <a:pt x="144780" y="82740"/>
                    </a:moveTo>
                    <a:lnTo>
                      <a:pt x="144018" y="78930"/>
                    </a:lnTo>
                    <a:lnTo>
                      <a:pt x="141732" y="75120"/>
                    </a:lnTo>
                    <a:lnTo>
                      <a:pt x="137160" y="73596"/>
                    </a:lnTo>
                    <a:lnTo>
                      <a:pt x="133350" y="72834"/>
                    </a:lnTo>
                    <a:lnTo>
                      <a:pt x="128778" y="73596"/>
                    </a:lnTo>
                    <a:lnTo>
                      <a:pt x="125730" y="75120"/>
                    </a:lnTo>
                    <a:lnTo>
                      <a:pt x="123444" y="78930"/>
                    </a:lnTo>
                    <a:lnTo>
                      <a:pt x="122682" y="82740"/>
                    </a:lnTo>
                    <a:lnTo>
                      <a:pt x="123444" y="86550"/>
                    </a:lnTo>
                    <a:lnTo>
                      <a:pt x="125730" y="88836"/>
                    </a:lnTo>
                    <a:lnTo>
                      <a:pt x="128778" y="91122"/>
                    </a:lnTo>
                    <a:lnTo>
                      <a:pt x="133350" y="91884"/>
                    </a:lnTo>
                    <a:lnTo>
                      <a:pt x="137160" y="91122"/>
                    </a:lnTo>
                    <a:lnTo>
                      <a:pt x="141732" y="88836"/>
                    </a:lnTo>
                    <a:lnTo>
                      <a:pt x="144018" y="86550"/>
                    </a:lnTo>
                    <a:lnTo>
                      <a:pt x="144780" y="82740"/>
                    </a:lnTo>
                    <a:close/>
                  </a:path>
                  <a:path w="872489" h="93980">
                    <a:moveTo>
                      <a:pt x="144780" y="11112"/>
                    </a:moveTo>
                    <a:lnTo>
                      <a:pt x="144018" y="7302"/>
                    </a:lnTo>
                    <a:lnTo>
                      <a:pt x="141732" y="5016"/>
                    </a:lnTo>
                    <a:lnTo>
                      <a:pt x="137160" y="2730"/>
                    </a:lnTo>
                    <a:lnTo>
                      <a:pt x="133350" y="1968"/>
                    </a:lnTo>
                    <a:lnTo>
                      <a:pt x="128778" y="2730"/>
                    </a:lnTo>
                    <a:lnTo>
                      <a:pt x="125730" y="5016"/>
                    </a:lnTo>
                    <a:lnTo>
                      <a:pt x="123444" y="7302"/>
                    </a:lnTo>
                    <a:lnTo>
                      <a:pt x="122682" y="11112"/>
                    </a:lnTo>
                    <a:lnTo>
                      <a:pt x="123444" y="14922"/>
                    </a:lnTo>
                    <a:lnTo>
                      <a:pt x="125730" y="18732"/>
                    </a:lnTo>
                    <a:lnTo>
                      <a:pt x="128778" y="21018"/>
                    </a:lnTo>
                    <a:lnTo>
                      <a:pt x="133350" y="21780"/>
                    </a:lnTo>
                    <a:lnTo>
                      <a:pt x="137160" y="21018"/>
                    </a:lnTo>
                    <a:lnTo>
                      <a:pt x="141732" y="18732"/>
                    </a:lnTo>
                    <a:lnTo>
                      <a:pt x="144018" y="14922"/>
                    </a:lnTo>
                    <a:lnTo>
                      <a:pt x="144780" y="11112"/>
                    </a:lnTo>
                    <a:close/>
                  </a:path>
                  <a:path w="872489" h="93980">
                    <a:moveTo>
                      <a:pt x="200406" y="40830"/>
                    </a:moveTo>
                    <a:lnTo>
                      <a:pt x="198882" y="37020"/>
                    </a:lnTo>
                    <a:lnTo>
                      <a:pt x="196596" y="33972"/>
                    </a:lnTo>
                    <a:lnTo>
                      <a:pt x="192786" y="31686"/>
                    </a:lnTo>
                    <a:lnTo>
                      <a:pt x="188214" y="30924"/>
                    </a:lnTo>
                    <a:lnTo>
                      <a:pt x="184404" y="31686"/>
                    </a:lnTo>
                    <a:lnTo>
                      <a:pt x="180594" y="33972"/>
                    </a:lnTo>
                    <a:lnTo>
                      <a:pt x="179070" y="37020"/>
                    </a:lnTo>
                    <a:lnTo>
                      <a:pt x="177546" y="40830"/>
                    </a:lnTo>
                    <a:lnTo>
                      <a:pt x="179070" y="44640"/>
                    </a:lnTo>
                    <a:lnTo>
                      <a:pt x="180594" y="47688"/>
                    </a:lnTo>
                    <a:lnTo>
                      <a:pt x="184404" y="49212"/>
                    </a:lnTo>
                    <a:lnTo>
                      <a:pt x="188214" y="49974"/>
                    </a:lnTo>
                    <a:lnTo>
                      <a:pt x="192786" y="49212"/>
                    </a:lnTo>
                    <a:lnTo>
                      <a:pt x="196596" y="47688"/>
                    </a:lnTo>
                    <a:lnTo>
                      <a:pt x="198882" y="44640"/>
                    </a:lnTo>
                    <a:lnTo>
                      <a:pt x="200406" y="40830"/>
                    </a:lnTo>
                    <a:close/>
                  </a:path>
                  <a:path w="872489" h="93980">
                    <a:moveTo>
                      <a:pt x="265176" y="82740"/>
                    </a:moveTo>
                    <a:lnTo>
                      <a:pt x="262128" y="75120"/>
                    </a:lnTo>
                    <a:lnTo>
                      <a:pt x="258318" y="73596"/>
                    </a:lnTo>
                    <a:lnTo>
                      <a:pt x="254508" y="72834"/>
                    </a:lnTo>
                    <a:lnTo>
                      <a:pt x="249936" y="73596"/>
                    </a:lnTo>
                    <a:lnTo>
                      <a:pt x="246126" y="75120"/>
                    </a:lnTo>
                    <a:lnTo>
                      <a:pt x="243840" y="78930"/>
                    </a:lnTo>
                    <a:lnTo>
                      <a:pt x="243078" y="82740"/>
                    </a:lnTo>
                    <a:lnTo>
                      <a:pt x="243840" y="86550"/>
                    </a:lnTo>
                    <a:lnTo>
                      <a:pt x="246126" y="88836"/>
                    </a:lnTo>
                    <a:lnTo>
                      <a:pt x="249936" y="91122"/>
                    </a:lnTo>
                    <a:lnTo>
                      <a:pt x="254508" y="91884"/>
                    </a:lnTo>
                    <a:lnTo>
                      <a:pt x="258318" y="91122"/>
                    </a:lnTo>
                    <a:lnTo>
                      <a:pt x="262128" y="88836"/>
                    </a:lnTo>
                    <a:lnTo>
                      <a:pt x="263652" y="86550"/>
                    </a:lnTo>
                    <a:lnTo>
                      <a:pt x="265176" y="82740"/>
                    </a:lnTo>
                    <a:close/>
                  </a:path>
                  <a:path w="872489" h="93980">
                    <a:moveTo>
                      <a:pt x="265176" y="11112"/>
                    </a:moveTo>
                    <a:lnTo>
                      <a:pt x="263652" y="7302"/>
                    </a:lnTo>
                    <a:lnTo>
                      <a:pt x="262128" y="5016"/>
                    </a:lnTo>
                    <a:lnTo>
                      <a:pt x="258318" y="2730"/>
                    </a:lnTo>
                    <a:lnTo>
                      <a:pt x="254508" y="1968"/>
                    </a:lnTo>
                    <a:lnTo>
                      <a:pt x="249936" y="2730"/>
                    </a:lnTo>
                    <a:lnTo>
                      <a:pt x="246126" y="5016"/>
                    </a:lnTo>
                    <a:lnTo>
                      <a:pt x="243840" y="7302"/>
                    </a:lnTo>
                    <a:lnTo>
                      <a:pt x="243078" y="11112"/>
                    </a:lnTo>
                    <a:lnTo>
                      <a:pt x="243840" y="14922"/>
                    </a:lnTo>
                    <a:lnTo>
                      <a:pt x="246126" y="18732"/>
                    </a:lnTo>
                    <a:lnTo>
                      <a:pt x="249936" y="21018"/>
                    </a:lnTo>
                    <a:lnTo>
                      <a:pt x="254508" y="21780"/>
                    </a:lnTo>
                    <a:lnTo>
                      <a:pt x="258318" y="21018"/>
                    </a:lnTo>
                    <a:lnTo>
                      <a:pt x="262128" y="18732"/>
                    </a:lnTo>
                    <a:lnTo>
                      <a:pt x="265176" y="11112"/>
                    </a:lnTo>
                    <a:close/>
                  </a:path>
                  <a:path w="872489" h="93980">
                    <a:moveTo>
                      <a:pt x="320802" y="40830"/>
                    </a:moveTo>
                    <a:lnTo>
                      <a:pt x="319278" y="37020"/>
                    </a:lnTo>
                    <a:lnTo>
                      <a:pt x="316992" y="33972"/>
                    </a:lnTo>
                    <a:lnTo>
                      <a:pt x="313944" y="31686"/>
                    </a:lnTo>
                    <a:lnTo>
                      <a:pt x="310134" y="30924"/>
                    </a:lnTo>
                    <a:lnTo>
                      <a:pt x="305562" y="31686"/>
                    </a:lnTo>
                    <a:lnTo>
                      <a:pt x="302514" y="33972"/>
                    </a:lnTo>
                    <a:lnTo>
                      <a:pt x="300228" y="37020"/>
                    </a:lnTo>
                    <a:lnTo>
                      <a:pt x="299466" y="40830"/>
                    </a:lnTo>
                    <a:lnTo>
                      <a:pt x="300228" y="44640"/>
                    </a:lnTo>
                    <a:lnTo>
                      <a:pt x="302514" y="47688"/>
                    </a:lnTo>
                    <a:lnTo>
                      <a:pt x="305562" y="49212"/>
                    </a:lnTo>
                    <a:lnTo>
                      <a:pt x="310134" y="49974"/>
                    </a:lnTo>
                    <a:lnTo>
                      <a:pt x="313944" y="49212"/>
                    </a:lnTo>
                    <a:lnTo>
                      <a:pt x="316992" y="47688"/>
                    </a:lnTo>
                    <a:lnTo>
                      <a:pt x="319278" y="44640"/>
                    </a:lnTo>
                    <a:lnTo>
                      <a:pt x="320802" y="40830"/>
                    </a:lnTo>
                    <a:close/>
                  </a:path>
                  <a:path w="872489" h="93980">
                    <a:moveTo>
                      <a:pt x="387858" y="82740"/>
                    </a:moveTo>
                    <a:lnTo>
                      <a:pt x="386334" y="78930"/>
                    </a:lnTo>
                    <a:lnTo>
                      <a:pt x="384048" y="75120"/>
                    </a:lnTo>
                    <a:lnTo>
                      <a:pt x="380238" y="73596"/>
                    </a:lnTo>
                    <a:lnTo>
                      <a:pt x="375666" y="72834"/>
                    </a:lnTo>
                    <a:lnTo>
                      <a:pt x="371856" y="73596"/>
                    </a:lnTo>
                    <a:lnTo>
                      <a:pt x="368046" y="75120"/>
                    </a:lnTo>
                    <a:lnTo>
                      <a:pt x="364998" y="82740"/>
                    </a:lnTo>
                    <a:lnTo>
                      <a:pt x="366522" y="86550"/>
                    </a:lnTo>
                    <a:lnTo>
                      <a:pt x="368046" y="88836"/>
                    </a:lnTo>
                    <a:lnTo>
                      <a:pt x="374091" y="93853"/>
                    </a:lnTo>
                    <a:lnTo>
                      <a:pt x="381482" y="92456"/>
                    </a:lnTo>
                    <a:lnTo>
                      <a:pt x="386334" y="86550"/>
                    </a:lnTo>
                    <a:lnTo>
                      <a:pt x="387858" y="82740"/>
                    </a:lnTo>
                    <a:close/>
                  </a:path>
                  <a:path w="872489" h="93980">
                    <a:moveTo>
                      <a:pt x="387858" y="11112"/>
                    </a:moveTo>
                    <a:lnTo>
                      <a:pt x="386334" y="7302"/>
                    </a:lnTo>
                    <a:lnTo>
                      <a:pt x="381482" y="1397"/>
                    </a:lnTo>
                    <a:lnTo>
                      <a:pt x="374091" y="0"/>
                    </a:lnTo>
                    <a:lnTo>
                      <a:pt x="368046" y="5016"/>
                    </a:lnTo>
                    <a:lnTo>
                      <a:pt x="366522" y="7302"/>
                    </a:lnTo>
                    <a:lnTo>
                      <a:pt x="364998" y="11112"/>
                    </a:lnTo>
                    <a:lnTo>
                      <a:pt x="368046" y="18732"/>
                    </a:lnTo>
                    <a:lnTo>
                      <a:pt x="371856" y="21018"/>
                    </a:lnTo>
                    <a:lnTo>
                      <a:pt x="375666" y="21780"/>
                    </a:lnTo>
                    <a:lnTo>
                      <a:pt x="380238" y="21018"/>
                    </a:lnTo>
                    <a:lnTo>
                      <a:pt x="384048" y="18732"/>
                    </a:lnTo>
                    <a:lnTo>
                      <a:pt x="386334" y="14922"/>
                    </a:lnTo>
                    <a:lnTo>
                      <a:pt x="387858" y="11112"/>
                    </a:lnTo>
                    <a:close/>
                  </a:path>
                  <a:path w="872489" h="93980">
                    <a:moveTo>
                      <a:pt x="442722" y="40830"/>
                    </a:moveTo>
                    <a:lnTo>
                      <a:pt x="441960" y="37020"/>
                    </a:lnTo>
                    <a:lnTo>
                      <a:pt x="437400" y="29171"/>
                    </a:lnTo>
                    <a:lnTo>
                      <a:pt x="430644" y="29629"/>
                    </a:lnTo>
                    <a:lnTo>
                      <a:pt x="423672" y="33972"/>
                    </a:lnTo>
                    <a:lnTo>
                      <a:pt x="421386" y="37020"/>
                    </a:lnTo>
                    <a:lnTo>
                      <a:pt x="420624" y="40830"/>
                    </a:lnTo>
                    <a:lnTo>
                      <a:pt x="421386" y="44640"/>
                    </a:lnTo>
                    <a:lnTo>
                      <a:pt x="423672" y="47688"/>
                    </a:lnTo>
                    <a:lnTo>
                      <a:pt x="428244" y="49212"/>
                    </a:lnTo>
                    <a:lnTo>
                      <a:pt x="432054" y="49974"/>
                    </a:lnTo>
                    <a:lnTo>
                      <a:pt x="436626" y="49212"/>
                    </a:lnTo>
                    <a:lnTo>
                      <a:pt x="439674" y="47688"/>
                    </a:lnTo>
                    <a:lnTo>
                      <a:pt x="441960" y="44640"/>
                    </a:lnTo>
                    <a:lnTo>
                      <a:pt x="442722" y="40830"/>
                    </a:lnTo>
                    <a:close/>
                  </a:path>
                  <a:path w="872489" h="93980">
                    <a:moveTo>
                      <a:pt x="505968" y="82740"/>
                    </a:moveTo>
                    <a:lnTo>
                      <a:pt x="502920" y="75120"/>
                    </a:lnTo>
                    <a:lnTo>
                      <a:pt x="499110" y="73596"/>
                    </a:lnTo>
                    <a:lnTo>
                      <a:pt x="495300" y="72834"/>
                    </a:lnTo>
                    <a:lnTo>
                      <a:pt x="490728" y="73596"/>
                    </a:lnTo>
                    <a:lnTo>
                      <a:pt x="486918" y="75120"/>
                    </a:lnTo>
                    <a:lnTo>
                      <a:pt x="484632" y="78930"/>
                    </a:lnTo>
                    <a:lnTo>
                      <a:pt x="483108" y="82740"/>
                    </a:lnTo>
                    <a:lnTo>
                      <a:pt x="484632" y="86550"/>
                    </a:lnTo>
                    <a:lnTo>
                      <a:pt x="486918" y="88836"/>
                    </a:lnTo>
                    <a:lnTo>
                      <a:pt x="490728" y="91122"/>
                    </a:lnTo>
                    <a:lnTo>
                      <a:pt x="495300" y="91884"/>
                    </a:lnTo>
                    <a:lnTo>
                      <a:pt x="499110" y="91122"/>
                    </a:lnTo>
                    <a:lnTo>
                      <a:pt x="502920" y="88836"/>
                    </a:lnTo>
                    <a:lnTo>
                      <a:pt x="504444" y="86550"/>
                    </a:lnTo>
                    <a:lnTo>
                      <a:pt x="505968" y="82740"/>
                    </a:lnTo>
                    <a:close/>
                  </a:path>
                  <a:path w="872489" h="93980">
                    <a:moveTo>
                      <a:pt x="505968" y="11112"/>
                    </a:moveTo>
                    <a:lnTo>
                      <a:pt x="504444" y="7302"/>
                    </a:lnTo>
                    <a:lnTo>
                      <a:pt x="502920" y="5016"/>
                    </a:lnTo>
                    <a:lnTo>
                      <a:pt x="499110" y="2730"/>
                    </a:lnTo>
                    <a:lnTo>
                      <a:pt x="495300" y="1968"/>
                    </a:lnTo>
                    <a:lnTo>
                      <a:pt x="490728" y="2730"/>
                    </a:lnTo>
                    <a:lnTo>
                      <a:pt x="486918" y="5016"/>
                    </a:lnTo>
                    <a:lnTo>
                      <a:pt x="484632" y="7302"/>
                    </a:lnTo>
                    <a:lnTo>
                      <a:pt x="483108" y="11112"/>
                    </a:lnTo>
                    <a:lnTo>
                      <a:pt x="484632" y="14922"/>
                    </a:lnTo>
                    <a:lnTo>
                      <a:pt x="486918" y="18732"/>
                    </a:lnTo>
                    <a:lnTo>
                      <a:pt x="490728" y="21018"/>
                    </a:lnTo>
                    <a:lnTo>
                      <a:pt x="495300" y="21780"/>
                    </a:lnTo>
                    <a:lnTo>
                      <a:pt x="499110" y="21018"/>
                    </a:lnTo>
                    <a:lnTo>
                      <a:pt x="502920" y="18732"/>
                    </a:lnTo>
                    <a:lnTo>
                      <a:pt x="505968" y="11112"/>
                    </a:lnTo>
                    <a:close/>
                  </a:path>
                  <a:path w="872489" h="93980">
                    <a:moveTo>
                      <a:pt x="561594" y="40830"/>
                    </a:moveTo>
                    <a:lnTo>
                      <a:pt x="560070" y="37020"/>
                    </a:lnTo>
                    <a:lnTo>
                      <a:pt x="555599" y="29248"/>
                    </a:lnTo>
                    <a:lnTo>
                      <a:pt x="548728" y="29603"/>
                    </a:lnTo>
                    <a:lnTo>
                      <a:pt x="541782" y="33972"/>
                    </a:lnTo>
                    <a:lnTo>
                      <a:pt x="540258" y="37020"/>
                    </a:lnTo>
                    <a:lnTo>
                      <a:pt x="538734" y="40830"/>
                    </a:lnTo>
                    <a:lnTo>
                      <a:pt x="540258" y="44640"/>
                    </a:lnTo>
                    <a:lnTo>
                      <a:pt x="541782" y="47688"/>
                    </a:lnTo>
                    <a:lnTo>
                      <a:pt x="546354" y="49212"/>
                    </a:lnTo>
                    <a:lnTo>
                      <a:pt x="550926" y="49974"/>
                    </a:lnTo>
                    <a:lnTo>
                      <a:pt x="554736" y="49212"/>
                    </a:lnTo>
                    <a:lnTo>
                      <a:pt x="557784" y="47688"/>
                    </a:lnTo>
                    <a:lnTo>
                      <a:pt x="560070" y="44640"/>
                    </a:lnTo>
                    <a:lnTo>
                      <a:pt x="561594" y="40830"/>
                    </a:lnTo>
                    <a:close/>
                  </a:path>
                  <a:path w="872489" h="93980">
                    <a:moveTo>
                      <a:pt x="628650" y="82740"/>
                    </a:moveTo>
                    <a:lnTo>
                      <a:pt x="627126" y="78930"/>
                    </a:lnTo>
                    <a:lnTo>
                      <a:pt x="624840" y="75120"/>
                    </a:lnTo>
                    <a:lnTo>
                      <a:pt x="621030" y="73596"/>
                    </a:lnTo>
                    <a:lnTo>
                      <a:pt x="616458" y="72834"/>
                    </a:lnTo>
                    <a:lnTo>
                      <a:pt x="612648" y="73596"/>
                    </a:lnTo>
                    <a:lnTo>
                      <a:pt x="608838" y="75120"/>
                    </a:lnTo>
                    <a:lnTo>
                      <a:pt x="605790" y="82740"/>
                    </a:lnTo>
                    <a:lnTo>
                      <a:pt x="607314" y="86550"/>
                    </a:lnTo>
                    <a:lnTo>
                      <a:pt x="608838" y="88836"/>
                    </a:lnTo>
                    <a:lnTo>
                      <a:pt x="614883" y="93853"/>
                    </a:lnTo>
                    <a:lnTo>
                      <a:pt x="622261" y="92456"/>
                    </a:lnTo>
                    <a:lnTo>
                      <a:pt x="627126" y="86550"/>
                    </a:lnTo>
                    <a:lnTo>
                      <a:pt x="628650" y="82740"/>
                    </a:lnTo>
                    <a:close/>
                  </a:path>
                  <a:path w="872489" h="93980">
                    <a:moveTo>
                      <a:pt x="628650" y="11112"/>
                    </a:moveTo>
                    <a:lnTo>
                      <a:pt x="627126" y="7302"/>
                    </a:lnTo>
                    <a:lnTo>
                      <a:pt x="622261" y="1397"/>
                    </a:lnTo>
                    <a:lnTo>
                      <a:pt x="614883" y="0"/>
                    </a:lnTo>
                    <a:lnTo>
                      <a:pt x="608838" y="5016"/>
                    </a:lnTo>
                    <a:lnTo>
                      <a:pt x="607314" y="7302"/>
                    </a:lnTo>
                    <a:lnTo>
                      <a:pt x="605790" y="11112"/>
                    </a:lnTo>
                    <a:lnTo>
                      <a:pt x="608838" y="18732"/>
                    </a:lnTo>
                    <a:lnTo>
                      <a:pt x="612648" y="21018"/>
                    </a:lnTo>
                    <a:lnTo>
                      <a:pt x="616458" y="21780"/>
                    </a:lnTo>
                    <a:lnTo>
                      <a:pt x="621030" y="21018"/>
                    </a:lnTo>
                    <a:lnTo>
                      <a:pt x="624840" y="18732"/>
                    </a:lnTo>
                    <a:lnTo>
                      <a:pt x="627126" y="14922"/>
                    </a:lnTo>
                    <a:lnTo>
                      <a:pt x="628650" y="11112"/>
                    </a:lnTo>
                    <a:close/>
                  </a:path>
                  <a:path w="872489" h="93980">
                    <a:moveTo>
                      <a:pt x="683514" y="40830"/>
                    </a:moveTo>
                    <a:lnTo>
                      <a:pt x="682752" y="37020"/>
                    </a:lnTo>
                    <a:lnTo>
                      <a:pt x="680466" y="33972"/>
                    </a:lnTo>
                    <a:lnTo>
                      <a:pt x="676656" y="31686"/>
                    </a:lnTo>
                    <a:lnTo>
                      <a:pt x="672084" y="30924"/>
                    </a:lnTo>
                    <a:lnTo>
                      <a:pt x="667512" y="31686"/>
                    </a:lnTo>
                    <a:lnTo>
                      <a:pt x="664464" y="33972"/>
                    </a:lnTo>
                    <a:lnTo>
                      <a:pt x="662178" y="37020"/>
                    </a:lnTo>
                    <a:lnTo>
                      <a:pt x="661416" y="40830"/>
                    </a:lnTo>
                    <a:lnTo>
                      <a:pt x="662178" y="44640"/>
                    </a:lnTo>
                    <a:lnTo>
                      <a:pt x="664464" y="47688"/>
                    </a:lnTo>
                    <a:lnTo>
                      <a:pt x="667512" y="49212"/>
                    </a:lnTo>
                    <a:lnTo>
                      <a:pt x="672084" y="49974"/>
                    </a:lnTo>
                    <a:lnTo>
                      <a:pt x="676656" y="49212"/>
                    </a:lnTo>
                    <a:lnTo>
                      <a:pt x="680466" y="47688"/>
                    </a:lnTo>
                    <a:lnTo>
                      <a:pt x="682752" y="44640"/>
                    </a:lnTo>
                    <a:lnTo>
                      <a:pt x="683514" y="40830"/>
                    </a:lnTo>
                    <a:close/>
                  </a:path>
                  <a:path w="872489" h="93980">
                    <a:moveTo>
                      <a:pt x="749808" y="82740"/>
                    </a:moveTo>
                    <a:lnTo>
                      <a:pt x="749046" y="78930"/>
                    </a:lnTo>
                    <a:lnTo>
                      <a:pt x="746760" y="75120"/>
                    </a:lnTo>
                    <a:lnTo>
                      <a:pt x="743712" y="73596"/>
                    </a:lnTo>
                    <a:lnTo>
                      <a:pt x="739140" y="72834"/>
                    </a:lnTo>
                    <a:lnTo>
                      <a:pt x="734568" y="73596"/>
                    </a:lnTo>
                    <a:lnTo>
                      <a:pt x="730758" y="75120"/>
                    </a:lnTo>
                    <a:lnTo>
                      <a:pt x="728472" y="78930"/>
                    </a:lnTo>
                    <a:lnTo>
                      <a:pt x="727710" y="82740"/>
                    </a:lnTo>
                    <a:lnTo>
                      <a:pt x="728472" y="86550"/>
                    </a:lnTo>
                    <a:lnTo>
                      <a:pt x="730758" y="88836"/>
                    </a:lnTo>
                    <a:lnTo>
                      <a:pt x="737031" y="93649"/>
                    </a:lnTo>
                    <a:lnTo>
                      <a:pt x="744054" y="93002"/>
                    </a:lnTo>
                    <a:lnTo>
                      <a:pt x="749046" y="86550"/>
                    </a:lnTo>
                    <a:lnTo>
                      <a:pt x="749808" y="82740"/>
                    </a:lnTo>
                    <a:close/>
                  </a:path>
                  <a:path w="872489" h="93980">
                    <a:moveTo>
                      <a:pt x="749808" y="11112"/>
                    </a:moveTo>
                    <a:lnTo>
                      <a:pt x="749046" y="7302"/>
                    </a:lnTo>
                    <a:lnTo>
                      <a:pt x="744054" y="850"/>
                    </a:lnTo>
                    <a:lnTo>
                      <a:pt x="737031" y="203"/>
                    </a:lnTo>
                    <a:lnTo>
                      <a:pt x="730758" y="5016"/>
                    </a:lnTo>
                    <a:lnTo>
                      <a:pt x="728472" y="7302"/>
                    </a:lnTo>
                    <a:lnTo>
                      <a:pt x="727710" y="11112"/>
                    </a:lnTo>
                    <a:lnTo>
                      <a:pt x="728472" y="14922"/>
                    </a:lnTo>
                    <a:lnTo>
                      <a:pt x="730758" y="18732"/>
                    </a:lnTo>
                    <a:lnTo>
                      <a:pt x="734568" y="21018"/>
                    </a:lnTo>
                    <a:lnTo>
                      <a:pt x="739140" y="21780"/>
                    </a:lnTo>
                    <a:lnTo>
                      <a:pt x="743712" y="21018"/>
                    </a:lnTo>
                    <a:lnTo>
                      <a:pt x="746760" y="18732"/>
                    </a:lnTo>
                    <a:lnTo>
                      <a:pt x="749046" y="14922"/>
                    </a:lnTo>
                    <a:lnTo>
                      <a:pt x="749808" y="11112"/>
                    </a:lnTo>
                    <a:close/>
                  </a:path>
                  <a:path w="872489" h="93980">
                    <a:moveTo>
                      <a:pt x="805434" y="40830"/>
                    </a:moveTo>
                    <a:lnTo>
                      <a:pt x="803910" y="37020"/>
                    </a:lnTo>
                    <a:lnTo>
                      <a:pt x="802386" y="33972"/>
                    </a:lnTo>
                    <a:lnTo>
                      <a:pt x="798576" y="31686"/>
                    </a:lnTo>
                    <a:lnTo>
                      <a:pt x="794766" y="30924"/>
                    </a:lnTo>
                    <a:lnTo>
                      <a:pt x="790194" y="31686"/>
                    </a:lnTo>
                    <a:lnTo>
                      <a:pt x="786384" y="33972"/>
                    </a:lnTo>
                    <a:lnTo>
                      <a:pt x="784098" y="37020"/>
                    </a:lnTo>
                    <a:lnTo>
                      <a:pt x="782574" y="40830"/>
                    </a:lnTo>
                    <a:lnTo>
                      <a:pt x="784098" y="44640"/>
                    </a:lnTo>
                    <a:lnTo>
                      <a:pt x="786384" y="47688"/>
                    </a:lnTo>
                    <a:lnTo>
                      <a:pt x="790194" y="49212"/>
                    </a:lnTo>
                    <a:lnTo>
                      <a:pt x="794766" y="49974"/>
                    </a:lnTo>
                    <a:lnTo>
                      <a:pt x="798576" y="49212"/>
                    </a:lnTo>
                    <a:lnTo>
                      <a:pt x="802386" y="47688"/>
                    </a:lnTo>
                    <a:lnTo>
                      <a:pt x="803910" y="44640"/>
                    </a:lnTo>
                    <a:lnTo>
                      <a:pt x="805434" y="40830"/>
                    </a:lnTo>
                    <a:close/>
                  </a:path>
                  <a:path w="872489" h="93980">
                    <a:moveTo>
                      <a:pt x="872490" y="82740"/>
                    </a:moveTo>
                    <a:lnTo>
                      <a:pt x="869442" y="75120"/>
                    </a:lnTo>
                    <a:lnTo>
                      <a:pt x="864870" y="73596"/>
                    </a:lnTo>
                    <a:lnTo>
                      <a:pt x="860298" y="72834"/>
                    </a:lnTo>
                    <a:lnTo>
                      <a:pt x="856488" y="73596"/>
                    </a:lnTo>
                    <a:lnTo>
                      <a:pt x="853440" y="75120"/>
                    </a:lnTo>
                    <a:lnTo>
                      <a:pt x="851154" y="78930"/>
                    </a:lnTo>
                    <a:lnTo>
                      <a:pt x="849630" y="82740"/>
                    </a:lnTo>
                    <a:lnTo>
                      <a:pt x="851154" y="86550"/>
                    </a:lnTo>
                    <a:lnTo>
                      <a:pt x="853440" y="88836"/>
                    </a:lnTo>
                    <a:lnTo>
                      <a:pt x="856488" y="91122"/>
                    </a:lnTo>
                    <a:lnTo>
                      <a:pt x="860298" y="91884"/>
                    </a:lnTo>
                    <a:lnTo>
                      <a:pt x="864870" y="91122"/>
                    </a:lnTo>
                    <a:lnTo>
                      <a:pt x="869442" y="88836"/>
                    </a:lnTo>
                    <a:lnTo>
                      <a:pt x="870966" y="86550"/>
                    </a:lnTo>
                    <a:lnTo>
                      <a:pt x="872490" y="82740"/>
                    </a:lnTo>
                    <a:close/>
                  </a:path>
                  <a:path w="872489" h="93980">
                    <a:moveTo>
                      <a:pt x="872490" y="11112"/>
                    </a:moveTo>
                    <a:lnTo>
                      <a:pt x="870966" y="7302"/>
                    </a:lnTo>
                    <a:lnTo>
                      <a:pt x="869442" y="5016"/>
                    </a:lnTo>
                    <a:lnTo>
                      <a:pt x="864870" y="2730"/>
                    </a:lnTo>
                    <a:lnTo>
                      <a:pt x="860298" y="1968"/>
                    </a:lnTo>
                    <a:lnTo>
                      <a:pt x="856488" y="2730"/>
                    </a:lnTo>
                    <a:lnTo>
                      <a:pt x="853440" y="5016"/>
                    </a:lnTo>
                    <a:lnTo>
                      <a:pt x="851154" y="7302"/>
                    </a:lnTo>
                    <a:lnTo>
                      <a:pt x="849630" y="11112"/>
                    </a:lnTo>
                    <a:lnTo>
                      <a:pt x="851154" y="14922"/>
                    </a:lnTo>
                    <a:lnTo>
                      <a:pt x="853440" y="18732"/>
                    </a:lnTo>
                    <a:lnTo>
                      <a:pt x="856488" y="21018"/>
                    </a:lnTo>
                    <a:lnTo>
                      <a:pt x="860298" y="21780"/>
                    </a:lnTo>
                    <a:lnTo>
                      <a:pt x="864870" y="21018"/>
                    </a:lnTo>
                    <a:lnTo>
                      <a:pt x="869442" y="18732"/>
                    </a:lnTo>
                    <a:lnTo>
                      <a:pt x="872490" y="1111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pic>
            <p:nvPicPr>
              <p:cNvPr id="70" name="object 14">
                <a:extLst>
                  <a:ext uri="{FF2B5EF4-FFF2-40B4-BE49-F238E27FC236}">
                    <a16:creationId xmlns:a16="http://schemas.microsoft.com/office/drawing/2014/main" id="{134F2BD0-D46F-732F-7C12-A5FF1FC47912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981955" y="896873"/>
                <a:ext cx="120396" cy="176784"/>
              </a:xfrm>
              <a:prstGeom prst="rect">
                <a:avLst/>
              </a:prstGeom>
            </p:spPr>
          </p:pic>
          <p:pic>
            <p:nvPicPr>
              <p:cNvPr id="71" name="object 15">
                <a:extLst>
                  <a:ext uri="{FF2B5EF4-FFF2-40B4-BE49-F238E27FC236}">
                    <a16:creationId xmlns:a16="http://schemas.microsoft.com/office/drawing/2014/main" id="{5AD83369-B197-CFBF-A2F6-3EDD30AD8A84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703064" y="899921"/>
                <a:ext cx="119634" cy="173736"/>
              </a:xfrm>
              <a:prstGeom prst="rect">
                <a:avLst/>
              </a:prstGeom>
            </p:spPr>
          </p:pic>
          <p:sp>
            <p:nvSpPr>
              <p:cNvPr id="72" name="object 16">
                <a:extLst>
                  <a:ext uri="{FF2B5EF4-FFF2-40B4-BE49-F238E27FC236}">
                    <a16:creationId xmlns:a16="http://schemas.microsoft.com/office/drawing/2014/main" id="{429326B6-8014-2F60-8287-F5FCE3872A8D}"/>
                  </a:ext>
                </a:extLst>
              </p:cNvPr>
              <p:cNvSpPr/>
              <p:nvPr/>
            </p:nvSpPr>
            <p:spPr>
              <a:xfrm>
                <a:off x="4363973" y="692657"/>
                <a:ext cx="1056640" cy="918210"/>
              </a:xfrm>
              <a:custGeom>
                <a:avLst/>
                <a:gdLst/>
                <a:ahLst/>
                <a:cxnLst/>
                <a:rect l="l" t="t" r="r" b="b"/>
                <a:pathLst>
                  <a:path w="1056639" h="918210">
                    <a:moveTo>
                      <a:pt x="1056131" y="873469"/>
                    </a:moveTo>
                    <a:lnTo>
                      <a:pt x="1056131" y="53847"/>
                    </a:lnTo>
                    <a:lnTo>
                      <a:pt x="1051560" y="47244"/>
                    </a:lnTo>
                    <a:lnTo>
                      <a:pt x="1015746" y="15240"/>
                    </a:lnTo>
                    <a:lnTo>
                      <a:pt x="980694" y="114"/>
                    </a:lnTo>
                    <a:lnTo>
                      <a:pt x="100768" y="0"/>
                    </a:lnTo>
                    <a:lnTo>
                      <a:pt x="71301" y="8719"/>
                    </a:lnTo>
                    <a:lnTo>
                      <a:pt x="40290" y="28046"/>
                    </a:lnTo>
                    <a:lnTo>
                      <a:pt x="16185" y="55067"/>
                    </a:lnTo>
                    <a:lnTo>
                      <a:pt x="2286" y="88392"/>
                    </a:lnTo>
                    <a:lnTo>
                      <a:pt x="0" y="105537"/>
                    </a:lnTo>
                    <a:lnTo>
                      <a:pt x="0" y="439674"/>
                    </a:lnTo>
                    <a:lnTo>
                      <a:pt x="63246" y="439674"/>
                    </a:lnTo>
                    <a:lnTo>
                      <a:pt x="63246" y="111252"/>
                    </a:lnTo>
                    <a:lnTo>
                      <a:pt x="64008" y="99822"/>
                    </a:lnTo>
                    <a:lnTo>
                      <a:pt x="89330" y="64289"/>
                    </a:lnTo>
                    <a:lnTo>
                      <a:pt x="948690" y="51054"/>
                    </a:lnTo>
                    <a:lnTo>
                      <a:pt x="956310" y="52578"/>
                    </a:lnTo>
                    <a:lnTo>
                      <a:pt x="968502" y="55626"/>
                    </a:lnTo>
                    <a:lnTo>
                      <a:pt x="975360" y="57912"/>
                    </a:lnTo>
                    <a:lnTo>
                      <a:pt x="980694" y="61722"/>
                    </a:lnTo>
                    <a:lnTo>
                      <a:pt x="986028" y="64008"/>
                    </a:lnTo>
                    <a:lnTo>
                      <a:pt x="1010412" y="99822"/>
                    </a:lnTo>
                    <a:lnTo>
                      <a:pt x="1011174" y="111252"/>
                    </a:lnTo>
                    <a:lnTo>
                      <a:pt x="1011174" y="913804"/>
                    </a:lnTo>
                    <a:lnTo>
                      <a:pt x="1024968" y="906475"/>
                    </a:lnTo>
                    <a:lnTo>
                      <a:pt x="1039963" y="894473"/>
                    </a:lnTo>
                    <a:lnTo>
                      <a:pt x="1052184" y="879671"/>
                    </a:lnTo>
                    <a:lnTo>
                      <a:pt x="1056131" y="873469"/>
                    </a:lnTo>
                    <a:close/>
                  </a:path>
                  <a:path w="1056639" h="918210">
                    <a:moveTo>
                      <a:pt x="1011174" y="913804"/>
                    </a:moveTo>
                    <a:lnTo>
                      <a:pt x="1011174" y="816864"/>
                    </a:lnTo>
                    <a:lnTo>
                      <a:pt x="1010412" y="828294"/>
                    </a:lnTo>
                    <a:lnTo>
                      <a:pt x="1005840" y="839724"/>
                    </a:lnTo>
                    <a:lnTo>
                      <a:pt x="968502" y="872490"/>
                    </a:lnTo>
                    <a:lnTo>
                      <a:pt x="941832" y="877062"/>
                    </a:lnTo>
                    <a:lnTo>
                      <a:pt x="124968" y="877062"/>
                    </a:lnTo>
                    <a:lnTo>
                      <a:pt x="78746" y="853991"/>
                    </a:lnTo>
                    <a:lnTo>
                      <a:pt x="63246" y="816864"/>
                    </a:lnTo>
                    <a:lnTo>
                      <a:pt x="63246" y="439674"/>
                    </a:lnTo>
                    <a:lnTo>
                      <a:pt x="0" y="439674"/>
                    </a:lnTo>
                    <a:lnTo>
                      <a:pt x="0" y="822197"/>
                    </a:lnTo>
                    <a:lnTo>
                      <a:pt x="762" y="827532"/>
                    </a:lnTo>
                    <a:lnTo>
                      <a:pt x="1524" y="838962"/>
                    </a:lnTo>
                    <a:lnTo>
                      <a:pt x="19173" y="876023"/>
                    </a:lnTo>
                    <a:lnTo>
                      <a:pt x="48006" y="905256"/>
                    </a:lnTo>
                    <a:lnTo>
                      <a:pt x="71083" y="918210"/>
                    </a:lnTo>
                    <a:lnTo>
                      <a:pt x="1002574" y="918210"/>
                    </a:lnTo>
                    <a:lnTo>
                      <a:pt x="1004316" y="917448"/>
                    </a:lnTo>
                    <a:lnTo>
                      <a:pt x="1011174" y="91380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sp>
            <p:nvSpPr>
              <p:cNvPr id="73" name="object 17">
                <a:extLst>
                  <a:ext uri="{FF2B5EF4-FFF2-40B4-BE49-F238E27FC236}">
                    <a16:creationId xmlns:a16="http://schemas.microsoft.com/office/drawing/2014/main" id="{14B5419F-11CC-357D-23D3-28125275968F}"/>
                  </a:ext>
                </a:extLst>
              </p:cNvPr>
              <p:cNvSpPr/>
              <p:nvPr/>
            </p:nvSpPr>
            <p:spPr>
              <a:xfrm>
                <a:off x="2294382" y="1071371"/>
                <a:ext cx="2637790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2637790" h="334644">
                    <a:moveTo>
                      <a:pt x="23622" y="3047"/>
                    </a:moveTo>
                    <a:lnTo>
                      <a:pt x="762" y="0"/>
                    </a:lnTo>
                    <a:lnTo>
                      <a:pt x="0" y="7620"/>
                    </a:lnTo>
                    <a:lnTo>
                      <a:pt x="22860" y="10667"/>
                    </a:lnTo>
                    <a:lnTo>
                      <a:pt x="23622" y="3047"/>
                    </a:lnTo>
                    <a:close/>
                  </a:path>
                  <a:path w="2637790" h="334644">
                    <a:moveTo>
                      <a:pt x="54102" y="6095"/>
                    </a:moveTo>
                    <a:lnTo>
                      <a:pt x="31242" y="3809"/>
                    </a:lnTo>
                    <a:lnTo>
                      <a:pt x="30480" y="11429"/>
                    </a:lnTo>
                    <a:lnTo>
                      <a:pt x="53340" y="13715"/>
                    </a:lnTo>
                    <a:lnTo>
                      <a:pt x="54102" y="6095"/>
                    </a:lnTo>
                    <a:close/>
                  </a:path>
                  <a:path w="2637790" h="334644">
                    <a:moveTo>
                      <a:pt x="84582" y="9905"/>
                    </a:moveTo>
                    <a:lnTo>
                      <a:pt x="61722" y="6857"/>
                    </a:lnTo>
                    <a:lnTo>
                      <a:pt x="60960" y="14477"/>
                    </a:lnTo>
                    <a:lnTo>
                      <a:pt x="83820" y="17525"/>
                    </a:lnTo>
                    <a:lnTo>
                      <a:pt x="84582" y="9905"/>
                    </a:lnTo>
                    <a:close/>
                  </a:path>
                  <a:path w="2637790" h="334644">
                    <a:moveTo>
                      <a:pt x="115062" y="13715"/>
                    </a:moveTo>
                    <a:lnTo>
                      <a:pt x="92202" y="10667"/>
                    </a:lnTo>
                    <a:lnTo>
                      <a:pt x="91440" y="18287"/>
                    </a:lnTo>
                    <a:lnTo>
                      <a:pt x="114300" y="21335"/>
                    </a:lnTo>
                    <a:lnTo>
                      <a:pt x="115062" y="13715"/>
                    </a:lnTo>
                    <a:close/>
                  </a:path>
                  <a:path w="2637790" h="334644">
                    <a:moveTo>
                      <a:pt x="145542" y="16763"/>
                    </a:moveTo>
                    <a:lnTo>
                      <a:pt x="122682" y="14477"/>
                    </a:lnTo>
                    <a:lnTo>
                      <a:pt x="121920" y="22097"/>
                    </a:lnTo>
                    <a:lnTo>
                      <a:pt x="144780" y="24383"/>
                    </a:lnTo>
                    <a:lnTo>
                      <a:pt x="145542" y="16763"/>
                    </a:lnTo>
                    <a:close/>
                  </a:path>
                  <a:path w="2637790" h="334644">
                    <a:moveTo>
                      <a:pt x="176022" y="20573"/>
                    </a:moveTo>
                    <a:lnTo>
                      <a:pt x="153162" y="17525"/>
                    </a:lnTo>
                    <a:lnTo>
                      <a:pt x="152400" y="25145"/>
                    </a:lnTo>
                    <a:lnTo>
                      <a:pt x="175260" y="28193"/>
                    </a:lnTo>
                    <a:lnTo>
                      <a:pt x="176022" y="20573"/>
                    </a:lnTo>
                    <a:close/>
                  </a:path>
                  <a:path w="2637790" h="334644">
                    <a:moveTo>
                      <a:pt x="206502" y="23621"/>
                    </a:moveTo>
                    <a:lnTo>
                      <a:pt x="183642" y="21335"/>
                    </a:lnTo>
                    <a:lnTo>
                      <a:pt x="182880" y="28955"/>
                    </a:lnTo>
                    <a:lnTo>
                      <a:pt x="205740" y="31241"/>
                    </a:lnTo>
                    <a:lnTo>
                      <a:pt x="206502" y="23621"/>
                    </a:lnTo>
                    <a:close/>
                  </a:path>
                  <a:path w="2637790" h="334644">
                    <a:moveTo>
                      <a:pt x="236982" y="27431"/>
                    </a:moveTo>
                    <a:lnTo>
                      <a:pt x="214122" y="25145"/>
                    </a:lnTo>
                    <a:lnTo>
                      <a:pt x="213360" y="32765"/>
                    </a:lnTo>
                    <a:lnTo>
                      <a:pt x="235458" y="35051"/>
                    </a:lnTo>
                    <a:lnTo>
                      <a:pt x="236982" y="27431"/>
                    </a:lnTo>
                    <a:close/>
                  </a:path>
                  <a:path w="2637790" h="334644">
                    <a:moveTo>
                      <a:pt x="267462" y="31241"/>
                    </a:moveTo>
                    <a:lnTo>
                      <a:pt x="244602" y="28193"/>
                    </a:lnTo>
                    <a:lnTo>
                      <a:pt x="243078" y="35813"/>
                    </a:lnTo>
                    <a:lnTo>
                      <a:pt x="265938" y="38861"/>
                    </a:lnTo>
                    <a:lnTo>
                      <a:pt x="267462" y="31241"/>
                    </a:lnTo>
                    <a:close/>
                  </a:path>
                  <a:path w="2637790" h="334644">
                    <a:moveTo>
                      <a:pt x="297180" y="34289"/>
                    </a:moveTo>
                    <a:lnTo>
                      <a:pt x="275082" y="32003"/>
                    </a:lnTo>
                    <a:lnTo>
                      <a:pt x="273558" y="39623"/>
                    </a:lnTo>
                    <a:lnTo>
                      <a:pt x="296418" y="41909"/>
                    </a:lnTo>
                    <a:lnTo>
                      <a:pt x="297180" y="34289"/>
                    </a:lnTo>
                    <a:close/>
                  </a:path>
                  <a:path w="2637790" h="334644">
                    <a:moveTo>
                      <a:pt x="327660" y="38099"/>
                    </a:moveTo>
                    <a:lnTo>
                      <a:pt x="304800" y="35051"/>
                    </a:lnTo>
                    <a:lnTo>
                      <a:pt x="304038" y="42671"/>
                    </a:lnTo>
                    <a:lnTo>
                      <a:pt x="326898" y="45719"/>
                    </a:lnTo>
                    <a:lnTo>
                      <a:pt x="327660" y="38099"/>
                    </a:lnTo>
                    <a:close/>
                  </a:path>
                  <a:path w="2637790" h="334644">
                    <a:moveTo>
                      <a:pt x="358140" y="41909"/>
                    </a:moveTo>
                    <a:lnTo>
                      <a:pt x="335280" y="38861"/>
                    </a:lnTo>
                    <a:lnTo>
                      <a:pt x="334518" y="46481"/>
                    </a:lnTo>
                    <a:lnTo>
                      <a:pt x="357378" y="49529"/>
                    </a:lnTo>
                    <a:lnTo>
                      <a:pt x="358140" y="41909"/>
                    </a:lnTo>
                    <a:close/>
                  </a:path>
                  <a:path w="2637790" h="334644">
                    <a:moveTo>
                      <a:pt x="388620" y="44957"/>
                    </a:moveTo>
                    <a:lnTo>
                      <a:pt x="365760" y="42671"/>
                    </a:lnTo>
                    <a:lnTo>
                      <a:pt x="364998" y="50291"/>
                    </a:lnTo>
                    <a:lnTo>
                      <a:pt x="387858" y="52577"/>
                    </a:lnTo>
                    <a:lnTo>
                      <a:pt x="388620" y="44957"/>
                    </a:lnTo>
                    <a:close/>
                  </a:path>
                  <a:path w="2637790" h="334644">
                    <a:moveTo>
                      <a:pt x="419100" y="48767"/>
                    </a:moveTo>
                    <a:lnTo>
                      <a:pt x="396240" y="45719"/>
                    </a:lnTo>
                    <a:lnTo>
                      <a:pt x="395478" y="53339"/>
                    </a:lnTo>
                    <a:lnTo>
                      <a:pt x="418338" y="56387"/>
                    </a:lnTo>
                    <a:lnTo>
                      <a:pt x="419100" y="48767"/>
                    </a:lnTo>
                    <a:close/>
                  </a:path>
                  <a:path w="2637790" h="334644">
                    <a:moveTo>
                      <a:pt x="449580" y="52577"/>
                    </a:moveTo>
                    <a:lnTo>
                      <a:pt x="426720" y="49529"/>
                    </a:lnTo>
                    <a:lnTo>
                      <a:pt x="425958" y="57149"/>
                    </a:lnTo>
                    <a:lnTo>
                      <a:pt x="448818" y="59435"/>
                    </a:lnTo>
                    <a:lnTo>
                      <a:pt x="449580" y="52577"/>
                    </a:lnTo>
                    <a:close/>
                  </a:path>
                  <a:path w="2637790" h="334644">
                    <a:moveTo>
                      <a:pt x="480060" y="55625"/>
                    </a:moveTo>
                    <a:lnTo>
                      <a:pt x="457200" y="53339"/>
                    </a:lnTo>
                    <a:lnTo>
                      <a:pt x="456438" y="60959"/>
                    </a:lnTo>
                    <a:lnTo>
                      <a:pt x="479298" y="63245"/>
                    </a:lnTo>
                    <a:lnTo>
                      <a:pt x="480060" y="55625"/>
                    </a:lnTo>
                    <a:close/>
                  </a:path>
                  <a:path w="2637790" h="334644">
                    <a:moveTo>
                      <a:pt x="510540" y="59435"/>
                    </a:moveTo>
                    <a:lnTo>
                      <a:pt x="487680" y="56387"/>
                    </a:lnTo>
                    <a:lnTo>
                      <a:pt x="486918" y="64007"/>
                    </a:lnTo>
                    <a:lnTo>
                      <a:pt x="509778" y="67055"/>
                    </a:lnTo>
                    <a:lnTo>
                      <a:pt x="510540" y="59435"/>
                    </a:lnTo>
                    <a:close/>
                  </a:path>
                  <a:path w="2637790" h="334644">
                    <a:moveTo>
                      <a:pt x="541020" y="62483"/>
                    </a:moveTo>
                    <a:lnTo>
                      <a:pt x="518160" y="60197"/>
                    </a:lnTo>
                    <a:lnTo>
                      <a:pt x="517398" y="67817"/>
                    </a:lnTo>
                    <a:lnTo>
                      <a:pt x="540258" y="70103"/>
                    </a:lnTo>
                    <a:lnTo>
                      <a:pt x="541020" y="62483"/>
                    </a:lnTo>
                    <a:close/>
                  </a:path>
                  <a:path w="2637790" h="334644">
                    <a:moveTo>
                      <a:pt x="571500" y="66293"/>
                    </a:moveTo>
                    <a:lnTo>
                      <a:pt x="548640" y="64007"/>
                    </a:lnTo>
                    <a:lnTo>
                      <a:pt x="547878" y="71627"/>
                    </a:lnTo>
                    <a:lnTo>
                      <a:pt x="570738" y="73913"/>
                    </a:lnTo>
                    <a:lnTo>
                      <a:pt x="571500" y="66293"/>
                    </a:lnTo>
                    <a:close/>
                  </a:path>
                  <a:path w="2637790" h="334644">
                    <a:moveTo>
                      <a:pt x="601980" y="70103"/>
                    </a:moveTo>
                    <a:lnTo>
                      <a:pt x="579120" y="67055"/>
                    </a:lnTo>
                    <a:lnTo>
                      <a:pt x="578358" y="74675"/>
                    </a:lnTo>
                    <a:lnTo>
                      <a:pt x="600456" y="77723"/>
                    </a:lnTo>
                    <a:lnTo>
                      <a:pt x="601980" y="70103"/>
                    </a:lnTo>
                    <a:close/>
                  </a:path>
                  <a:path w="2637790" h="334644">
                    <a:moveTo>
                      <a:pt x="632460" y="73151"/>
                    </a:moveTo>
                    <a:lnTo>
                      <a:pt x="609600" y="70865"/>
                    </a:lnTo>
                    <a:lnTo>
                      <a:pt x="608076" y="78485"/>
                    </a:lnTo>
                    <a:lnTo>
                      <a:pt x="630936" y="80771"/>
                    </a:lnTo>
                    <a:lnTo>
                      <a:pt x="632460" y="73151"/>
                    </a:lnTo>
                    <a:close/>
                  </a:path>
                  <a:path w="2637790" h="334644">
                    <a:moveTo>
                      <a:pt x="662178" y="76961"/>
                    </a:moveTo>
                    <a:lnTo>
                      <a:pt x="640080" y="73913"/>
                    </a:lnTo>
                    <a:lnTo>
                      <a:pt x="638556" y="81533"/>
                    </a:lnTo>
                    <a:lnTo>
                      <a:pt x="661416" y="84581"/>
                    </a:lnTo>
                    <a:lnTo>
                      <a:pt x="662178" y="76961"/>
                    </a:lnTo>
                    <a:close/>
                  </a:path>
                  <a:path w="2637790" h="334644">
                    <a:moveTo>
                      <a:pt x="692658" y="80771"/>
                    </a:moveTo>
                    <a:lnTo>
                      <a:pt x="669798" y="77723"/>
                    </a:lnTo>
                    <a:lnTo>
                      <a:pt x="669036" y="85343"/>
                    </a:lnTo>
                    <a:lnTo>
                      <a:pt x="691896" y="88391"/>
                    </a:lnTo>
                    <a:lnTo>
                      <a:pt x="692658" y="80771"/>
                    </a:lnTo>
                    <a:close/>
                  </a:path>
                  <a:path w="2637790" h="334644">
                    <a:moveTo>
                      <a:pt x="723138" y="83819"/>
                    </a:moveTo>
                    <a:lnTo>
                      <a:pt x="700278" y="81533"/>
                    </a:lnTo>
                    <a:lnTo>
                      <a:pt x="699516" y="89153"/>
                    </a:lnTo>
                    <a:lnTo>
                      <a:pt x="722376" y="91439"/>
                    </a:lnTo>
                    <a:lnTo>
                      <a:pt x="723138" y="83819"/>
                    </a:lnTo>
                    <a:close/>
                  </a:path>
                  <a:path w="2637790" h="334644">
                    <a:moveTo>
                      <a:pt x="753618" y="87629"/>
                    </a:moveTo>
                    <a:lnTo>
                      <a:pt x="730758" y="84581"/>
                    </a:lnTo>
                    <a:lnTo>
                      <a:pt x="729996" y="92201"/>
                    </a:lnTo>
                    <a:lnTo>
                      <a:pt x="752856" y="95249"/>
                    </a:lnTo>
                    <a:lnTo>
                      <a:pt x="753618" y="87629"/>
                    </a:lnTo>
                    <a:close/>
                  </a:path>
                  <a:path w="2637790" h="334644">
                    <a:moveTo>
                      <a:pt x="784098" y="90677"/>
                    </a:moveTo>
                    <a:lnTo>
                      <a:pt x="761238" y="88391"/>
                    </a:lnTo>
                    <a:lnTo>
                      <a:pt x="760476" y="96011"/>
                    </a:lnTo>
                    <a:lnTo>
                      <a:pt x="783336" y="98297"/>
                    </a:lnTo>
                    <a:lnTo>
                      <a:pt x="784098" y="90677"/>
                    </a:lnTo>
                    <a:close/>
                  </a:path>
                  <a:path w="2637790" h="334644">
                    <a:moveTo>
                      <a:pt x="814578" y="94487"/>
                    </a:moveTo>
                    <a:lnTo>
                      <a:pt x="791718" y="92201"/>
                    </a:lnTo>
                    <a:lnTo>
                      <a:pt x="790956" y="99821"/>
                    </a:lnTo>
                    <a:lnTo>
                      <a:pt x="813816" y="102107"/>
                    </a:lnTo>
                    <a:lnTo>
                      <a:pt x="814578" y="94487"/>
                    </a:lnTo>
                    <a:close/>
                  </a:path>
                  <a:path w="2637790" h="334644">
                    <a:moveTo>
                      <a:pt x="845058" y="98297"/>
                    </a:moveTo>
                    <a:lnTo>
                      <a:pt x="822198" y="95249"/>
                    </a:lnTo>
                    <a:lnTo>
                      <a:pt x="821436" y="102869"/>
                    </a:lnTo>
                    <a:lnTo>
                      <a:pt x="844296" y="105917"/>
                    </a:lnTo>
                    <a:lnTo>
                      <a:pt x="845058" y="98297"/>
                    </a:lnTo>
                    <a:close/>
                  </a:path>
                  <a:path w="2637790" h="334644">
                    <a:moveTo>
                      <a:pt x="875538" y="101345"/>
                    </a:moveTo>
                    <a:lnTo>
                      <a:pt x="852678" y="99059"/>
                    </a:lnTo>
                    <a:lnTo>
                      <a:pt x="851916" y="106679"/>
                    </a:lnTo>
                    <a:lnTo>
                      <a:pt x="874776" y="108965"/>
                    </a:lnTo>
                    <a:lnTo>
                      <a:pt x="875538" y="101345"/>
                    </a:lnTo>
                    <a:close/>
                  </a:path>
                  <a:path w="2637790" h="334644">
                    <a:moveTo>
                      <a:pt x="906018" y="105155"/>
                    </a:moveTo>
                    <a:lnTo>
                      <a:pt x="883158" y="102869"/>
                    </a:lnTo>
                    <a:lnTo>
                      <a:pt x="882396" y="109727"/>
                    </a:lnTo>
                    <a:lnTo>
                      <a:pt x="905256" y="112775"/>
                    </a:lnTo>
                    <a:lnTo>
                      <a:pt x="906018" y="105155"/>
                    </a:lnTo>
                    <a:close/>
                  </a:path>
                  <a:path w="2637790" h="334644">
                    <a:moveTo>
                      <a:pt x="936498" y="108965"/>
                    </a:moveTo>
                    <a:lnTo>
                      <a:pt x="913638" y="105917"/>
                    </a:lnTo>
                    <a:lnTo>
                      <a:pt x="912876" y="113537"/>
                    </a:lnTo>
                    <a:lnTo>
                      <a:pt x="935736" y="116585"/>
                    </a:lnTo>
                    <a:lnTo>
                      <a:pt x="936498" y="108965"/>
                    </a:lnTo>
                    <a:close/>
                  </a:path>
                  <a:path w="2637790" h="334644">
                    <a:moveTo>
                      <a:pt x="966978" y="112013"/>
                    </a:moveTo>
                    <a:lnTo>
                      <a:pt x="944118" y="109727"/>
                    </a:lnTo>
                    <a:lnTo>
                      <a:pt x="943356" y="117347"/>
                    </a:lnTo>
                    <a:lnTo>
                      <a:pt x="965454" y="119633"/>
                    </a:lnTo>
                    <a:lnTo>
                      <a:pt x="966978" y="112013"/>
                    </a:lnTo>
                    <a:close/>
                  </a:path>
                  <a:path w="2637790" h="334644">
                    <a:moveTo>
                      <a:pt x="997458" y="115823"/>
                    </a:moveTo>
                    <a:lnTo>
                      <a:pt x="974598" y="112775"/>
                    </a:lnTo>
                    <a:lnTo>
                      <a:pt x="973074" y="120395"/>
                    </a:lnTo>
                    <a:lnTo>
                      <a:pt x="995934" y="123443"/>
                    </a:lnTo>
                    <a:lnTo>
                      <a:pt x="997458" y="115823"/>
                    </a:lnTo>
                    <a:close/>
                  </a:path>
                  <a:path w="2637790" h="334644">
                    <a:moveTo>
                      <a:pt x="1027176" y="119633"/>
                    </a:moveTo>
                    <a:lnTo>
                      <a:pt x="1005078" y="116585"/>
                    </a:lnTo>
                    <a:lnTo>
                      <a:pt x="1003554" y="124205"/>
                    </a:lnTo>
                    <a:lnTo>
                      <a:pt x="1026414" y="126491"/>
                    </a:lnTo>
                    <a:lnTo>
                      <a:pt x="1027176" y="119633"/>
                    </a:lnTo>
                    <a:close/>
                  </a:path>
                  <a:path w="2637790" h="334644">
                    <a:moveTo>
                      <a:pt x="1057656" y="122681"/>
                    </a:moveTo>
                    <a:lnTo>
                      <a:pt x="1034796" y="120395"/>
                    </a:lnTo>
                    <a:lnTo>
                      <a:pt x="1034034" y="128015"/>
                    </a:lnTo>
                    <a:lnTo>
                      <a:pt x="1056894" y="130301"/>
                    </a:lnTo>
                    <a:lnTo>
                      <a:pt x="1057656" y="122681"/>
                    </a:lnTo>
                    <a:close/>
                  </a:path>
                  <a:path w="2637790" h="334644">
                    <a:moveTo>
                      <a:pt x="1088136" y="126491"/>
                    </a:moveTo>
                    <a:lnTo>
                      <a:pt x="1065276" y="123443"/>
                    </a:lnTo>
                    <a:lnTo>
                      <a:pt x="1064514" y="131063"/>
                    </a:lnTo>
                    <a:lnTo>
                      <a:pt x="1087374" y="134111"/>
                    </a:lnTo>
                    <a:lnTo>
                      <a:pt x="1088136" y="126491"/>
                    </a:lnTo>
                    <a:close/>
                  </a:path>
                  <a:path w="2637790" h="334644">
                    <a:moveTo>
                      <a:pt x="1118616" y="129539"/>
                    </a:moveTo>
                    <a:lnTo>
                      <a:pt x="1095756" y="127253"/>
                    </a:lnTo>
                    <a:lnTo>
                      <a:pt x="1094994" y="134873"/>
                    </a:lnTo>
                    <a:lnTo>
                      <a:pt x="1117854" y="137159"/>
                    </a:lnTo>
                    <a:lnTo>
                      <a:pt x="1118616" y="129539"/>
                    </a:lnTo>
                    <a:close/>
                  </a:path>
                  <a:path w="2637790" h="334644">
                    <a:moveTo>
                      <a:pt x="1149096" y="133349"/>
                    </a:moveTo>
                    <a:lnTo>
                      <a:pt x="1126236" y="131063"/>
                    </a:lnTo>
                    <a:lnTo>
                      <a:pt x="1125474" y="138683"/>
                    </a:lnTo>
                    <a:lnTo>
                      <a:pt x="1148334" y="140969"/>
                    </a:lnTo>
                    <a:lnTo>
                      <a:pt x="1149096" y="133349"/>
                    </a:lnTo>
                    <a:close/>
                  </a:path>
                  <a:path w="2637790" h="334644">
                    <a:moveTo>
                      <a:pt x="1179576" y="137159"/>
                    </a:moveTo>
                    <a:lnTo>
                      <a:pt x="1156716" y="134111"/>
                    </a:lnTo>
                    <a:lnTo>
                      <a:pt x="1155954" y="141731"/>
                    </a:lnTo>
                    <a:lnTo>
                      <a:pt x="1178814" y="144779"/>
                    </a:lnTo>
                    <a:lnTo>
                      <a:pt x="1179576" y="137159"/>
                    </a:lnTo>
                    <a:close/>
                  </a:path>
                  <a:path w="2637790" h="334644">
                    <a:moveTo>
                      <a:pt x="1210056" y="140207"/>
                    </a:moveTo>
                    <a:lnTo>
                      <a:pt x="1187196" y="137921"/>
                    </a:lnTo>
                    <a:lnTo>
                      <a:pt x="1186434" y="145541"/>
                    </a:lnTo>
                    <a:lnTo>
                      <a:pt x="1209294" y="147827"/>
                    </a:lnTo>
                    <a:lnTo>
                      <a:pt x="1210056" y="140207"/>
                    </a:lnTo>
                    <a:close/>
                  </a:path>
                  <a:path w="2637790" h="334644">
                    <a:moveTo>
                      <a:pt x="1240536" y="144017"/>
                    </a:moveTo>
                    <a:lnTo>
                      <a:pt x="1217676" y="140969"/>
                    </a:lnTo>
                    <a:lnTo>
                      <a:pt x="1216914" y="148589"/>
                    </a:lnTo>
                    <a:lnTo>
                      <a:pt x="1239774" y="151637"/>
                    </a:lnTo>
                    <a:lnTo>
                      <a:pt x="1240536" y="144017"/>
                    </a:lnTo>
                    <a:close/>
                  </a:path>
                  <a:path w="2637790" h="334644">
                    <a:moveTo>
                      <a:pt x="1271016" y="147827"/>
                    </a:moveTo>
                    <a:lnTo>
                      <a:pt x="1248156" y="144779"/>
                    </a:lnTo>
                    <a:lnTo>
                      <a:pt x="1247394" y="152399"/>
                    </a:lnTo>
                    <a:lnTo>
                      <a:pt x="1270254" y="155447"/>
                    </a:lnTo>
                    <a:lnTo>
                      <a:pt x="1271016" y="147827"/>
                    </a:lnTo>
                    <a:close/>
                  </a:path>
                  <a:path w="2637790" h="334644">
                    <a:moveTo>
                      <a:pt x="1301496" y="150875"/>
                    </a:moveTo>
                    <a:lnTo>
                      <a:pt x="1278636" y="148589"/>
                    </a:lnTo>
                    <a:lnTo>
                      <a:pt x="1277874" y="156209"/>
                    </a:lnTo>
                    <a:lnTo>
                      <a:pt x="1300734" y="158495"/>
                    </a:lnTo>
                    <a:lnTo>
                      <a:pt x="1301496" y="150875"/>
                    </a:lnTo>
                    <a:close/>
                  </a:path>
                  <a:path w="2637790" h="334644">
                    <a:moveTo>
                      <a:pt x="1331976" y="154685"/>
                    </a:moveTo>
                    <a:lnTo>
                      <a:pt x="1309116" y="151637"/>
                    </a:lnTo>
                    <a:lnTo>
                      <a:pt x="1307592" y="159257"/>
                    </a:lnTo>
                    <a:lnTo>
                      <a:pt x="1330452" y="162305"/>
                    </a:lnTo>
                    <a:lnTo>
                      <a:pt x="1331976" y="154685"/>
                    </a:lnTo>
                    <a:close/>
                  </a:path>
                  <a:path w="2637790" h="334644">
                    <a:moveTo>
                      <a:pt x="1362456" y="157733"/>
                    </a:moveTo>
                    <a:lnTo>
                      <a:pt x="1339596" y="155447"/>
                    </a:lnTo>
                    <a:lnTo>
                      <a:pt x="1338072" y="163067"/>
                    </a:lnTo>
                    <a:lnTo>
                      <a:pt x="1360932" y="165353"/>
                    </a:lnTo>
                    <a:lnTo>
                      <a:pt x="1362456" y="157733"/>
                    </a:lnTo>
                    <a:close/>
                  </a:path>
                  <a:path w="2637790" h="334644">
                    <a:moveTo>
                      <a:pt x="1392174" y="161543"/>
                    </a:moveTo>
                    <a:lnTo>
                      <a:pt x="1369314" y="159257"/>
                    </a:lnTo>
                    <a:lnTo>
                      <a:pt x="1368552" y="166877"/>
                    </a:lnTo>
                    <a:lnTo>
                      <a:pt x="1391412" y="169163"/>
                    </a:lnTo>
                    <a:lnTo>
                      <a:pt x="1392174" y="161543"/>
                    </a:lnTo>
                    <a:close/>
                  </a:path>
                  <a:path w="2637790" h="334644">
                    <a:moveTo>
                      <a:pt x="1422654" y="165353"/>
                    </a:moveTo>
                    <a:lnTo>
                      <a:pt x="1399794" y="162305"/>
                    </a:lnTo>
                    <a:lnTo>
                      <a:pt x="1399032" y="169925"/>
                    </a:lnTo>
                    <a:lnTo>
                      <a:pt x="1421892" y="172973"/>
                    </a:lnTo>
                    <a:lnTo>
                      <a:pt x="1422654" y="165353"/>
                    </a:lnTo>
                    <a:close/>
                  </a:path>
                  <a:path w="2637790" h="334644">
                    <a:moveTo>
                      <a:pt x="1453134" y="168401"/>
                    </a:moveTo>
                    <a:lnTo>
                      <a:pt x="1430274" y="166115"/>
                    </a:lnTo>
                    <a:lnTo>
                      <a:pt x="1429512" y="173735"/>
                    </a:lnTo>
                    <a:lnTo>
                      <a:pt x="1452372" y="176021"/>
                    </a:lnTo>
                    <a:lnTo>
                      <a:pt x="1453134" y="168401"/>
                    </a:lnTo>
                    <a:close/>
                  </a:path>
                  <a:path w="2637790" h="334644">
                    <a:moveTo>
                      <a:pt x="1483614" y="172211"/>
                    </a:moveTo>
                    <a:lnTo>
                      <a:pt x="1460754" y="169925"/>
                    </a:lnTo>
                    <a:lnTo>
                      <a:pt x="1459992" y="177545"/>
                    </a:lnTo>
                    <a:lnTo>
                      <a:pt x="1482852" y="179831"/>
                    </a:lnTo>
                    <a:lnTo>
                      <a:pt x="1483614" y="172211"/>
                    </a:lnTo>
                    <a:close/>
                  </a:path>
                  <a:path w="2637790" h="334644">
                    <a:moveTo>
                      <a:pt x="1514094" y="176021"/>
                    </a:moveTo>
                    <a:lnTo>
                      <a:pt x="1491234" y="172973"/>
                    </a:lnTo>
                    <a:lnTo>
                      <a:pt x="1490472" y="180593"/>
                    </a:lnTo>
                    <a:lnTo>
                      <a:pt x="1513332" y="183641"/>
                    </a:lnTo>
                    <a:lnTo>
                      <a:pt x="1514094" y="176021"/>
                    </a:lnTo>
                    <a:close/>
                  </a:path>
                  <a:path w="2637790" h="334644">
                    <a:moveTo>
                      <a:pt x="1544574" y="179069"/>
                    </a:moveTo>
                    <a:lnTo>
                      <a:pt x="1521714" y="176783"/>
                    </a:lnTo>
                    <a:lnTo>
                      <a:pt x="1520952" y="184403"/>
                    </a:lnTo>
                    <a:lnTo>
                      <a:pt x="1543812" y="186689"/>
                    </a:lnTo>
                    <a:lnTo>
                      <a:pt x="1544574" y="179069"/>
                    </a:lnTo>
                    <a:close/>
                  </a:path>
                  <a:path w="2637790" h="334644">
                    <a:moveTo>
                      <a:pt x="1575054" y="182879"/>
                    </a:moveTo>
                    <a:lnTo>
                      <a:pt x="1552194" y="179831"/>
                    </a:lnTo>
                    <a:lnTo>
                      <a:pt x="1551432" y="187451"/>
                    </a:lnTo>
                    <a:lnTo>
                      <a:pt x="1574292" y="190499"/>
                    </a:lnTo>
                    <a:lnTo>
                      <a:pt x="1575054" y="182879"/>
                    </a:lnTo>
                    <a:close/>
                  </a:path>
                  <a:path w="2637790" h="334644">
                    <a:moveTo>
                      <a:pt x="1605534" y="186689"/>
                    </a:moveTo>
                    <a:lnTo>
                      <a:pt x="1582674" y="183641"/>
                    </a:lnTo>
                    <a:lnTo>
                      <a:pt x="1581912" y="191261"/>
                    </a:lnTo>
                    <a:lnTo>
                      <a:pt x="1604772" y="194309"/>
                    </a:lnTo>
                    <a:lnTo>
                      <a:pt x="1605534" y="186689"/>
                    </a:lnTo>
                    <a:close/>
                  </a:path>
                  <a:path w="2637790" h="334644">
                    <a:moveTo>
                      <a:pt x="1636014" y="189737"/>
                    </a:moveTo>
                    <a:lnTo>
                      <a:pt x="1613154" y="187451"/>
                    </a:lnTo>
                    <a:lnTo>
                      <a:pt x="1612392" y="195071"/>
                    </a:lnTo>
                    <a:lnTo>
                      <a:pt x="1635252" y="197357"/>
                    </a:lnTo>
                    <a:lnTo>
                      <a:pt x="1636014" y="189737"/>
                    </a:lnTo>
                    <a:close/>
                  </a:path>
                  <a:path w="2637790" h="334644">
                    <a:moveTo>
                      <a:pt x="1666494" y="193547"/>
                    </a:moveTo>
                    <a:lnTo>
                      <a:pt x="1643634" y="190499"/>
                    </a:lnTo>
                    <a:lnTo>
                      <a:pt x="1642872" y="198119"/>
                    </a:lnTo>
                    <a:lnTo>
                      <a:pt x="1665732" y="201167"/>
                    </a:lnTo>
                    <a:lnTo>
                      <a:pt x="1666494" y="193547"/>
                    </a:lnTo>
                    <a:close/>
                  </a:path>
                  <a:path w="2637790" h="334644">
                    <a:moveTo>
                      <a:pt x="1696974" y="196595"/>
                    </a:moveTo>
                    <a:lnTo>
                      <a:pt x="1674114" y="194309"/>
                    </a:lnTo>
                    <a:lnTo>
                      <a:pt x="1672589" y="201929"/>
                    </a:lnTo>
                    <a:lnTo>
                      <a:pt x="1695450" y="204215"/>
                    </a:lnTo>
                    <a:lnTo>
                      <a:pt x="1696974" y="196595"/>
                    </a:lnTo>
                    <a:close/>
                  </a:path>
                  <a:path w="2637790" h="334644">
                    <a:moveTo>
                      <a:pt x="1726692" y="200405"/>
                    </a:moveTo>
                    <a:lnTo>
                      <a:pt x="1704594" y="198119"/>
                    </a:lnTo>
                    <a:lnTo>
                      <a:pt x="1703070" y="205739"/>
                    </a:lnTo>
                    <a:lnTo>
                      <a:pt x="1725930" y="208025"/>
                    </a:lnTo>
                    <a:lnTo>
                      <a:pt x="1726692" y="200405"/>
                    </a:lnTo>
                    <a:close/>
                  </a:path>
                  <a:path w="2637790" h="334644">
                    <a:moveTo>
                      <a:pt x="1757172" y="204215"/>
                    </a:moveTo>
                    <a:lnTo>
                      <a:pt x="1734312" y="201167"/>
                    </a:lnTo>
                    <a:lnTo>
                      <a:pt x="1733550" y="208787"/>
                    </a:lnTo>
                    <a:lnTo>
                      <a:pt x="1756410" y="211835"/>
                    </a:lnTo>
                    <a:lnTo>
                      <a:pt x="1757172" y="204215"/>
                    </a:lnTo>
                    <a:close/>
                  </a:path>
                  <a:path w="2637790" h="334644">
                    <a:moveTo>
                      <a:pt x="1787652" y="207263"/>
                    </a:moveTo>
                    <a:lnTo>
                      <a:pt x="1764792" y="204977"/>
                    </a:lnTo>
                    <a:lnTo>
                      <a:pt x="1764030" y="212597"/>
                    </a:lnTo>
                    <a:lnTo>
                      <a:pt x="1786889" y="214883"/>
                    </a:lnTo>
                    <a:lnTo>
                      <a:pt x="1787652" y="207263"/>
                    </a:lnTo>
                    <a:close/>
                  </a:path>
                  <a:path w="2637790" h="334644">
                    <a:moveTo>
                      <a:pt x="1818132" y="211073"/>
                    </a:moveTo>
                    <a:lnTo>
                      <a:pt x="1795272" y="208025"/>
                    </a:lnTo>
                    <a:lnTo>
                      <a:pt x="1794510" y="215645"/>
                    </a:lnTo>
                    <a:lnTo>
                      <a:pt x="1817370" y="218693"/>
                    </a:lnTo>
                    <a:lnTo>
                      <a:pt x="1818132" y="211073"/>
                    </a:lnTo>
                    <a:close/>
                  </a:path>
                  <a:path w="2637790" h="334644">
                    <a:moveTo>
                      <a:pt x="1848612" y="214883"/>
                    </a:moveTo>
                    <a:lnTo>
                      <a:pt x="1825752" y="211835"/>
                    </a:lnTo>
                    <a:lnTo>
                      <a:pt x="1824989" y="219455"/>
                    </a:lnTo>
                    <a:lnTo>
                      <a:pt x="1847850" y="222503"/>
                    </a:lnTo>
                    <a:lnTo>
                      <a:pt x="1848612" y="214883"/>
                    </a:lnTo>
                    <a:close/>
                  </a:path>
                  <a:path w="2637790" h="334644">
                    <a:moveTo>
                      <a:pt x="1879092" y="217931"/>
                    </a:moveTo>
                    <a:lnTo>
                      <a:pt x="1856232" y="215645"/>
                    </a:lnTo>
                    <a:lnTo>
                      <a:pt x="1855470" y="223265"/>
                    </a:lnTo>
                    <a:lnTo>
                      <a:pt x="1878330" y="225551"/>
                    </a:lnTo>
                    <a:lnTo>
                      <a:pt x="1879092" y="217931"/>
                    </a:lnTo>
                    <a:close/>
                  </a:path>
                  <a:path w="2637790" h="334644">
                    <a:moveTo>
                      <a:pt x="1909572" y="221741"/>
                    </a:moveTo>
                    <a:lnTo>
                      <a:pt x="1886712" y="218693"/>
                    </a:lnTo>
                    <a:lnTo>
                      <a:pt x="1885950" y="226313"/>
                    </a:lnTo>
                    <a:lnTo>
                      <a:pt x="1908810" y="229361"/>
                    </a:lnTo>
                    <a:lnTo>
                      <a:pt x="1909572" y="221741"/>
                    </a:lnTo>
                    <a:close/>
                  </a:path>
                  <a:path w="2637790" h="334644">
                    <a:moveTo>
                      <a:pt x="1940052" y="224789"/>
                    </a:moveTo>
                    <a:lnTo>
                      <a:pt x="1917192" y="222503"/>
                    </a:lnTo>
                    <a:lnTo>
                      <a:pt x="1916430" y="230123"/>
                    </a:lnTo>
                    <a:lnTo>
                      <a:pt x="1939289" y="232409"/>
                    </a:lnTo>
                    <a:lnTo>
                      <a:pt x="1940052" y="224789"/>
                    </a:lnTo>
                    <a:close/>
                  </a:path>
                  <a:path w="2637790" h="334644">
                    <a:moveTo>
                      <a:pt x="1970532" y="228599"/>
                    </a:moveTo>
                    <a:lnTo>
                      <a:pt x="1947672" y="226313"/>
                    </a:lnTo>
                    <a:lnTo>
                      <a:pt x="1946910" y="233933"/>
                    </a:lnTo>
                    <a:lnTo>
                      <a:pt x="1969770" y="236219"/>
                    </a:lnTo>
                    <a:lnTo>
                      <a:pt x="1970532" y="228599"/>
                    </a:lnTo>
                    <a:close/>
                  </a:path>
                  <a:path w="2637790" h="334644">
                    <a:moveTo>
                      <a:pt x="2001012" y="232409"/>
                    </a:moveTo>
                    <a:lnTo>
                      <a:pt x="1978152" y="229361"/>
                    </a:lnTo>
                    <a:lnTo>
                      <a:pt x="1977389" y="236981"/>
                    </a:lnTo>
                    <a:lnTo>
                      <a:pt x="2000250" y="240029"/>
                    </a:lnTo>
                    <a:lnTo>
                      <a:pt x="2001012" y="232409"/>
                    </a:lnTo>
                    <a:close/>
                  </a:path>
                  <a:path w="2637790" h="334644">
                    <a:moveTo>
                      <a:pt x="2031492" y="235457"/>
                    </a:moveTo>
                    <a:lnTo>
                      <a:pt x="2008632" y="233171"/>
                    </a:lnTo>
                    <a:lnTo>
                      <a:pt x="2007870" y="240791"/>
                    </a:lnTo>
                    <a:lnTo>
                      <a:pt x="2029968" y="243077"/>
                    </a:lnTo>
                    <a:lnTo>
                      <a:pt x="2031492" y="235457"/>
                    </a:lnTo>
                    <a:close/>
                  </a:path>
                  <a:path w="2637790" h="334644">
                    <a:moveTo>
                      <a:pt x="2061972" y="239267"/>
                    </a:moveTo>
                    <a:lnTo>
                      <a:pt x="2039112" y="236981"/>
                    </a:lnTo>
                    <a:lnTo>
                      <a:pt x="2037588" y="244601"/>
                    </a:lnTo>
                    <a:lnTo>
                      <a:pt x="2060448" y="246887"/>
                    </a:lnTo>
                    <a:lnTo>
                      <a:pt x="2061972" y="239267"/>
                    </a:lnTo>
                    <a:close/>
                  </a:path>
                  <a:path w="2637790" h="334644">
                    <a:moveTo>
                      <a:pt x="2091689" y="243077"/>
                    </a:moveTo>
                    <a:lnTo>
                      <a:pt x="2069592" y="240029"/>
                    </a:lnTo>
                    <a:lnTo>
                      <a:pt x="2068068" y="247649"/>
                    </a:lnTo>
                    <a:lnTo>
                      <a:pt x="2090928" y="250697"/>
                    </a:lnTo>
                    <a:lnTo>
                      <a:pt x="2091689" y="243077"/>
                    </a:lnTo>
                    <a:close/>
                  </a:path>
                  <a:path w="2637790" h="334644">
                    <a:moveTo>
                      <a:pt x="2122170" y="246125"/>
                    </a:moveTo>
                    <a:lnTo>
                      <a:pt x="2099310" y="243839"/>
                    </a:lnTo>
                    <a:lnTo>
                      <a:pt x="2098548" y="251459"/>
                    </a:lnTo>
                    <a:lnTo>
                      <a:pt x="2121408" y="253745"/>
                    </a:lnTo>
                    <a:lnTo>
                      <a:pt x="2122170" y="246125"/>
                    </a:lnTo>
                    <a:close/>
                  </a:path>
                  <a:path w="2637790" h="334644">
                    <a:moveTo>
                      <a:pt x="2152650" y="249935"/>
                    </a:moveTo>
                    <a:lnTo>
                      <a:pt x="2129790" y="246887"/>
                    </a:lnTo>
                    <a:lnTo>
                      <a:pt x="2129028" y="254507"/>
                    </a:lnTo>
                    <a:lnTo>
                      <a:pt x="2151888" y="257555"/>
                    </a:lnTo>
                    <a:lnTo>
                      <a:pt x="2152650" y="249935"/>
                    </a:lnTo>
                    <a:close/>
                  </a:path>
                  <a:path w="2637790" h="334644">
                    <a:moveTo>
                      <a:pt x="2183130" y="253745"/>
                    </a:moveTo>
                    <a:lnTo>
                      <a:pt x="2160270" y="250697"/>
                    </a:lnTo>
                    <a:lnTo>
                      <a:pt x="2159508" y="258317"/>
                    </a:lnTo>
                    <a:lnTo>
                      <a:pt x="2182368" y="261365"/>
                    </a:lnTo>
                    <a:lnTo>
                      <a:pt x="2183130" y="253745"/>
                    </a:lnTo>
                    <a:close/>
                  </a:path>
                  <a:path w="2637790" h="334644">
                    <a:moveTo>
                      <a:pt x="2213610" y="256793"/>
                    </a:moveTo>
                    <a:lnTo>
                      <a:pt x="2190750" y="254507"/>
                    </a:lnTo>
                    <a:lnTo>
                      <a:pt x="2189988" y="262127"/>
                    </a:lnTo>
                    <a:lnTo>
                      <a:pt x="2212848" y="264413"/>
                    </a:lnTo>
                    <a:lnTo>
                      <a:pt x="2213610" y="256793"/>
                    </a:lnTo>
                    <a:close/>
                  </a:path>
                  <a:path w="2637790" h="334644">
                    <a:moveTo>
                      <a:pt x="2244090" y="260603"/>
                    </a:moveTo>
                    <a:lnTo>
                      <a:pt x="2221230" y="257555"/>
                    </a:lnTo>
                    <a:lnTo>
                      <a:pt x="2220468" y="265175"/>
                    </a:lnTo>
                    <a:lnTo>
                      <a:pt x="2243328" y="268223"/>
                    </a:lnTo>
                    <a:lnTo>
                      <a:pt x="2244090" y="260603"/>
                    </a:lnTo>
                    <a:close/>
                  </a:path>
                  <a:path w="2637790" h="334644">
                    <a:moveTo>
                      <a:pt x="2274570" y="263651"/>
                    </a:moveTo>
                    <a:lnTo>
                      <a:pt x="2251710" y="261365"/>
                    </a:lnTo>
                    <a:lnTo>
                      <a:pt x="2250948" y="268985"/>
                    </a:lnTo>
                    <a:lnTo>
                      <a:pt x="2273808" y="271271"/>
                    </a:lnTo>
                    <a:lnTo>
                      <a:pt x="2274570" y="263651"/>
                    </a:lnTo>
                    <a:close/>
                  </a:path>
                  <a:path w="2637790" h="334644">
                    <a:moveTo>
                      <a:pt x="2305050" y="267461"/>
                    </a:moveTo>
                    <a:lnTo>
                      <a:pt x="2282190" y="265175"/>
                    </a:lnTo>
                    <a:lnTo>
                      <a:pt x="2281428" y="272795"/>
                    </a:lnTo>
                    <a:lnTo>
                      <a:pt x="2304288" y="275081"/>
                    </a:lnTo>
                    <a:lnTo>
                      <a:pt x="2305050" y="267461"/>
                    </a:lnTo>
                    <a:close/>
                  </a:path>
                  <a:path w="2637790" h="334644">
                    <a:moveTo>
                      <a:pt x="2335530" y="271271"/>
                    </a:moveTo>
                    <a:lnTo>
                      <a:pt x="2312670" y="268223"/>
                    </a:lnTo>
                    <a:lnTo>
                      <a:pt x="2311908" y="275843"/>
                    </a:lnTo>
                    <a:lnTo>
                      <a:pt x="2334768" y="278891"/>
                    </a:lnTo>
                    <a:lnTo>
                      <a:pt x="2335530" y="271271"/>
                    </a:lnTo>
                    <a:close/>
                  </a:path>
                  <a:path w="2637790" h="334644">
                    <a:moveTo>
                      <a:pt x="2366010" y="274319"/>
                    </a:moveTo>
                    <a:lnTo>
                      <a:pt x="2343150" y="272033"/>
                    </a:lnTo>
                    <a:lnTo>
                      <a:pt x="2342388" y="279653"/>
                    </a:lnTo>
                    <a:lnTo>
                      <a:pt x="2365248" y="281939"/>
                    </a:lnTo>
                    <a:lnTo>
                      <a:pt x="2366010" y="274319"/>
                    </a:lnTo>
                    <a:close/>
                  </a:path>
                  <a:path w="2637790" h="334644">
                    <a:moveTo>
                      <a:pt x="2396490" y="278129"/>
                    </a:moveTo>
                    <a:lnTo>
                      <a:pt x="2373630" y="275081"/>
                    </a:lnTo>
                    <a:lnTo>
                      <a:pt x="2372868" y="282701"/>
                    </a:lnTo>
                    <a:lnTo>
                      <a:pt x="2394966" y="285749"/>
                    </a:lnTo>
                    <a:lnTo>
                      <a:pt x="2396490" y="278129"/>
                    </a:lnTo>
                    <a:close/>
                  </a:path>
                  <a:path w="2637790" h="334644">
                    <a:moveTo>
                      <a:pt x="2426970" y="281939"/>
                    </a:moveTo>
                    <a:lnTo>
                      <a:pt x="2404110" y="278891"/>
                    </a:lnTo>
                    <a:lnTo>
                      <a:pt x="2402586" y="286511"/>
                    </a:lnTo>
                    <a:lnTo>
                      <a:pt x="2425446" y="289559"/>
                    </a:lnTo>
                    <a:lnTo>
                      <a:pt x="2426970" y="281939"/>
                    </a:lnTo>
                    <a:close/>
                  </a:path>
                  <a:path w="2637790" h="334644">
                    <a:moveTo>
                      <a:pt x="2456688" y="284987"/>
                    </a:moveTo>
                    <a:lnTo>
                      <a:pt x="2434590" y="282701"/>
                    </a:lnTo>
                    <a:lnTo>
                      <a:pt x="2433066" y="290321"/>
                    </a:lnTo>
                    <a:lnTo>
                      <a:pt x="2455926" y="292607"/>
                    </a:lnTo>
                    <a:lnTo>
                      <a:pt x="2456688" y="284987"/>
                    </a:lnTo>
                    <a:close/>
                  </a:path>
                  <a:path w="2637790" h="334644">
                    <a:moveTo>
                      <a:pt x="2487168" y="288797"/>
                    </a:moveTo>
                    <a:lnTo>
                      <a:pt x="2464308" y="285749"/>
                    </a:lnTo>
                    <a:lnTo>
                      <a:pt x="2463546" y="293369"/>
                    </a:lnTo>
                    <a:lnTo>
                      <a:pt x="2486406" y="296417"/>
                    </a:lnTo>
                    <a:lnTo>
                      <a:pt x="2487168" y="288797"/>
                    </a:lnTo>
                    <a:close/>
                  </a:path>
                  <a:path w="2637790" h="334644">
                    <a:moveTo>
                      <a:pt x="2517648" y="291845"/>
                    </a:moveTo>
                    <a:lnTo>
                      <a:pt x="2494788" y="289559"/>
                    </a:lnTo>
                    <a:lnTo>
                      <a:pt x="2494026" y="297179"/>
                    </a:lnTo>
                    <a:lnTo>
                      <a:pt x="2516886" y="299465"/>
                    </a:lnTo>
                    <a:lnTo>
                      <a:pt x="2517648" y="291845"/>
                    </a:lnTo>
                    <a:close/>
                  </a:path>
                  <a:path w="2637790" h="334644">
                    <a:moveTo>
                      <a:pt x="2548128" y="295655"/>
                    </a:moveTo>
                    <a:lnTo>
                      <a:pt x="2525268" y="293369"/>
                    </a:lnTo>
                    <a:lnTo>
                      <a:pt x="2524506" y="300989"/>
                    </a:lnTo>
                    <a:lnTo>
                      <a:pt x="2547366" y="303275"/>
                    </a:lnTo>
                    <a:lnTo>
                      <a:pt x="2548128" y="295655"/>
                    </a:lnTo>
                    <a:close/>
                  </a:path>
                  <a:path w="2637790" h="334644">
                    <a:moveTo>
                      <a:pt x="2578608" y="299465"/>
                    </a:moveTo>
                    <a:lnTo>
                      <a:pt x="2555748" y="296417"/>
                    </a:lnTo>
                    <a:lnTo>
                      <a:pt x="2554986" y="304037"/>
                    </a:lnTo>
                    <a:lnTo>
                      <a:pt x="2577846" y="307085"/>
                    </a:lnTo>
                    <a:lnTo>
                      <a:pt x="2578608" y="299465"/>
                    </a:lnTo>
                    <a:close/>
                  </a:path>
                  <a:path w="2637790" h="334644">
                    <a:moveTo>
                      <a:pt x="2629662" y="313414"/>
                    </a:moveTo>
                    <a:lnTo>
                      <a:pt x="2629662" y="305561"/>
                    </a:lnTo>
                    <a:lnTo>
                      <a:pt x="2628900" y="313181"/>
                    </a:lnTo>
                    <a:lnTo>
                      <a:pt x="2615946" y="311657"/>
                    </a:lnTo>
                    <a:lnTo>
                      <a:pt x="2615946" y="310895"/>
                    </a:lnTo>
                    <a:lnTo>
                      <a:pt x="2579370" y="326897"/>
                    </a:lnTo>
                    <a:lnTo>
                      <a:pt x="2577084" y="327659"/>
                    </a:lnTo>
                    <a:lnTo>
                      <a:pt x="2576322" y="329945"/>
                    </a:lnTo>
                    <a:lnTo>
                      <a:pt x="2577084" y="332231"/>
                    </a:lnTo>
                    <a:lnTo>
                      <a:pt x="2577846" y="333755"/>
                    </a:lnTo>
                    <a:lnTo>
                      <a:pt x="2580132" y="334517"/>
                    </a:lnTo>
                    <a:lnTo>
                      <a:pt x="2582418" y="333755"/>
                    </a:lnTo>
                    <a:lnTo>
                      <a:pt x="2615946" y="319320"/>
                    </a:lnTo>
                    <a:lnTo>
                      <a:pt x="2615946" y="311657"/>
                    </a:lnTo>
                    <a:lnTo>
                      <a:pt x="2616025" y="310861"/>
                    </a:lnTo>
                    <a:lnTo>
                      <a:pt x="2616025" y="319286"/>
                    </a:lnTo>
                    <a:lnTo>
                      <a:pt x="2629662" y="313414"/>
                    </a:lnTo>
                    <a:close/>
                  </a:path>
                  <a:path w="2637790" h="334644">
                    <a:moveTo>
                      <a:pt x="2637282" y="310133"/>
                    </a:moveTo>
                    <a:lnTo>
                      <a:pt x="2589276" y="274319"/>
                    </a:lnTo>
                    <a:lnTo>
                      <a:pt x="2587752" y="272795"/>
                    </a:lnTo>
                    <a:lnTo>
                      <a:pt x="2585466" y="272795"/>
                    </a:lnTo>
                    <a:lnTo>
                      <a:pt x="2583942" y="275081"/>
                    </a:lnTo>
                    <a:lnTo>
                      <a:pt x="2582418" y="276605"/>
                    </a:lnTo>
                    <a:lnTo>
                      <a:pt x="2583180" y="278891"/>
                    </a:lnTo>
                    <a:lnTo>
                      <a:pt x="2584704" y="280415"/>
                    </a:lnTo>
                    <a:lnTo>
                      <a:pt x="2616672" y="304392"/>
                    </a:lnTo>
                    <a:lnTo>
                      <a:pt x="2616708" y="304037"/>
                    </a:lnTo>
                    <a:lnTo>
                      <a:pt x="2629662" y="305561"/>
                    </a:lnTo>
                    <a:lnTo>
                      <a:pt x="2629662" y="313414"/>
                    </a:lnTo>
                    <a:lnTo>
                      <a:pt x="2637282" y="310133"/>
                    </a:lnTo>
                    <a:close/>
                  </a:path>
                  <a:path w="2637790" h="334644">
                    <a:moveTo>
                      <a:pt x="2609088" y="302513"/>
                    </a:moveTo>
                    <a:lnTo>
                      <a:pt x="2586228" y="300227"/>
                    </a:lnTo>
                    <a:lnTo>
                      <a:pt x="2585466" y="307847"/>
                    </a:lnTo>
                    <a:lnTo>
                      <a:pt x="2608326" y="310133"/>
                    </a:lnTo>
                    <a:lnTo>
                      <a:pt x="2609088" y="302513"/>
                    </a:lnTo>
                    <a:close/>
                  </a:path>
                  <a:path w="2637790" h="334644">
                    <a:moveTo>
                      <a:pt x="2628138" y="313092"/>
                    </a:moveTo>
                    <a:lnTo>
                      <a:pt x="2628138" y="305561"/>
                    </a:lnTo>
                    <a:lnTo>
                      <a:pt x="2627376" y="312419"/>
                    </a:lnTo>
                    <a:lnTo>
                      <a:pt x="2621881" y="308299"/>
                    </a:lnTo>
                    <a:lnTo>
                      <a:pt x="2616025" y="310861"/>
                    </a:lnTo>
                    <a:lnTo>
                      <a:pt x="2615946" y="311657"/>
                    </a:lnTo>
                    <a:lnTo>
                      <a:pt x="2628138" y="313092"/>
                    </a:lnTo>
                    <a:close/>
                  </a:path>
                  <a:path w="2637790" h="334644">
                    <a:moveTo>
                      <a:pt x="2621881" y="308299"/>
                    </a:moveTo>
                    <a:lnTo>
                      <a:pt x="2616672" y="304392"/>
                    </a:lnTo>
                    <a:lnTo>
                      <a:pt x="2616025" y="310861"/>
                    </a:lnTo>
                    <a:lnTo>
                      <a:pt x="2621881" y="308299"/>
                    </a:lnTo>
                    <a:close/>
                  </a:path>
                  <a:path w="2637790" h="334644">
                    <a:moveTo>
                      <a:pt x="2629662" y="305561"/>
                    </a:moveTo>
                    <a:lnTo>
                      <a:pt x="2616708" y="304037"/>
                    </a:lnTo>
                    <a:lnTo>
                      <a:pt x="2616672" y="304392"/>
                    </a:lnTo>
                    <a:lnTo>
                      <a:pt x="2621881" y="308299"/>
                    </a:lnTo>
                    <a:lnTo>
                      <a:pt x="2628138" y="305561"/>
                    </a:lnTo>
                    <a:lnTo>
                      <a:pt x="2628138" y="313092"/>
                    </a:lnTo>
                    <a:lnTo>
                      <a:pt x="2628900" y="313181"/>
                    </a:lnTo>
                    <a:lnTo>
                      <a:pt x="2629662" y="305561"/>
                    </a:lnTo>
                    <a:close/>
                  </a:path>
                  <a:path w="2637790" h="334644">
                    <a:moveTo>
                      <a:pt x="2628138" y="305561"/>
                    </a:moveTo>
                    <a:lnTo>
                      <a:pt x="2621881" y="308299"/>
                    </a:lnTo>
                    <a:lnTo>
                      <a:pt x="2627376" y="312419"/>
                    </a:lnTo>
                    <a:lnTo>
                      <a:pt x="2628138" y="305561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pic>
            <p:nvPicPr>
              <p:cNvPr id="74" name="object 18">
                <a:extLst>
                  <a:ext uri="{FF2B5EF4-FFF2-40B4-BE49-F238E27FC236}">
                    <a16:creationId xmlns:a16="http://schemas.microsoft.com/office/drawing/2014/main" id="{E79F60DF-D4D8-C324-D449-1B3230C77329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49330" y="2055113"/>
                <a:ext cx="565831" cy="489966"/>
              </a:xfrm>
              <a:prstGeom prst="rect">
                <a:avLst/>
              </a:prstGeom>
            </p:spPr>
          </p:pic>
          <p:sp>
            <p:nvSpPr>
              <p:cNvPr id="75" name="object 19">
                <a:extLst>
                  <a:ext uri="{FF2B5EF4-FFF2-40B4-BE49-F238E27FC236}">
                    <a16:creationId xmlns:a16="http://schemas.microsoft.com/office/drawing/2014/main" id="{1C154B1E-7A40-ED45-9156-32D9654DCD9C}"/>
                  </a:ext>
                </a:extLst>
              </p:cNvPr>
              <p:cNvSpPr/>
              <p:nvPr/>
            </p:nvSpPr>
            <p:spPr>
              <a:xfrm>
                <a:off x="624077" y="1457705"/>
                <a:ext cx="679450" cy="600710"/>
              </a:xfrm>
              <a:custGeom>
                <a:avLst/>
                <a:gdLst/>
                <a:ahLst/>
                <a:cxnLst/>
                <a:rect l="l" t="t" r="r" b="b"/>
                <a:pathLst>
                  <a:path w="679450" h="600710">
                    <a:moveTo>
                      <a:pt x="22098" y="585216"/>
                    </a:moveTo>
                    <a:lnTo>
                      <a:pt x="17526" y="579120"/>
                    </a:lnTo>
                    <a:lnTo>
                      <a:pt x="0" y="594360"/>
                    </a:lnTo>
                    <a:lnTo>
                      <a:pt x="5334" y="600456"/>
                    </a:lnTo>
                    <a:lnTo>
                      <a:pt x="22098" y="585216"/>
                    </a:lnTo>
                    <a:close/>
                  </a:path>
                  <a:path w="679450" h="600710">
                    <a:moveTo>
                      <a:pt x="44958" y="564642"/>
                    </a:moveTo>
                    <a:lnTo>
                      <a:pt x="40386" y="559308"/>
                    </a:lnTo>
                    <a:lnTo>
                      <a:pt x="22860" y="573786"/>
                    </a:lnTo>
                    <a:lnTo>
                      <a:pt x="28194" y="579882"/>
                    </a:lnTo>
                    <a:lnTo>
                      <a:pt x="44958" y="564642"/>
                    </a:lnTo>
                    <a:close/>
                  </a:path>
                  <a:path w="679450" h="600710">
                    <a:moveTo>
                      <a:pt x="68580" y="544068"/>
                    </a:moveTo>
                    <a:lnTo>
                      <a:pt x="63246" y="538734"/>
                    </a:lnTo>
                    <a:lnTo>
                      <a:pt x="45720" y="553974"/>
                    </a:lnTo>
                    <a:lnTo>
                      <a:pt x="51054" y="559308"/>
                    </a:lnTo>
                    <a:lnTo>
                      <a:pt x="68580" y="544068"/>
                    </a:lnTo>
                    <a:close/>
                  </a:path>
                  <a:path w="679450" h="600710">
                    <a:moveTo>
                      <a:pt x="91440" y="524256"/>
                    </a:moveTo>
                    <a:lnTo>
                      <a:pt x="86106" y="518159"/>
                    </a:lnTo>
                    <a:lnTo>
                      <a:pt x="68580" y="533400"/>
                    </a:lnTo>
                    <a:lnTo>
                      <a:pt x="73914" y="539496"/>
                    </a:lnTo>
                    <a:lnTo>
                      <a:pt x="91440" y="524256"/>
                    </a:lnTo>
                    <a:close/>
                  </a:path>
                  <a:path w="679450" h="600710">
                    <a:moveTo>
                      <a:pt x="114300" y="503681"/>
                    </a:moveTo>
                    <a:lnTo>
                      <a:pt x="108966" y="498348"/>
                    </a:lnTo>
                    <a:lnTo>
                      <a:pt x="92202" y="513588"/>
                    </a:lnTo>
                    <a:lnTo>
                      <a:pt x="96774" y="518922"/>
                    </a:lnTo>
                    <a:lnTo>
                      <a:pt x="114300" y="503681"/>
                    </a:lnTo>
                    <a:close/>
                  </a:path>
                  <a:path w="679450" h="600710">
                    <a:moveTo>
                      <a:pt x="137160" y="483870"/>
                    </a:moveTo>
                    <a:lnTo>
                      <a:pt x="131826" y="477774"/>
                    </a:lnTo>
                    <a:lnTo>
                      <a:pt x="115062" y="493014"/>
                    </a:lnTo>
                    <a:lnTo>
                      <a:pt x="119634" y="499109"/>
                    </a:lnTo>
                    <a:lnTo>
                      <a:pt x="137160" y="483870"/>
                    </a:lnTo>
                    <a:close/>
                  </a:path>
                  <a:path w="679450" h="600710">
                    <a:moveTo>
                      <a:pt x="160020" y="463296"/>
                    </a:moveTo>
                    <a:lnTo>
                      <a:pt x="154686" y="457962"/>
                    </a:lnTo>
                    <a:lnTo>
                      <a:pt x="137922" y="472440"/>
                    </a:lnTo>
                    <a:lnTo>
                      <a:pt x="142494" y="478536"/>
                    </a:lnTo>
                    <a:lnTo>
                      <a:pt x="160020" y="463296"/>
                    </a:lnTo>
                    <a:close/>
                  </a:path>
                  <a:path w="679450" h="600710">
                    <a:moveTo>
                      <a:pt x="182880" y="442722"/>
                    </a:moveTo>
                    <a:lnTo>
                      <a:pt x="178308" y="437388"/>
                    </a:lnTo>
                    <a:lnTo>
                      <a:pt x="160782" y="452628"/>
                    </a:lnTo>
                    <a:lnTo>
                      <a:pt x="166116" y="457962"/>
                    </a:lnTo>
                    <a:lnTo>
                      <a:pt x="182880" y="442722"/>
                    </a:lnTo>
                    <a:close/>
                  </a:path>
                  <a:path w="679450" h="600710">
                    <a:moveTo>
                      <a:pt x="205740" y="422909"/>
                    </a:moveTo>
                    <a:lnTo>
                      <a:pt x="201168" y="416814"/>
                    </a:lnTo>
                    <a:lnTo>
                      <a:pt x="183642" y="432054"/>
                    </a:lnTo>
                    <a:lnTo>
                      <a:pt x="188976" y="438150"/>
                    </a:lnTo>
                    <a:lnTo>
                      <a:pt x="205740" y="422909"/>
                    </a:lnTo>
                    <a:close/>
                  </a:path>
                  <a:path w="679450" h="600710">
                    <a:moveTo>
                      <a:pt x="228600" y="402336"/>
                    </a:moveTo>
                    <a:lnTo>
                      <a:pt x="224028" y="397002"/>
                    </a:lnTo>
                    <a:lnTo>
                      <a:pt x="206501" y="412242"/>
                    </a:lnTo>
                    <a:lnTo>
                      <a:pt x="211836" y="417575"/>
                    </a:lnTo>
                    <a:lnTo>
                      <a:pt x="228600" y="402336"/>
                    </a:lnTo>
                    <a:close/>
                  </a:path>
                  <a:path w="679450" h="600710">
                    <a:moveTo>
                      <a:pt x="252222" y="382524"/>
                    </a:moveTo>
                    <a:lnTo>
                      <a:pt x="246888" y="376428"/>
                    </a:lnTo>
                    <a:lnTo>
                      <a:pt x="229362" y="391668"/>
                    </a:lnTo>
                    <a:lnTo>
                      <a:pt x="234696" y="397764"/>
                    </a:lnTo>
                    <a:lnTo>
                      <a:pt x="252222" y="382524"/>
                    </a:lnTo>
                    <a:close/>
                  </a:path>
                  <a:path w="679450" h="600710">
                    <a:moveTo>
                      <a:pt x="275082" y="361950"/>
                    </a:moveTo>
                    <a:lnTo>
                      <a:pt x="269748" y="356616"/>
                    </a:lnTo>
                    <a:lnTo>
                      <a:pt x="252222" y="371856"/>
                    </a:lnTo>
                    <a:lnTo>
                      <a:pt x="257556" y="377190"/>
                    </a:lnTo>
                    <a:lnTo>
                      <a:pt x="275082" y="361950"/>
                    </a:lnTo>
                    <a:close/>
                  </a:path>
                  <a:path w="679450" h="600710">
                    <a:moveTo>
                      <a:pt x="297942" y="342138"/>
                    </a:moveTo>
                    <a:lnTo>
                      <a:pt x="292608" y="336042"/>
                    </a:lnTo>
                    <a:lnTo>
                      <a:pt x="275844" y="351282"/>
                    </a:lnTo>
                    <a:lnTo>
                      <a:pt x="280416" y="356616"/>
                    </a:lnTo>
                    <a:lnTo>
                      <a:pt x="297942" y="342138"/>
                    </a:lnTo>
                    <a:close/>
                  </a:path>
                  <a:path w="679450" h="600710">
                    <a:moveTo>
                      <a:pt x="320802" y="321564"/>
                    </a:moveTo>
                    <a:lnTo>
                      <a:pt x="315468" y="315468"/>
                    </a:lnTo>
                    <a:lnTo>
                      <a:pt x="298704" y="330708"/>
                    </a:lnTo>
                    <a:lnTo>
                      <a:pt x="303276" y="336804"/>
                    </a:lnTo>
                    <a:lnTo>
                      <a:pt x="320802" y="321564"/>
                    </a:lnTo>
                    <a:close/>
                  </a:path>
                  <a:path w="679450" h="600710">
                    <a:moveTo>
                      <a:pt x="343662" y="300990"/>
                    </a:moveTo>
                    <a:lnTo>
                      <a:pt x="338328" y="295656"/>
                    </a:lnTo>
                    <a:lnTo>
                      <a:pt x="321564" y="310896"/>
                    </a:lnTo>
                    <a:lnTo>
                      <a:pt x="326136" y="316230"/>
                    </a:lnTo>
                    <a:lnTo>
                      <a:pt x="343662" y="300990"/>
                    </a:lnTo>
                    <a:close/>
                  </a:path>
                  <a:path w="679450" h="600710">
                    <a:moveTo>
                      <a:pt x="366522" y="281178"/>
                    </a:moveTo>
                    <a:lnTo>
                      <a:pt x="361950" y="275082"/>
                    </a:lnTo>
                    <a:lnTo>
                      <a:pt x="344424" y="290322"/>
                    </a:lnTo>
                    <a:lnTo>
                      <a:pt x="349758" y="296418"/>
                    </a:lnTo>
                    <a:lnTo>
                      <a:pt x="366522" y="281178"/>
                    </a:lnTo>
                    <a:close/>
                  </a:path>
                  <a:path w="679450" h="600710">
                    <a:moveTo>
                      <a:pt x="389382" y="260603"/>
                    </a:moveTo>
                    <a:lnTo>
                      <a:pt x="384810" y="255269"/>
                    </a:lnTo>
                    <a:lnTo>
                      <a:pt x="367284" y="270510"/>
                    </a:lnTo>
                    <a:lnTo>
                      <a:pt x="372618" y="275844"/>
                    </a:lnTo>
                    <a:lnTo>
                      <a:pt x="389382" y="260603"/>
                    </a:lnTo>
                    <a:close/>
                  </a:path>
                  <a:path w="679450" h="600710">
                    <a:moveTo>
                      <a:pt x="412242" y="240791"/>
                    </a:moveTo>
                    <a:lnTo>
                      <a:pt x="407670" y="234695"/>
                    </a:lnTo>
                    <a:lnTo>
                      <a:pt x="390144" y="249935"/>
                    </a:lnTo>
                    <a:lnTo>
                      <a:pt x="395478" y="255269"/>
                    </a:lnTo>
                    <a:lnTo>
                      <a:pt x="412242" y="240791"/>
                    </a:lnTo>
                    <a:close/>
                  </a:path>
                  <a:path w="679450" h="600710">
                    <a:moveTo>
                      <a:pt x="435864" y="220217"/>
                    </a:moveTo>
                    <a:lnTo>
                      <a:pt x="430530" y="214121"/>
                    </a:lnTo>
                    <a:lnTo>
                      <a:pt x="413004" y="229361"/>
                    </a:lnTo>
                    <a:lnTo>
                      <a:pt x="418338" y="235458"/>
                    </a:lnTo>
                    <a:lnTo>
                      <a:pt x="435864" y="220217"/>
                    </a:lnTo>
                    <a:close/>
                  </a:path>
                  <a:path w="679450" h="600710">
                    <a:moveTo>
                      <a:pt x="458724" y="199644"/>
                    </a:moveTo>
                    <a:lnTo>
                      <a:pt x="453390" y="194309"/>
                    </a:lnTo>
                    <a:lnTo>
                      <a:pt x="435864" y="209549"/>
                    </a:lnTo>
                    <a:lnTo>
                      <a:pt x="441198" y="214883"/>
                    </a:lnTo>
                    <a:lnTo>
                      <a:pt x="458724" y="199644"/>
                    </a:lnTo>
                    <a:close/>
                  </a:path>
                  <a:path w="679450" h="600710">
                    <a:moveTo>
                      <a:pt x="481584" y="179832"/>
                    </a:moveTo>
                    <a:lnTo>
                      <a:pt x="476250" y="173736"/>
                    </a:lnTo>
                    <a:lnTo>
                      <a:pt x="459486" y="188976"/>
                    </a:lnTo>
                    <a:lnTo>
                      <a:pt x="464058" y="195071"/>
                    </a:lnTo>
                    <a:lnTo>
                      <a:pt x="481584" y="179832"/>
                    </a:lnTo>
                    <a:close/>
                  </a:path>
                  <a:path w="679450" h="600710">
                    <a:moveTo>
                      <a:pt x="504444" y="159258"/>
                    </a:moveTo>
                    <a:lnTo>
                      <a:pt x="499110" y="153924"/>
                    </a:lnTo>
                    <a:lnTo>
                      <a:pt x="482346" y="169164"/>
                    </a:lnTo>
                    <a:lnTo>
                      <a:pt x="486918" y="174498"/>
                    </a:lnTo>
                    <a:lnTo>
                      <a:pt x="504444" y="159258"/>
                    </a:lnTo>
                    <a:close/>
                  </a:path>
                  <a:path w="679450" h="600710">
                    <a:moveTo>
                      <a:pt x="527304" y="139446"/>
                    </a:moveTo>
                    <a:lnTo>
                      <a:pt x="521970" y="133350"/>
                    </a:lnTo>
                    <a:lnTo>
                      <a:pt x="505206" y="148590"/>
                    </a:lnTo>
                    <a:lnTo>
                      <a:pt x="509778" y="154686"/>
                    </a:lnTo>
                    <a:lnTo>
                      <a:pt x="527304" y="139446"/>
                    </a:lnTo>
                    <a:close/>
                  </a:path>
                  <a:path w="679450" h="600710">
                    <a:moveTo>
                      <a:pt x="550164" y="118872"/>
                    </a:moveTo>
                    <a:lnTo>
                      <a:pt x="545592" y="112776"/>
                    </a:lnTo>
                    <a:lnTo>
                      <a:pt x="528066" y="128015"/>
                    </a:lnTo>
                    <a:lnTo>
                      <a:pt x="533400" y="134112"/>
                    </a:lnTo>
                    <a:lnTo>
                      <a:pt x="550164" y="118872"/>
                    </a:lnTo>
                    <a:close/>
                  </a:path>
                  <a:path w="679450" h="600710">
                    <a:moveTo>
                      <a:pt x="573024" y="98298"/>
                    </a:moveTo>
                    <a:lnTo>
                      <a:pt x="568452" y="92964"/>
                    </a:lnTo>
                    <a:lnTo>
                      <a:pt x="550926" y="108204"/>
                    </a:lnTo>
                    <a:lnTo>
                      <a:pt x="556260" y="113537"/>
                    </a:lnTo>
                    <a:lnTo>
                      <a:pt x="573024" y="98298"/>
                    </a:lnTo>
                    <a:close/>
                  </a:path>
                  <a:path w="679450" h="600710">
                    <a:moveTo>
                      <a:pt x="595884" y="78486"/>
                    </a:moveTo>
                    <a:lnTo>
                      <a:pt x="591312" y="72390"/>
                    </a:lnTo>
                    <a:lnTo>
                      <a:pt x="573786" y="87629"/>
                    </a:lnTo>
                    <a:lnTo>
                      <a:pt x="579120" y="93726"/>
                    </a:lnTo>
                    <a:lnTo>
                      <a:pt x="595884" y="78486"/>
                    </a:lnTo>
                    <a:close/>
                  </a:path>
                  <a:path w="679450" h="600710">
                    <a:moveTo>
                      <a:pt x="619506" y="57912"/>
                    </a:moveTo>
                    <a:lnTo>
                      <a:pt x="614172" y="52578"/>
                    </a:lnTo>
                    <a:lnTo>
                      <a:pt x="596646" y="67818"/>
                    </a:lnTo>
                    <a:lnTo>
                      <a:pt x="601980" y="73151"/>
                    </a:lnTo>
                    <a:lnTo>
                      <a:pt x="619506" y="57912"/>
                    </a:lnTo>
                    <a:close/>
                  </a:path>
                  <a:path w="679450" h="600710">
                    <a:moveTo>
                      <a:pt x="678942" y="0"/>
                    </a:moveTo>
                    <a:lnTo>
                      <a:pt x="620268" y="11429"/>
                    </a:lnTo>
                    <a:lnTo>
                      <a:pt x="617982" y="12192"/>
                    </a:lnTo>
                    <a:lnTo>
                      <a:pt x="617220" y="14478"/>
                    </a:lnTo>
                    <a:lnTo>
                      <a:pt x="617220" y="16001"/>
                    </a:lnTo>
                    <a:lnTo>
                      <a:pt x="617982" y="18287"/>
                    </a:lnTo>
                    <a:lnTo>
                      <a:pt x="619506" y="19812"/>
                    </a:lnTo>
                    <a:lnTo>
                      <a:pt x="621792" y="19050"/>
                    </a:lnTo>
                    <a:lnTo>
                      <a:pt x="659279" y="11987"/>
                    </a:lnTo>
                    <a:lnTo>
                      <a:pt x="659892" y="11429"/>
                    </a:lnTo>
                    <a:lnTo>
                      <a:pt x="660223" y="11809"/>
                    </a:lnTo>
                    <a:lnTo>
                      <a:pt x="665988" y="10723"/>
                    </a:lnTo>
                    <a:lnTo>
                      <a:pt x="665988" y="6857"/>
                    </a:lnTo>
                    <a:lnTo>
                      <a:pt x="670560" y="2285"/>
                    </a:lnTo>
                    <a:lnTo>
                      <a:pt x="675894" y="8382"/>
                    </a:lnTo>
                    <a:lnTo>
                      <a:pt x="675894" y="9144"/>
                    </a:lnTo>
                    <a:lnTo>
                      <a:pt x="678942" y="0"/>
                    </a:lnTo>
                    <a:close/>
                  </a:path>
                  <a:path w="679450" h="600710">
                    <a:moveTo>
                      <a:pt x="642366" y="38100"/>
                    </a:moveTo>
                    <a:lnTo>
                      <a:pt x="637032" y="32004"/>
                    </a:lnTo>
                    <a:lnTo>
                      <a:pt x="619506" y="47243"/>
                    </a:lnTo>
                    <a:lnTo>
                      <a:pt x="624840" y="53340"/>
                    </a:lnTo>
                    <a:lnTo>
                      <a:pt x="642366" y="38100"/>
                    </a:lnTo>
                    <a:close/>
                  </a:path>
                  <a:path w="679450" h="600710">
                    <a:moveTo>
                      <a:pt x="665226" y="17526"/>
                    </a:moveTo>
                    <a:lnTo>
                      <a:pt x="660223" y="11809"/>
                    </a:lnTo>
                    <a:lnTo>
                      <a:pt x="659279" y="11987"/>
                    </a:lnTo>
                    <a:lnTo>
                      <a:pt x="643128" y="26670"/>
                    </a:lnTo>
                    <a:lnTo>
                      <a:pt x="647700" y="32765"/>
                    </a:lnTo>
                    <a:lnTo>
                      <a:pt x="665226" y="17526"/>
                    </a:lnTo>
                    <a:close/>
                  </a:path>
                  <a:path w="679450" h="600710">
                    <a:moveTo>
                      <a:pt x="675894" y="9144"/>
                    </a:moveTo>
                    <a:lnTo>
                      <a:pt x="675894" y="8382"/>
                    </a:lnTo>
                    <a:lnTo>
                      <a:pt x="670560" y="12192"/>
                    </a:lnTo>
                    <a:lnTo>
                      <a:pt x="668840" y="10185"/>
                    </a:lnTo>
                    <a:lnTo>
                      <a:pt x="667594" y="10420"/>
                    </a:lnTo>
                    <a:lnTo>
                      <a:pt x="652272" y="56387"/>
                    </a:lnTo>
                    <a:lnTo>
                      <a:pt x="653034" y="58674"/>
                    </a:lnTo>
                    <a:lnTo>
                      <a:pt x="657606" y="60198"/>
                    </a:lnTo>
                    <a:lnTo>
                      <a:pt x="659892" y="58674"/>
                    </a:lnTo>
                    <a:lnTo>
                      <a:pt x="659892" y="57150"/>
                    </a:lnTo>
                    <a:lnTo>
                      <a:pt x="675894" y="9144"/>
                    </a:lnTo>
                    <a:close/>
                  </a:path>
                  <a:path w="679450" h="600710">
                    <a:moveTo>
                      <a:pt x="660223" y="11809"/>
                    </a:moveTo>
                    <a:lnTo>
                      <a:pt x="659892" y="11429"/>
                    </a:lnTo>
                    <a:lnTo>
                      <a:pt x="659279" y="11987"/>
                    </a:lnTo>
                    <a:lnTo>
                      <a:pt x="660223" y="11809"/>
                    </a:lnTo>
                    <a:close/>
                  </a:path>
                  <a:path w="679450" h="600710">
                    <a:moveTo>
                      <a:pt x="675894" y="8382"/>
                    </a:moveTo>
                    <a:lnTo>
                      <a:pt x="670560" y="2285"/>
                    </a:lnTo>
                    <a:lnTo>
                      <a:pt x="665988" y="6857"/>
                    </a:lnTo>
                    <a:lnTo>
                      <a:pt x="667999" y="9204"/>
                    </a:lnTo>
                    <a:lnTo>
                      <a:pt x="669798" y="3810"/>
                    </a:lnTo>
                    <a:lnTo>
                      <a:pt x="674370" y="9143"/>
                    </a:lnTo>
                    <a:lnTo>
                      <a:pt x="674370" y="9470"/>
                    </a:lnTo>
                    <a:lnTo>
                      <a:pt x="675894" y="8382"/>
                    </a:lnTo>
                    <a:close/>
                  </a:path>
                  <a:path w="679450" h="600710">
                    <a:moveTo>
                      <a:pt x="667999" y="9204"/>
                    </a:moveTo>
                    <a:lnTo>
                      <a:pt x="665988" y="6857"/>
                    </a:lnTo>
                    <a:lnTo>
                      <a:pt x="665988" y="10723"/>
                    </a:lnTo>
                    <a:lnTo>
                      <a:pt x="667594" y="10420"/>
                    </a:lnTo>
                    <a:lnTo>
                      <a:pt x="667999" y="9204"/>
                    </a:lnTo>
                    <a:close/>
                  </a:path>
                  <a:path w="679450" h="600710">
                    <a:moveTo>
                      <a:pt x="668840" y="10185"/>
                    </a:moveTo>
                    <a:lnTo>
                      <a:pt x="667999" y="9204"/>
                    </a:lnTo>
                    <a:lnTo>
                      <a:pt x="667594" y="10420"/>
                    </a:lnTo>
                    <a:lnTo>
                      <a:pt x="668840" y="10185"/>
                    </a:lnTo>
                    <a:close/>
                  </a:path>
                  <a:path w="679450" h="600710">
                    <a:moveTo>
                      <a:pt x="674370" y="9143"/>
                    </a:moveTo>
                    <a:lnTo>
                      <a:pt x="669798" y="3810"/>
                    </a:lnTo>
                    <a:lnTo>
                      <a:pt x="667999" y="9204"/>
                    </a:lnTo>
                    <a:lnTo>
                      <a:pt x="668840" y="10185"/>
                    </a:lnTo>
                    <a:lnTo>
                      <a:pt x="674370" y="9143"/>
                    </a:lnTo>
                    <a:close/>
                  </a:path>
                  <a:path w="679450" h="600710">
                    <a:moveTo>
                      <a:pt x="674370" y="9470"/>
                    </a:moveTo>
                    <a:lnTo>
                      <a:pt x="674370" y="9143"/>
                    </a:lnTo>
                    <a:lnTo>
                      <a:pt x="668840" y="10185"/>
                    </a:lnTo>
                    <a:lnTo>
                      <a:pt x="670560" y="12192"/>
                    </a:lnTo>
                    <a:lnTo>
                      <a:pt x="674370" y="9470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pic>
            <p:nvPicPr>
              <p:cNvPr id="76" name="object 20">
                <a:extLst>
                  <a:ext uri="{FF2B5EF4-FFF2-40B4-BE49-F238E27FC236}">
                    <a16:creationId xmlns:a16="http://schemas.microsoft.com/office/drawing/2014/main" id="{C8CFDB9E-A0D2-93E7-3139-8E81367C01D7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110828" y="2867722"/>
                <a:ext cx="1002197" cy="856171"/>
              </a:xfrm>
              <a:prstGeom prst="rect">
                <a:avLst/>
              </a:prstGeom>
            </p:spPr>
          </p:pic>
          <p:sp>
            <p:nvSpPr>
              <p:cNvPr id="77" name="object 21">
                <a:extLst>
                  <a:ext uri="{FF2B5EF4-FFF2-40B4-BE49-F238E27FC236}">
                    <a16:creationId xmlns:a16="http://schemas.microsoft.com/office/drawing/2014/main" id="{F7F35FB4-5534-C073-2887-E55194AD515C}"/>
                  </a:ext>
                </a:extLst>
              </p:cNvPr>
              <p:cNvSpPr/>
              <p:nvPr/>
            </p:nvSpPr>
            <p:spPr>
              <a:xfrm>
                <a:off x="413766" y="1335023"/>
                <a:ext cx="1224280" cy="1955800"/>
              </a:xfrm>
              <a:custGeom>
                <a:avLst/>
                <a:gdLst/>
                <a:ahLst/>
                <a:cxnLst/>
                <a:rect l="l" t="t" r="r" b="b"/>
                <a:pathLst>
                  <a:path w="1224280" h="1955800">
                    <a:moveTo>
                      <a:pt x="56388" y="1420368"/>
                    </a:moveTo>
                    <a:lnTo>
                      <a:pt x="38862" y="1405128"/>
                    </a:lnTo>
                    <a:lnTo>
                      <a:pt x="33528" y="1411224"/>
                    </a:lnTo>
                    <a:lnTo>
                      <a:pt x="51054" y="1425702"/>
                    </a:lnTo>
                    <a:lnTo>
                      <a:pt x="56388" y="1420368"/>
                    </a:lnTo>
                    <a:close/>
                  </a:path>
                  <a:path w="1224280" h="1955800">
                    <a:moveTo>
                      <a:pt x="62484" y="1390650"/>
                    </a:moveTo>
                    <a:lnTo>
                      <a:pt x="60960" y="1388364"/>
                    </a:lnTo>
                    <a:lnTo>
                      <a:pt x="58674" y="1388364"/>
                    </a:lnTo>
                    <a:lnTo>
                      <a:pt x="13119" y="1380680"/>
                    </a:lnTo>
                    <a:lnTo>
                      <a:pt x="13119" y="1388198"/>
                    </a:lnTo>
                    <a:lnTo>
                      <a:pt x="11988" y="1389329"/>
                    </a:lnTo>
                    <a:lnTo>
                      <a:pt x="11468" y="1387919"/>
                    </a:lnTo>
                    <a:lnTo>
                      <a:pt x="13119" y="1388198"/>
                    </a:lnTo>
                    <a:lnTo>
                      <a:pt x="13119" y="1380680"/>
                    </a:lnTo>
                    <a:lnTo>
                      <a:pt x="0" y="1378458"/>
                    </a:lnTo>
                    <a:lnTo>
                      <a:pt x="3048" y="1386700"/>
                    </a:lnTo>
                    <a:lnTo>
                      <a:pt x="5334" y="1392885"/>
                    </a:lnTo>
                    <a:lnTo>
                      <a:pt x="9906" y="1405242"/>
                    </a:lnTo>
                    <a:lnTo>
                      <a:pt x="20574" y="1434084"/>
                    </a:lnTo>
                    <a:lnTo>
                      <a:pt x="21336" y="1436370"/>
                    </a:lnTo>
                    <a:lnTo>
                      <a:pt x="22860" y="1437132"/>
                    </a:lnTo>
                    <a:lnTo>
                      <a:pt x="27432" y="1435608"/>
                    </a:lnTo>
                    <a:lnTo>
                      <a:pt x="28194" y="1434084"/>
                    </a:lnTo>
                    <a:lnTo>
                      <a:pt x="27432" y="1431798"/>
                    </a:lnTo>
                    <a:lnTo>
                      <a:pt x="14058" y="1395031"/>
                    </a:lnTo>
                    <a:lnTo>
                      <a:pt x="27432" y="1406652"/>
                    </a:lnTo>
                    <a:lnTo>
                      <a:pt x="32766" y="1400556"/>
                    </a:lnTo>
                    <a:lnTo>
                      <a:pt x="19050" y="1389227"/>
                    </a:lnTo>
                    <a:lnTo>
                      <a:pt x="57912" y="1395984"/>
                    </a:lnTo>
                    <a:lnTo>
                      <a:pt x="59436" y="1395984"/>
                    </a:lnTo>
                    <a:lnTo>
                      <a:pt x="61722" y="1394460"/>
                    </a:lnTo>
                    <a:lnTo>
                      <a:pt x="61722" y="1392174"/>
                    </a:lnTo>
                    <a:lnTo>
                      <a:pt x="62484" y="1390650"/>
                    </a:lnTo>
                    <a:close/>
                  </a:path>
                  <a:path w="1224280" h="1955800">
                    <a:moveTo>
                      <a:pt x="80010" y="1439418"/>
                    </a:moveTo>
                    <a:lnTo>
                      <a:pt x="62484" y="1424940"/>
                    </a:lnTo>
                    <a:lnTo>
                      <a:pt x="57150" y="1431036"/>
                    </a:lnTo>
                    <a:lnTo>
                      <a:pt x="74676" y="1445514"/>
                    </a:lnTo>
                    <a:lnTo>
                      <a:pt x="80010" y="1439418"/>
                    </a:lnTo>
                    <a:close/>
                  </a:path>
                  <a:path w="1224280" h="1955800">
                    <a:moveTo>
                      <a:pt x="103632" y="1459230"/>
                    </a:moveTo>
                    <a:lnTo>
                      <a:pt x="85344" y="1444752"/>
                    </a:lnTo>
                    <a:lnTo>
                      <a:pt x="80772" y="1450848"/>
                    </a:lnTo>
                    <a:lnTo>
                      <a:pt x="98298" y="1465326"/>
                    </a:lnTo>
                    <a:lnTo>
                      <a:pt x="103632" y="1459230"/>
                    </a:lnTo>
                    <a:close/>
                  </a:path>
                  <a:path w="1224280" h="1955800">
                    <a:moveTo>
                      <a:pt x="126492" y="1479042"/>
                    </a:moveTo>
                    <a:lnTo>
                      <a:pt x="108966" y="1464564"/>
                    </a:lnTo>
                    <a:lnTo>
                      <a:pt x="104394" y="1469898"/>
                    </a:lnTo>
                    <a:lnTo>
                      <a:pt x="121920" y="1485138"/>
                    </a:lnTo>
                    <a:lnTo>
                      <a:pt x="126492" y="1479042"/>
                    </a:lnTo>
                    <a:close/>
                  </a:path>
                  <a:path w="1224280" h="1955800">
                    <a:moveTo>
                      <a:pt x="150114" y="1498854"/>
                    </a:moveTo>
                    <a:lnTo>
                      <a:pt x="132588" y="1483614"/>
                    </a:lnTo>
                    <a:lnTo>
                      <a:pt x="128016" y="1489710"/>
                    </a:lnTo>
                    <a:lnTo>
                      <a:pt x="145542" y="1504188"/>
                    </a:lnTo>
                    <a:lnTo>
                      <a:pt x="150114" y="1498854"/>
                    </a:lnTo>
                    <a:close/>
                  </a:path>
                  <a:path w="1224280" h="1955800">
                    <a:moveTo>
                      <a:pt x="173736" y="1517904"/>
                    </a:moveTo>
                    <a:lnTo>
                      <a:pt x="156210" y="1503426"/>
                    </a:lnTo>
                    <a:lnTo>
                      <a:pt x="151638" y="1509522"/>
                    </a:lnTo>
                    <a:lnTo>
                      <a:pt x="169164" y="1524000"/>
                    </a:lnTo>
                    <a:lnTo>
                      <a:pt x="173736" y="1517904"/>
                    </a:lnTo>
                    <a:close/>
                  </a:path>
                  <a:path w="1224280" h="1955800">
                    <a:moveTo>
                      <a:pt x="197358" y="1537716"/>
                    </a:moveTo>
                    <a:lnTo>
                      <a:pt x="179832" y="1523238"/>
                    </a:lnTo>
                    <a:lnTo>
                      <a:pt x="174498" y="1528572"/>
                    </a:lnTo>
                    <a:lnTo>
                      <a:pt x="192786" y="1543812"/>
                    </a:lnTo>
                    <a:lnTo>
                      <a:pt x="197358" y="1537716"/>
                    </a:lnTo>
                    <a:close/>
                  </a:path>
                  <a:path w="1224280" h="1955800">
                    <a:moveTo>
                      <a:pt x="220980" y="1557528"/>
                    </a:moveTo>
                    <a:lnTo>
                      <a:pt x="203454" y="1542288"/>
                    </a:lnTo>
                    <a:lnTo>
                      <a:pt x="198120" y="1548384"/>
                    </a:lnTo>
                    <a:lnTo>
                      <a:pt x="215646" y="1562862"/>
                    </a:lnTo>
                    <a:lnTo>
                      <a:pt x="220980" y="1557528"/>
                    </a:lnTo>
                    <a:close/>
                  </a:path>
                  <a:path w="1224280" h="1955800">
                    <a:moveTo>
                      <a:pt x="244602" y="1576578"/>
                    </a:moveTo>
                    <a:lnTo>
                      <a:pt x="227076" y="1562100"/>
                    </a:lnTo>
                    <a:lnTo>
                      <a:pt x="221742" y="1568196"/>
                    </a:lnTo>
                    <a:lnTo>
                      <a:pt x="239268" y="1582674"/>
                    </a:lnTo>
                    <a:lnTo>
                      <a:pt x="244602" y="1576578"/>
                    </a:lnTo>
                    <a:close/>
                  </a:path>
                  <a:path w="1224280" h="1955800">
                    <a:moveTo>
                      <a:pt x="268224" y="1596390"/>
                    </a:moveTo>
                    <a:lnTo>
                      <a:pt x="249936" y="1581912"/>
                    </a:lnTo>
                    <a:lnTo>
                      <a:pt x="245364" y="1588008"/>
                    </a:lnTo>
                    <a:lnTo>
                      <a:pt x="262890" y="1602486"/>
                    </a:lnTo>
                    <a:lnTo>
                      <a:pt x="268224" y="1596390"/>
                    </a:lnTo>
                    <a:close/>
                  </a:path>
                  <a:path w="1224280" h="1955800">
                    <a:moveTo>
                      <a:pt x="291084" y="1616202"/>
                    </a:moveTo>
                    <a:lnTo>
                      <a:pt x="273558" y="1601724"/>
                    </a:lnTo>
                    <a:lnTo>
                      <a:pt x="268986" y="1607058"/>
                    </a:lnTo>
                    <a:lnTo>
                      <a:pt x="286512" y="1622298"/>
                    </a:lnTo>
                    <a:lnTo>
                      <a:pt x="291084" y="1616202"/>
                    </a:lnTo>
                    <a:close/>
                  </a:path>
                  <a:path w="1224280" h="1955800">
                    <a:moveTo>
                      <a:pt x="314706" y="1636014"/>
                    </a:moveTo>
                    <a:lnTo>
                      <a:pt x="297180" y="1620774"/>
                    </a:lnTo>
                    <a:lnTo>
                      <a:pt x="292608" y="1626870"/>
                    </a:lnTo>
                    <a:lnTo>
                      <a:pt x="310134" y="1641348"/>
                    </a:lnTo>
                    <a:lnTo>
                      <a:pt x="314706" y="1636014"/>
                    </a:lnTo>
                    <a:close/>
                  </a:path>
                  <a:path w="1224280" h="1955800">
                    <a:moveTo>
                      <a:pt x="338328" y="1655064"/>
                    </a:moveTo>
                    <a:lnTo>
                      <a:pt x="320802" y="1640586"/>
                    </a:lnTo>
                    <a:lnTo>
                      <a:pt x="316230" y="1646682"/>
                    </a:lnTo>
                    <a:lnTo>
                      <a:pt x="333756" y="1661160"/>
                    </a:lnTo>
                    <a:lnTo>
                      <a:pt x="338328" y="1655064"/>
                    </a:lnTo>
                    <a:close/>
                  </a:path>
                  <a:path w="1224280" h="1955800">
                    <a:moveTo>
                      <a:pt x="361950" y="1674876"/>
                    </a:moveTo>
                    <a:lnTo>
                      <a:pt x="344424" y="1660398"/>
                    </a:lnTo>
                    <a:lnTo>
                      <a:pt x="339852" y="1666494"/>
                    </a:lnTo>
                    <a:lnTo>
                      <a:pt x="357378" y="1680972"/>
                    </a:lnTo>
                    <a:lnTo>
                      <a:pt x="361950" y="1674876"/>
                    </a:lnTo>
                    <a:close/>
                  </a:path>
                  <a:path w="1224280" h="1955800">
                    <a:moveTo>
                      <a:pt x="385572" y="1694688"/>
                    </a:moveTo>
                    <a:lnTo>
                      <a:pt x="368046" y="1680210"/>
                    </a:lnTo>
                    <a:lnTo>
                      <a:pt x="362712" y="1685544"/>
                    </a:lnTo>
                    <a:lnTo>
                      <a:pt x="381000" y="1700784"/>
                    </a:lnTo>
                    <a:lnTo>
                      <a:pt x="385572" y="1694688"/>
                    </a:lnTo>
                    <a:close/>
                  </a:path>
                  <a:path w="1224280" h="1955800">
                    <a:moveTo>
                      <a:pt x="409194" y="1714500"/>
                    </a:moveTo>
                    <a:lnTo>
                      <a:pt x="391668" y="1699260"/>
                    </a:lnTo>
                    <a:lnTo>
                      <a:pt x="386334" y="1705356"/>
                    </a:lnTo>
                    <a:lnTo>
                      <a:pt x="403860" y="1719834"/>
                    </a:lnTo>
                    <a:lnTo>
                      <a:pt x="409194" y="1714500"/>
                    </a:lnTo>
                    <a:close/>
                  </a:path>
                  <a:path w="1224280" h="1955800">
                    <a:moveTo>
                      <a:pt x="432816" y="1733550"/>
                    </a:moveTo>
                    <a:lnTo>
                      <a:pt x="415290" y="1719072"/>
                    </a:lnTo>
                    <a:lnTo>
                      <a:pt x="409956" y="1725168"/>
                    </a:lnTo>
                    <a:lnTo>
                      <a:pt x="427482" y="1739646"/>
                    </a:lnTo>
                    <a:lnTo>
                      <a:pt x="432816" y="1733550"/>
                    </a:lnTo>
                    <a:close/>
                  </a:path>
                  <a:path w="1224280" h="1955800">
                    <a:moveTo>
                      <a:pt x="456438" y="1753362"/>
                    </a:moveTo>
                    <a:lnTo>
                      <a:pt x="438150" y="1738884"/>
                    </a:lnTo>
                    <a:lnTo>
                      <a:pt x="433578" y="1744218"/>
                    </a:lnTo>
                    <a:lnTo>
                      <a:pt x="451104" y="1759458"/>
                    </a:lnTo>
                    <a:lnTo>
                      <a:pt x="456438" y="1753362"/>
                    </a:lnTo>
                    <a:close/>
                  </a:path>
                  <a:path w="1224280" h="1955800">
                    <a:moveTo>
                      <a:pt x="479298" y="1773174"/>
                    </a:moveTo>
                    <a:lnTo>
                      <a:pt x="461772" y="1757934"/>
                    </a:lnTo>
                    <a:lnTo>
                      <a:pt x="457200" y="1764030"/>
                    </a:lnTo>
                    <a:lnTo>
                      <a:pt x="474726" y="1778508"/>
                    </a:lnTo>
                    <a:lnTo>
                      <a:pt x="479298" y="1773174"/>
                    </a:lnTo>
                    <a:close/>
                  </a:path>
                  <a:path w="1224280" h="1955800">
                    <a:moveTo>
                      <a:pt x="502920" y="1792224"/>
                    </a:moveTo>
                    <a:lnTo>
                      <a:pt x="485394" y="1777746"/>
                    </a:lnTo>
                    <a:lnTo>
                      <a:pt x="480822" y="1783842"/>
                    </a:lnTo>
                    <a:lnTo>
                      <a:pt x="498348" y="1798320"/>
                    </a:lnTo>
                    <a:lnTo>
                      <a:pt x="502920" y="1792224"/>
                    </a:lnTo>
                    <a:close/>
                  </a:path>
                  <a:path w="1224280" h="1955800">
                    <a:moveTo>
                      <a:pt x="526542" y="1812036"/>
                    </a:moveTo>
                    <a:lnTo>
                      <a:pt x="509016" y="1797558"/>
                    </a:lnTo>
                    <a:lnTo>
                      <a:pt x="504444" y="1803654"/>
                    </a:lnTo>
                    <a:lnTo>
                      <a:pt x="521970" y="1818132"/>
                    </a:lnTo>
                    <a:lnTo>
                      <a:pt x="526542" y="1812036"/>
                    </a:lnTo>
                    <a:close/>
                  </a:path>
                  <a:path w="1224280" h="1955800">
                    <a:moveTo>
                      <a:pt x="550164" y="1831848"/>
                    </a:moveTo>
                    <a:lnTo>
                      <a:pt x="532638" y="1817370"/>
                    </a:lnTo>
                    <a:lnTo>
                      <a:pt x="527304" y="1822704"/>
                    </a:lnTo>
                    <a:lnTo>
                      <a:pt x="545592" y="1837944"/>
                    </a:lnTo>
                    <a:lnTo>
                      <a:pt x="550164" y="1831848"/>
                    </a:lnTo>
                    <a:close/>
                  </a:path>
                  <a:path w="1224280" h="1955800">
                    <a:moveTo>
                      <a:pt x="573786" y="1851660"/>
                    </a:moveTo>
                    <a:lnTo>
                      <a:pt x="556260" y="1836420"/>
                    </a:lnTo>
                    <a:lnTo>
                      <a:pt x="550926" y="1842516"/>
                    </a:lnTo>
                    <a:lnTo>
                      <a:pt x="568452" y="1856994"/>
                    </a:lnTo>
                    <a:lnTo>
                      <a:pt x="573786" y="1851660"/>
                    </a:lnTo>
                    <a:close/>
                  </a:path>
                  <a:path w="1224280" h="1955800">
                    <a:moveTo>
                      <a:pt x="597408" y="1870710"/>
                    </a:moveTo>
                    <a:lnTo>
                      <a:pt x="579882" y="1856232"/>
                    </a:lnTo>
                    <a:lnTo>
                      <a:pt x="574548" y="1862328"/>
                    </a:lnTo>
                    <a:lnTo>
                      <a:pt x="592074" y="1876806"/>
                    </a:lnTo>
                    <a:lnTo>
                      <a:pt x="597408" y="1870710"/>
                    </a:lnTo>
                    <a:close/>
                  </a:path>
                  <a:path w="1224280" h="1955800">
                    <a:moveTo>
                      <a:pt x="621030" y="1890522"/>
                    </a:moveTo>
                    <a:lnTo>
                      <a:pt x="603504" y="1876044"/>
                    </a:lnTo>
                    <a:lnTo>
                      <a:pt x="598170" y="1881378"/>
                    </a:lnTo>
                    <a:lnTo>
                      <a:pt x="615696" y="1896618"/>
                    </a:lnTo>
                    <a:lnTo>
                      <a:pt x="621030" y="1890522"/>
                    </a:lnTo>
                    <a:close/>
                  </a:path>
                  <a:path w="1224280" h="1955800">
                    <a:moveTo>
                      <a:pt x="644652" y="1910334"/>
                    </a:moveTo>
                    <a:lnTo>
                      <a:pt x="626364" y="1895856"/>
                    </a:lnTo>
                    <a:lnTo>
                      <a:pt x="621792" y="1901190"/>
                    </a:lnTo>
                    <a:lnTo>
                      <a:pt x="639318" y="1916430"/>
                    </a:lnTo>
                    <a:lnTo>
                      <a:pt x="644652" y="1910334"/>
                    </a:lnTo>
                    <a:close/>
                  </a:path>
                  <a:path w="1224280" h="1955800">
                    <a:moveTo>
                      <a:pt x="667512" y="1930146"/>
                    </a:moveTo>
                    <a:lnTo>
                      <a:pt x="649986" y="1914906"/>
                    </a:lnTo>
                    <a:lnTo>
                      <a:pt x="645414" y="1921002"/>
                    </a:lnTo>
                    <a:lnTo>
                      <a:pt x="662940" y="1935480"/>
                    </a:lnTo>
                    <a:lnTo>
                      <a:pt x="667512" y="1930146"/>
                    </a:lnTo>
                    <a:close/>
                  </a:path>
                  <a:path w="1224280" h="1955800">
                    <a:moveTo>
                      <a:pt x="691134" y="1949196"/>
                    </a:moveTo>
                    <a:lnTo>
                      <a:pt x="673608" y="1934718"/>
                    </a:lnTo>
                    <a:lnTo>
                      <a:pt x="669036" y="1940814"/>
                    </a:lnTo>
                    <a:lnTo>
                      <a:pt x="686562" y="1955292"/>
                    </a:lnTo>
                    <a:lnTo>
                      <a:pt x="691134" y="1949196"/>
                    </a:lnTo>
                    <a:close/>
                  </a:path>
                  <a:path w="1224280" h="1955800">
                    <a:moveTo>
                      <a:pt x="1152906" y="22860"/>
                    </a:moveTo>
                    <a:lnTo>
                      <a:pt x="1152144" y="0"/>
                    </a:lnTo>
                    <a:lnTo>
                      <a:pt x="1144524" y="762"/>
                    </a:lnTo>
                    <a:lnTo>
                      <a:pt x="1145286" y="23622"/>
                    </a:lnTo>
                    <a:lnTo>
                      <a:pt x="1152906" y="22860"/>
                    </a:lnTo>
                    <a:close/>
                  </a:path>
                  <a:path w="1224280" h="1955800">
                    <a:moveTo>
                      <a:pt x="1153668" y="54102"/>
                    </a:moveTo>
                    <a:lnTo>
                      <a:pt x="1152906" y="30480"/>
                    </a:lnTo>
                    <a:lnTo>
                      <a:pt x="1145286" y="31242"/>
                    </a:lnTo>
                    <a:lnTo>
                      <a:pt x="1146048" y="54102"/>
                    </a:lnTo>
                    <a:lnTo>
                      <a:pt x="1153668" y="54102"/>
                    </a:lnTo>
                    <a:close/>
                  </a:path>
                  <a:path w="1224280" h="1955800">
                    <a:moveTo>
                      <a:pt x="1154430" y="84582"/>
                    </a:moveTo>
                    <a:lnTo>
                      <a:pt x="1153668" y="61722"/>
                    </a:lnTo>
                    <a:lnTo>
                      <a:pt x="1146048" y="61722"/>
                    </a:lnTo>
                    <a:lnTo>
                      <a:pt x="1146810" y="84582"/>
                    </a:lnTo>
                    <a:lnTo>
                      <a:pt x="1154430" y="84582"/>
                    </a:lnTo>
                    <a:close/>
                  </a:path>
                  <a:path w="1224280" h="1955800">
                    <a:moveTo>
                      <a:pt x="1155192" y="115062"/>
                    </a:moveTo>
                    <a:lnTo>
                      <a:pt x="1154430" y="92202"/>
                    </a:lnTo>
                    <a:lnTo>
                      <a:pt x="1146810" y="92202"/>
                    </a:lnTo>
                    <a:lnTo>
                      <a:pt x="1147572" y="115062"/>
                    </a:lnTo>
                    <a:lnTo>
                      <a:pt x="1155192" y="115062"/>
                    </a:lnTo>
                    <a:close/>
                  </a:path>
                  <a:path w="1224280" h="1955800">
                    <a:moveTo>
                      <a:pt x="1156716" y="145542"/>
                    </a:moveTo>
                    <a:lnTo>
                      <a:pt x="1155954" y="122682"/>
                    </a:lnTo>
                    <a:lnTo>
                      <a:pt x="1148334" y="122682"/>
                    </a:lnTo>
                    <a:lnTo>
                      <a:pt x="1149096" y="145542"/>
                    </a:lnTo>
                    <a:lnTo>
                      <a:pt x="1156716" y="145542"/>
                    </a:lnTo>
                    <a:close/>
                  </a:path>
                  <a:path w="1224280" h="1955800">
                    <a:moveTo>
                      <a:pt x="1157478" y="176022"/>
                    </a:moveTo>
                    <a:lnTo>
                      <a:pt x="1156716" y="153162"/>
                    </a:lnTo>
                    <a:lnTo>
                      <a:pt x="1149096" y="153162"/>
                    </a:lnTo>
                    <a:lnTo>
                      <a:pt x="1149858" y="176784"/>
                    </a:lnTo>
                    <a:lnTo>
                      <a:pt x="1157478" y="176022"/>
                    </a:lnTo>
                    <a:close/>
                  </a:path>
                  <a:path w="1224280" h="1955800">
                    <a:moveTo>
                      <a:pt x="1158240" y="206502"/>
                    </a:moveTo>
                    <a:lnTo>
                      <a:pt x="1157478" y="183642"/>
                    </a:lnTo>
                    <a:lnTo>
                      <a:pt x="1149858" y="184404"/>
                    </a:lnTo>
                    <a:lnTo>
                      <a:pt x="1150620" y="207264"/>
                    </a:lnTo>
                    <a:lnTo>
                      <a:pt x="1158240" y="206502"/>
                    </a:lnTo>
                    <a:close/>
                  </a:path>
                  <a:path w="1224280" h="1955800">
                    <a:moveTo>
                      <a:pt x="1159002" y="237744"/>
                    </a:moveTo>
                    <a:lnTo>
                      <a:pt x="1158240" y="214122"/>
                    </a:lnTo>
                    <a:lnTo>
                      <a:pt x="1150620" y="214884"/>
                    </a:lnTo>
                    <a:lnTo>
                      <a:pt x="1151382" y="237744"/>
                    </a:lnTo>
                    <a:lnTo>
                      <a:pt x="1159002" y="237744"/>
                    </a:lnTo>
                    <a:close/>
                  </a:path>
                  <a:path w="1224280" h="1955800">
                    <a:moveTo>
                      <a:pt x="1159764" y="245364"/>
                    </a:moveTo>
                    <a:lnTo>
                      <a:pt x="1152144" y="245364"/>
                    </a:lnTo>
                    <a:lnTo>
                      <a:pt x="1152144" y="268224"/>
                    </a:lnTo>
                    <a:lnTo>
                      <a:pt x="1159764" y="268224"/>
                    </a:lnTo>
                    <a:lnTo>
                      <a:pt x="1159764" y="245364"/>
                    </a:lnTo>
                    <a:close/>
                  </a:path>
                  <a:path w="1224280" h="1955800">
                    <a:moveTo>
                      <a:pt x="1161288" y="298704"/>
                    </a:moveTo>
                    <a:lnTo>
                      <a:pt x="1160526" y="275844"/>
                    </a:lnTo>
                    <a:lnTo>
                      <a:pt x="1152906" y="275844"/>
                    </a:lnTo>
                    <a:lnTo>
                      <a:pt x="1153668" y="298704"/>
                    </a:lnTo>
                    <a:lnTo>
                      <a:pt x="1161288" y="298704"/>
                    </a:lnTo>
                    <a:close/>
                  </a:path>
                  <a:path w="1224280" h="1955800">
                    <a:moveTo>
                      <a:pt x="1162050" y="329184"/>
                    </a:moveTo>
                    <a:lnTo>
                      <a:pt x="1161288" y="306324"/>
                    </a:lnTo>
                    <a:lnTo>
                      <a:pt x="1153668" y="306324"/>
                    </a:lnTo>
                    <a:lnTo>
                      <a:pt x="1154430" y="329184"/>
                    </a:lnTo>
                    <a:lnTo>
                      <a:pt x="1162050" y="329184"/>
                    </a:lnTo>
                    <a:close/>
                  </a:path>
                  <a:path w="1224280" h="1955800">
                    <a:moveTo>
                      <a:pt x="1162812" y="359664"/>
                    </a:moveTo>
                    <a:lnTo>
                      <a:pt x="1162050" y="336804"/>
                    </a:lnTo>
                    <a:lnTo>
                      <a:pt x="1154430" y="336804"/>
                    </a:lnTo>
                    <a:lnTo>
                      <a:pt x="1155192" y="360426"/>
                    </a:lnTo>
                    <a:lnTo>
                      <a:pt x="1162812" y="359664"/>
                    </a:lnTo>
                    <a:close/>
                  </a:path>
                  <a:path w="1224280" h="1955800">
                    <a:moveTo>
                      <a:pt x="1163574" y="390144"/>
                    </a:moveTo>
                    <a:lnTo>
                      <a:pt x="1162812" y="367284"/>
                    </a:lnTo>
                    <a:lnTo>
                      <a:pt x="1155192" y="368046"/>
                    </a:lnTo>
                    <a:lnTo>
                      <a:pt x="1155954" y="390906"/>
                    </a:lnTo>
                    <a:lnTo>
                      <a:pt x="1163574" y="390144"/>
                    </a:lnTo>
                    <a:close/>
                  </a:path>
                  <a:path w="1224280" h="1955800">
                    <a:moveTo>
                      <a:pt x="1165098" y="421386"/>
                    </a:moveTo>
                    <a:lnTo>
                      <a:pt x="1164336" y="397764"/>
                    </a:lnTo>
                    <a:lnTo>
                      <a:pt x="1156716" y="398526"/>
                    </a:lnTo>
                    <a:lnTo>
                      <a:pt x="1157478" y="421386"/>
                    </a:lnTo>
                    <a:lnTo>
                      <a:pt x="1165098" y="421386"/>
                    </a:lnTo>
                    <a:close/>
                  </a:path>
                  <a:path w="1224280" h="1955800">
                    <a:moveTo>
                      <a:pt x="1165860" y="451866"/>
                    </a:moveTo>
                    <a:lnTo>
                      <a:pt x="1165098" y="429006"/>
                    </a:lnTo>
                    <a:lnTo>
                      <a:pt x="1157478" y="429006"/>
                    </a:lnTo>
                    <a:lnTo>
                      <a:pt x="1158240" y="451866"/>
                    </a:lnTo>
                    <a:lnTo>
                      <a:pt x="1165860" y="451866"/>
                    </a:lnTo>
                    <a:close/>
                  </a:path>
                  <a:path w="1224280" h="1955800">
                    <a:moveTo>
                      <a:pt x="1166622" y="482346"/>
                    </a:moveTo>
                    <a:lnTo>
                      <a:pt x="1165860" y="459486"/>
                    </a:lnTo>
                    <a:lnTo>
                      <a:pt x="1158240" y="459486"/>
                    </a:lnTo>
                    <a:lnTo>
                      <a:pt x="1159002" y="482346"/>
                    </a:lnTo>
                    <a:lnTo>
                      <a:pt x="1166622" y="482346"/>
                    </a:lnTo>
                    <a:close/>
                  </a:path>
                  <a:path w="1224280" h="1955800">
                    <a:moveTo>
                      <a:pt x="1167384" y="512826"/>
                    </a:moveTo>
                    <a:lnTo>
                      <a:pt x="1166622" y="489966"/>
                    </a:lnTo>
                    <a:lnTo>
                      <a:pt x="1159002" y="489966"/>
                    </a:lnTo>
                    <a:lnTo>
                      <a:pt x="1159764" y="512826"/>
                    </a:lnTo>
                    <a:lnTo>
                      <a:pt x="1167384" y="512826"/>
                    </a:lnTo>
                    <a:close/>
                  </a:path>
                  <a:path w="1224280" h="1955800">
                    <a:moveTo>
                      <a:pt x="1168146" y="520446"/>
                    </a:moveTo>
                    <a:lnTo>
                      <a:pt x="1159764" y="520446"/>
                    </a:lnTo>
                    <a:lnTo>
                      <a:pt x="1160526" y="544068"/>
                    </a:lnTo>
                    <a:lnTo>
                      <a:pt x="1168146" y="543306"/>
                    </a:lnTo>
                    <a:lnTo>
                      <a:pt x="1168146" y="520446"/>
                    </a:lnTo>
                    <a:close/>
                  </a:path>
                  <a:path w="1224280" h="1955800">
                    <a:moveTo>
                      <a:pt x="1169670" y="573786"/>
                    </a:moveTo>
                    <a:lnTo>
                      <a:pt x="1168908" y="550926"/>
                    </a:lnTo>
                    <a:lnTo>
                      <a:pt x="1161288" y="551688"/>
                    </a:lnTo>
                    <a:lnTo>
                      <a:pt x="1162050" y="574548"/>
                    </a:lnTo>
                    <a:lnTo>
                      <a:pt x="1169670" y="573786"/>
                    </a:lnTo>
                    <a:close/>
                  </a:path>
                  <a:path w="1224280" h="1955800">
                    <a:moveTo>
                      <a:pt x="1170432" y="605028"/>
                    </a:moveTo>
                    <a:lnTo>
                      <a:pt x="1169670" y="581406"/>
                    </a:lnTo>
                    <a:lnTo>
                      <a:pt x="1162050" y="582168"/>
                    </a:lnTo>
                    <a:lnTo>
                      <a:pt x="1162812" y="605028"/>
                    </a:lnTo>
                    <a:lnTo>
                      <a:pt x="1170432" y="605028"/>
                    </a:lnTo>
                    <a:close/>
                  </a:path>
                  <a:path w="1224280" h="1955800">
                    <a:moveTo>
                      <a:pt x="1171194" y="635508"/>
                    </a:moveTo>
                    <a:lnTo>
                      <a:pt x="1170432" y="612648"/>
                    </a:lnTo>
                    <a:lnTo>
                      <a:pt x="1162812" y="612648"/>
                    </a:lnTo>
                    <a:lnTo>
                      <a:pt x="1163574" y="635508"/>
                    </a:lnTo>
                    <a:lnTo>
                      <a:pt x="1171194" y="635508"/>
                    </a:lnTo>
                    <a:close/>
                  </a:path>
                  <a:path w="1224280" h="1955800">
                    <a:moveTo>
                      <a:pt x="1171956" y="665988"/>
                    </a:moveTo>
                    <a:lnTo>
                      <a:pt x="1171194" y="643128"/>
                    </a:lnTo>
                    <a:lnTo>
                      <a:pt x="1163574" y="643128"/>
                    </a:lnTo>
                    <a:lnTo>
                      <a:pt x="1164336" y="665988"/>
                    </a:lnTo>
                    <a:lnTo>
                      <a:pt x="1171956" y="665988"/>
                    </a:lnTo>
                    <a:close/>
                  </a:path>
                  <a:path w="1224280" h="1955800">
                    <a:moveTo>
                      <a:pt x="1173480" y="696468"/>
                    </a:moveTo>
                    <a:lnTo>
                      <a:pt x="1172718" y="673608"/>
                    </a:lnTo>
                    <a:lnTo>
                      <a:pt x="1165098" y="673608"/>
                    </a:lnTo>
                    <a:lnTo>
                      <a:pt x="1165098" y="696468"/>
                    </a:lnTo>
                    <a:lnTo>
                      <a:pt x="1173480" y="696468"/>
                    </a:lnTo>
                    <a:close/>
                  </a:path>
                  <a:path w="1224280" h="1955800">
                    <a:moveTo>
                      <a:pt x="1174242" y="726948"/>
                    </a:moveTo>
                    <a:lnTo>
                      <a:pt x="1173480" y="704088"/>
                    </a:lnTo>
                    <a:lnTo>
                      <a:pt x="1165860" y="704088"/>
                    </a:lnTo>
                    <a:lnTo>
                      <a:pt x="1166622" y="726948"/>
                    </a:lnTo>
                    <a:lnTo>
                      <a:pt x="1174242" y="726948"/>
                    </a:lnTo>
                    <a:close/>
                  </a:path>
                  <a:path w="1224280" h="1955800">
                    <a:moveTo>
                      <a:pt x="1175004" y="757428"/>
                    </a:moveTo>
                    <a:lnTo>
                      <a:pt x="1174242" y="734568"/>
                    </a:lnTo>
                    <a:lnTo>
                      <a:pt x="1166622" y="735330"/>
                    </a:lnTo>
                    <a:lnTo>
                      <a:pt x="1167384" y="758190"/>
                    </a:lnTo>
                    <a:lnTo>
                      <a:pt x="1175004" y="757428"/>
                    </a:lnTo>
                    <a:close/>
                  </a:path>
                  <a:path w="1224280" h="1955800">
                    <a:moveTo>
                      <a:pt x="1175766" y="788670"/>
                    </a:moveTo>
                    <a:lnTo>
                      <a:pt x="1175004" y="765048"/>
                    </a:lnTo>
                    <a:lnTo>
                      <a:pt x="1167384" y="765810"/>
                    </a:lnTo>
                    <a:lnTo>
                      <a:pt x="1168146" y="788670"/>
                    </a:lnTo>
                    <a:lnTo>
                      <a:pt x="1175766" y="788670"/>
                    </a:lnTo>
                    <a:close/>
                  </a:path>
                  <a:path w="1224280" h="1955800">
                    <a:moveTo>
                      <a:pt x="1176528" y="819150"/>
                    </a:moveTo>
                    <a:lnTo>
                      <a:pt x="1175766" y="796290"/>
                    </a:lnTo>
                    <a:lnTo>
                      <a:pt x="1168146" y="796290"/>
                    </a:lnTo>
                    <a:lnTo>
                      <a:pt x="1168908" y="819150"/>
                    </a:lnTo>
                    <a:lnTo>
                      <a:pt x="1176528" y="819150"/>
                    </a:lnTo>
                    <a:close/>
                  </a:path>
                  <a:path w="1224280" h="1955800">
                    <a:moveTo>
                      <a:pt x="1178052" y="849630"/>
                    </a:moveTo>
                    <a:lnTo>
                      <a:pt x="1177290" y="826770"/>
                    </a:lnTo>
                    <a:lnTo>
                      <a:pt x="1169670" y="826770"/>
                    </a:lnTo>
                    <a:lnTo>
                      <a:pt x="1170432" y="849630"/>
                    </a:lnTo>
                    <a:lnTo>
                      <a:pt x="1178052" y="849630"/>
                    </a:lnTo>
                    <a:close/>
                  </a:path>
                  <a:path w="1224280" h="1955800">
                    <a:moveTo>
                      <a:pt x="1178814" y="880110"/>
                    </a:moveTo>
                    <a:lnTo>
                      <a:pt x="1178052" y="857250"/>
                    </a:lnTo>
                    <a:lnTo>
                      <a:pt x="1170432" y="857250"/>
                    </a:lnTo>
                    <a:lnTo>
                      <a:pt x="1171194" y="880110"/>
                    </a:lnTo>
                    <a:lnTo>
                      <a:pt x="1178814" y="880110"/>
                    </a:lnTo>
                    <a:close/>
                  </a:path>
                  <a:path w="1224280" h="1955800">
                    <a:moveTo>
                      <a:pt x="1179576" y="910590"/>
                    </a:moveTo>
                    <a:lnTo>
                      <a:pt x="1178814" y="887730"/>
                    </a:lnTo>
                    <a:lnTo>
                      <a:pt x="1171194" y="887730"/>
                    </a:lnTo>
                    <a:lnTo>
                      <a:pt x="1171956" y="910590"/>
                    </a:lnTo>
                    <a:lnTo>
                      <a:pt x="1179576" y="910590"/>
                    </a:lnTo>
                    <a:close/>
                  </a:path>
                  <a:path w="1224280" h="1955800">
                    <a:moveTo>
                      <a:pt x="1180338" y="941070"/>
                    </a:moveTo>
                    <a:lnTo>
                      <a:pt x="1179576" y="918210"/>
                    </a:lnTo>
                    <a:lnTo>
                      <a:pt x="1171956" y="918972"/>
                    </a:lnTo>
                    <a:lnTo>
                      <a:pt x="1172718" y="941832"/>
                    </a:lnTo>
                    <a:lnTo>
                      <a:pt x="1180338" y="941070"/>
                    </a:lnTo>
                    <a:close/>
                  </a:path>
                  <a:path w="1224280" h="1955800">
                    <a:moveTo>
                      <a:pt x="1181100" y="948690"/>
                    </a:moveTo>
                    <a:lnTo>
                      <a:pt x="1173480" y="949452"/>
                    </a:lnTo>
                    <a:lnTo>
                      <a:pt x="1173480" y="972312"/>
                    </a:lnTo>
                    <a:lnTo>
                      <a:pt x="1181100" y="972312"/>
                    </a:lnTo>
                    <a:lnTo>
                      <a:pt x="1181100" y="948690"/>
                    </a:lnTo>
                    <a:close/>
                  </a:path>
                  <a:path w="1224280" h="1955800">
                    <a:moveTo>
                      <a:pt x="1182624" y="1002792"/>
                    </a:moveTo>
                    <a:lnTo>
                      <a:pt x="1181862" y="979932"/>
                    </a:lnTo>
                    <a:lnTo>
                      <a:pt x="1174242" y="979932"/>
                    </a:lnTo>
                    <a:lnTo>
                      <a:pt x="1175004" y="1002792"/>
                    </a:lnTo>
                    <a:lnTo>
                      <a:pt x="1182624" y="1002792"/>
                    </a:lnTo>
                    <a:close/>
                  </a:path>
                  <a:path w="1224280" h="1955800">
                    <a:moveTo>
                      <a:pt x="1183386" y="1033272"/>
                    </a:moveTo>
                    <a:lnTo>
                      <a:pt x="1182624" y="1010412"/>
                    </a:lnTo>
                    <a:lnTo>
                      <a:pt x="1175004" y="1010412"/>
                    </a:lnTo>
                    <a:lnTo>
                      <a:pt x="1175766" y="1033272"/>
                    </a:lnTo>
                    <a:lnTo>
                      <a:pt x="1183386" y="1033272"/>
                    </a:lnTo>
                    <a:close/>
                  </a:path>
                  <a:path w="1224280" h="1955800">
                    <a:moveTo>
                      <a:pt x="1184148" y="1063752"/>
                    </a:moveTo>
                    <a:lnTo>
                      <a:pt x="1183386" y="1040892"/>
                    </a:lnTo>
                    <a:lnTo>
                      <a:pt x="1175766" y="1040892"/>
                    </a:lnTo>
                    <a:lnTo>
                      <a:pt x="1176528" y="1063752"/>
                    </a:lnTo>
                    <a:lnTo>
                      <a:pt x="1184148" y="1063752"/>
                    </a:lnTo>
                    <a:close/>
                  </a:path>
                  <a:path w="1224280" h="1955800">
                    <a:moveTo>
                      <a:pt x="1184910" y="1094232"/>
                    </a:moveTo>
                    <a:lnTo>
                      <a:pt x="1184148" y="1071372"/>
                    </a:lnTo>
                    <a:lnTo>
                      <a:pt x="1176528" y="1071372"/>
                    </a:lnTo>
                    <a:lnTo>
                      <a:pt x="1177290" y="1094232"/>
                    </a:lnTo>
                    <a:lnTo>
                      <a:pt x="1184910" y="1094232"/>
                    </a:lnTo>
                    <a:close/>
                  </a:path>
                  <a:path w="1224280" h="1955800">
                    <a:moveTo>
                      <a:pt x="1186434" y="1124712"/>
                    </a:moveTo>
                    <a:lnTo>
                      <a:pt x="1185672" y="1101852"/>
                    </a:lnTo>
                    <a:lnTo>
                      <a:pt x="1178052" y="1102614"/>
                    </a:lnTo>
                    <a:lnTo>
                      <a:pt x="1178814" y="1125474"/>
                    </a:lnTo>
                    <a:lnTo>
                      <a:pt x="1186434" y="1124712"/>
                    </a:lnTo>
                    <a:close/>
                  </a:path>
                  <a:path w="1224280" h="1955800">
                    <a:moveTo>
                      <a:pt x="1187196" y="1155192"/>
                    </a:moveTo>
                    <a:lnTo>
                      <a:pt x="1186434" y="1132332"/>
                    </a:lnTo>
                    <a:lnTo>
                      <a:pt x="1178814" y="1133094"/>
                    </a:lnTo>
                    <a:lnTo>
                      <a:pt x="1179576" y="1155954"/>
                    </a:lnTo>
                    <a:lnTo>
                      <a:pt x="1187196" y="1155192"/>
                    </a:lnTo>
                    <a:close/>
                  </a:path>
                  <a:path w="1224280" h="1955800">
                    <a:moveTo>
                      <a:pt x="1187958" y="1186434"/>
                    </a:moveTo>
                    <a:lnTo>
                      <a:pt x="1187196" y="1163574"/>
                    </a:lnTo>
                    <a:lnTo>
                      <a:pt x="1179576" y="1163574"/>
                    </a:lnTo>
                    <a:lnTo>
                      <a:pt x="1180338" y="1186434"/>
                    </a:lnTo>
                    <a:lnTo>
                      <a:pt x="1187958" y="1186434"/>
                    </a:lnTo>
                    <a:close/>
                  </a:path>
                  <a:path w="1224280" h="1955800">
                    <a:moveTo>
                      <a:pt x="1188720" y="1216914"/>
                    </a:moveTo>
                    <a:lnTo>
                      <a:pt x="1187958" y="1194054"/>
                    </a:lnTo>
                    <a:lnTo>
                      <a:pt x="1180338" y="1194054"/>
                    </a:lnTo>
                    <a:lnTo>
                      <a:pt x="1181100" y="1216914"/>
                    </a:lnTo>
                    <a:lnTo>
                      <a:pt x="1188720" y="1216914"/>
                    </a:lnTo>
                    <a:close/>
                  </a:path>
                  <a:path w="1224280" h="1955800">
                    <a:moveTo>
                      <a:pt x="1189482" y="1224534"/>
                    </a:moveTo>
                    <a:lnTo>
                      <a:pt x="1181100" y="1224534"/>
                    </a:lnTo>
                    <a:lnTo>
                      <a:pt x="1181862" y="1247394"/>
                    </a:lnTo>
                    <a:lnTo>
                      <a:pt x="1189482" y="1247394"/>
                    </a:lnTo>
                    <a:lnTo>
                      <a:pt x="1189482" y="1224534"/>
                    </a:lnTo>
                    <a:close/>
                  </a:path>
                  <a:path w="1224280" h="1955800">
                    <a:moveTo>
                      <a:pt x="1191006" y="1277874"/>
                    </a:moveTo>
                    <a:lnTo>
                      <a:pt x="1190244" y="1255014"/>
                    </a:lnTo>
                    <a:lnTo>
                      <a:pt x="1182624" y="1255014"/>
                    </a:lnTo>
                    <a:lnTo>
                      <a:pt x="1183386" y="1277874"/>
                    </a:lnTo>
                    <a:lnTo>
                      <a:pt x="1191006" y="1277874"/>
                    </a:lnTo>
                    <a:close/>
                  </a:path>
                  <a:path w="1224280" h="1955800">
                    <a:moveTo>
                      <a:pt x="1191768" y="1308354"/>
                    </a:moveTo>
                    <a:lnTo>
                      <a:pt x="1191006" y="1285494"/>
                    </a:lnTo>
                    <a:lnTo>
                      <a:pt x="1183386" y="1285494"/>
                    </a:lnTo>
                    <a:lnTo>
                      <a:pt x="1184148" y="1309116"/>
                    </a:lnTo>
                    <a:lnTo>
                      <a:pt x="1191768" y="1308354"/>
                    </a:lnTo>
                    <a:close/>
                  </a:path>
                  <a:path w="1224280" h="1955800">
                    <a:moveTo>
                      <a:pt x="1192530" y="1338834"/>
                    </a:moveTo>
                    <a:lnTo>
                      <a:pt x="1191768" y="1315974"/>
                    </a:lnTo>
                    <a:lnTo>
                      <a:pt x="1184148" y="1316736"/>
                    </a:lnTo>
                    <a:lnTo>
                      <a:pt x="1184910" y="1339596"/>
                    </a:lnTo>
                    <a:lnTo>
                      <a:pt x="1192530" y="1338834"/>
                    </a:lnTo>
                    <a:close/>
                  </a:path>
                  <a:path w="1224280" h="1955800">
                    <a:moveTo>
                      <a:pt x="1193292" y="1370076"/>
                    </a:moveTo>
                    <a:lnTo>
                      <a:pt x="1192530" y="1347216"/>
                    </a:lnTo>
                    <a:lnTo>
                      <a:pt x="1184910" y="1347216"/>
                    </a:lnTo>
                    <a:lnTo>
                      <a:pt x="1185672" y="1370076"/>
                    </a:lnTo>
                    <a:lnTo>
                      <a:pt x="1193292" y="1370076"/>
                    </a:lnTo>
                    <a:close/>
                  </a:path>
                  <a:path w="1224280" h="1955800">
                    <a:moveTo>
                      <a:pt x="1194816" y="1400556"/>
                    </a:moveTo>
                    <a:lnTo>
                      <a:pt x="1194054" y="1377696"/>
                    </a:lnTo>
                    <a:lnTo>
                      <a:pt x="1186434" y="1377696"/>
                    </a:lnTo>
                    <a:lnTo>
                      <a:pt x="1186434" y="1400556"/>
                    </a:lnTo>
                    <a:lnTo>
                      <a:pt x="1194816" y="1400556"/>
                    </a:lnTo>
                    <a:close/>
                  </a:path>
                  <a:path w="1224280" h="1955800">
                    <a:moveTo>
                      <a:pt x="1195578" y="1431036"/>
                    </a:moveTo>
                    <a:lnTo>
                      <a:pt x="1194816" y="1408176"/>
                    </a:lnTo>
                    <a:lnTo>
                      <a:pt x="1187196" y="1408176"/>
                    </a:lnTo>
                    <a:lnTo>
                      <a:pt x="1187958" y="1431036"/>
                    </a:lnTo>
                    <a:lnTo>
                      <a:pt x="1195578" y="1431036"/>
                    </a:lnTo>
                    <a:close/>
                  </a:path>
                  <a:path w="1224280" h="1955800">
                    <a:moveTo>
                      <a:pt x="1196340" y="1461516"/>
                    </a:moveTo>
                    <a:lnTo>
                      <a:pt x="1195578" y="1438656"/>
                    </a:lnTo>
                    <a:lnTo>
                      <a:pt x="1187958" y="1438656"/>
                    </a:lnTo>
                    <a:lnTo>
                      <a:pt x="1188720" y="1461516"/>
                    </a:lnTo>
                    <a:lnTo>
                      <a:pt x="1196340" y="1461516"/>
                    </a:lnTo>
                    <a:close/>
                  </a:path>
                  <a:path w="1224280" h="1955800">
                    <a:moveTo>
                      <a:pt x="1197102" y="1491996"/>
                    </a:moveTo>
                    <a:lnTo>
                      <a:pt x="1196340" y="1469136"/>
                    </a:lnTo>
                    <a:lnTo>
                      <a:pt x="1188720" y="1469136"/>
                    </a:lnTo>
                    <a:lnTo>
                      <a:pt x="1189482" y="1492758"/>
                    </a:lnTo>
                    <a:lnTo>
                      <a:pt x="1197102" y="1491996"/>
                    </a:lnTo>
                    <a:close/>
                  </a:path>
                  <a:path w="1224280" h="1955800">
                    <a:moveTo>
                      <a:pt x="1223772" y="1461516"/>
                    </a:moveTo>
                    <a:lnTo>
                      <a:pt x="1223010" y="1459230"/>
                    </a:lnTo>
                    <a:lnTo>
                      <a:pt x="1220724" y="1458468"/>
                    </a:lnTo>
                    <a:lnTo>
                      <a:pt x="1219200" y="1457706"/>
                    </a:lnTo>
                    <a:lnTo>
                      <a:pt x="1216914" y="1457706"/>
                    </a:lnTo>
                    <a:lnTo>
                      <a:pt x="1216152" y="1459992"/>
                    </a:lnTo>
                    <a:lnTo>
                      <a:pt x="1193876" y="1499946"/>
                    </a:lnTo>
                    <a:lnTo>
                      <a:pt x="1193050" y="1500022"/>
                    </a:lnTo>
                    <a:lnTo>
                      <a:pt x="1168908" y="1461516"/>
                    </a:lnTo>
                    <a:lnTo>
                      <a:pt x="1168146" y="1459230"/>
                    </a:lnTo>
                    <a:lnTo>
                      <a:pt x="1165860" y="1459230"/>
                    </a:lnTo>
                    <a:lnTo>
                      <a:pt x="1163574" y="1459992"/>
                    </a:lnTo>
                    <a:lnTo>
                      <a:pt x="1162050" y="1461516"/>
                    </a:lnTo>
                    <a:lnTo>
                      <a:pt x="1161288" y="1463802"/>
                    </a:lnTo>
                    <a:lnTo>
                      <a:pt x="1162812" y="1465326"/>
                    </a:lnTo>
                    <a:lnTo>
                      <a:pt x="1189482" y="1508912"/>
                    </a:lnTo>
                    <a:lnTo>
                      <a:pt x="1194054" y="1516380"/>
                    </a:lnTo>
                    <a:lnTo>
                      <a:pt x="1197864" y="1509471"/>
                    </a:lnTo>
                    <a:lnTo>
                      <a:pt x="1223010" y="1463802"/>
                    </a:lnTo>
                    <a:lnTo>
                      <a:pt x="1223772" y="1461516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pic>
            <p:nvPicPr>
              <p:cNvPr id="78" name="object 22">
                <a:extLst>
                  <a:ext uri="{FF2B5EF4-FFF2-40B4-BE49-F238E27FC236}">
                    <a16:creationId xmlns:a16="http://schemas.microsoft.com/office/drawing/2014/main" id="{3A971C16-B2A4-3D8D-9B65-A9BC056484C6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455414" y="2850641"/>
                <a:ext cx="872489" cy="689609"/>
              </a:xfrm>
              <a:prstGeom prst="rect">
                <a:avLst/>
              </a:prstGeom>
            </p:spPr>
          </p:pic>
          <p:sp>
            <p:nvSpPr>
              <p:cNvPr id="79" name="object 23">
                <a:extLst>
                  <a:ext uri="{FF2B5EF4-FFF2-40B4-BE49-F238E27FC236}">
                    <a16:creationId xmlns:a16="http://schemas.microsoft.com/office/drawing/2014/main" id="{823D38D8-D6FD-AA3D-BF1E-A798D1AFC236}"/>
                  </a:ext>
                </a:extLst>
              </p:cNvPr>
              <p:cNvSpPr/>
              <p:nvPr/>
            </p:nvSpPr>
            <p:spPr>
              <a:xfrm>
                <a:off x="2113026" y="1656587"/>
                <a:ext cx="2966720" cy="1634489"/>
              </a:xfrm>
              <a:custGeom>
                <a:avLst/>
                <a:gdLst/>
                <a:ahLst/>
                <a:cxnLst/>
                <a:rect l="l" t="t" r="r" b="b"/>
                <a:pathLst>
                  <a:path w="2966720" h="1634489">
                    <a:moveTo>
                      <a:pt x="22860" y="1626108"/>
                    </a:moveTo>
                    <a:lnTo>
                      <a:pt x="0" y="1626870"/>
                    </a:lnTo>
                    <a:lnTo>
                      <a:pt x="0" y="1634490"/>
                    </a:lnTo>
                    <a:lnTo>
                      <a:pt x="22860" y="1633728"/>
                    </a:lnTo>
                    <a:lnTo>
                      <a:pt x="22860" y="1626108"/>
                    </a:lnTo>
                    <a:close/>
                  </a:path>
                  <a:path w="2966720" h="1634489">
                    <a:moveTo>
                      <a:pt x="54102" y="1632204"/>
                    </a:moveTo>
                    <a:lnTo>
                      <a:pt x="53340" y="1624584"/>
                    </a:lnTo>
                    <a:lnTo>
                      <a:pt x="30480" y="1626108"/>
                    </a:lnTo>
                    <a:lnTo>
                      <a:pt x="30480" y="1633728"/>
                    </a:lnTo>
                    <a:lnTo>
                      <a:pt x="54102" y="1632204"/>
                    </a:lnTo>
                    <a:close/>
                  </a:path>
                  <a:path w="2966720" h="1634489">
                    <a:moveTo>
                      <a:pt x="84582" y="1631442"/>
                    </a:moveTo>
                    <a:lnTo>
                      <a:pt x="83820" y="1623822"/>
                    </a:lnTo>
                    <a:lnTo>
                      <a:pt x="60960" y="1624584"/>
                    </a:lnTo>
                    <a:lnTo>
                      <a:pt x="61722" y="1632204"/>
                    </a:lnTo>
                    <a:lnTo>
                      <a:pt x="84582" y="1631442"/>
                    </a:lnTo>
                    <a:close/>
                  </a:path>
                  <a:path w="2966720" h="1634489">
                    <a:moveTo>
                      <a:pt x="115062" y="1629918"/>
                    </a:moveTo>
                    <a:lnTo>
                      <a:pt x="114300" y="1622298"/>
                    </a:lnTo>
                    <a:lnTo>
                      <a:pt x="91440" y="1623060"/>
                    </a:lnTo>
                    <a:lnTo>
                      <a:pt x="92202" y="1630680"/>
                    </a:lnTo>
                    <a:lnTo>
                      <a:pt x="115062" y="1629918"/>
                    </a:lnTo>
                    <a:close/>
                  </a:path>
                  <a:path w="2966720" h="1634489">
                    <a:moveTo>
                      <a:pt x="145542" y="1621536"/>
                    </a:moveTo>
                    <a:lnTo>
                      <a:pt x="122682" y="1622298"/>
                    </a:lnTo>
                    <a:lnTo>
                      <a:pt x="122682" y="1629918"/>
                    </a:lnTo>
                    <a:lnTo>
                      <a:pt x="145542" y="1629156"/>
                    </a:lnTo>
                    <a:lnTo>
                      <a:pt x="145542" y="1621536"/>
                    </a:lnTo>
                    <a:close/>
                  </a:path>
                  <a:path w="2966720" h="1634489">
                    <a:moveTo>
                      <a:pt x="176022" y="1620012"/>
                    </a:moveTo>
                    <a:lnTo>
                      <a:pt x="153162" y="1620774"/>
                    </a:lnTo>
                    <a:lnTo>
                      <a:pt x="153162" y="1628394"/>
                    </a:lnTo>
                    <a:lnTo>
                      <a:pt x="176022" y="1627632"/>
                    </a:lnTo>
                    <a:lnTo>
                      <a:pt x="176022" y="1620012"/>
                    </a:lnTo>
                    <a:close/>
                  </a:path>
                  <a:path w="2966720" h="1634489">
                    <a:moveTo>
                      <a:pt x="206502" y="1618488"/>
                    </a:moveTo>
                    <a:lnTo>
                      <a:pt x="183642" y="1620012"/>
                    </a:lnTo>
                    <a:lnTo>
                      <a:pt x="183642" y="1627632"/>
                    </a:lnTo>
                    <a:lnTo>
                      <a:pt x="206502" y="1626108"/>
                    </a:lnTo>
                    <a:lnTo>
                      <a:pt x="206502" y="1618488"/>
                    </a:lnTo>
                    <a:close/>
                  </a:path>
                  <a:path w="2966720" h="1634489">
                    <a:moveTo>
                      <a:pt x="236982" y="1617726"/>
                    </a:moveTo>
                    <a:lnTo>
                      <a:pt x="214122" y="1618488"/>
                    </a:lnTo>
                    <a:lnTo>
                      <a:pt x="214122" y="1626108"/>
                    </a:lnTo>
                    <a:lnTo>
                      <a:pt x="236982" y="1625346"/>
                    </a:lnTo>
                    <a:lnTo>
                      <a:pt x="236982" y="1617726"/>
                    </a:lnTo>
                    <a:close/>
                  </a:path>
                  <a:path w="2966720" h="1634489">
                    <a:moveTo>
                      <a:pt x="268224" y="1623822"/>
                    </a:moveTo>
                    <a:lnTo>
                      <a:pt x="267462" y="1616202"/>
                    </a:lnTo>
                    <a:lnTo>
                      <a:pt x="244602" y="1616964"/>
                    </a:lnTo>
                    <a:lnTo>
                      <a:pt x="245364" y="1625346"/>
                    </a:lnTo>
                    <a:lnTo>
                      <a:pt x="268224" y="1623822"/>
                    </a:lnTo>
                    <a:close/>
                  </a:path>
                  <a:path w="2966720" h="1634489">
                    <a:moveTo>
                      <a:pt x="298704" y="1623060"/>
                    </a:moveTo>
                    <a:lnTo>
                      <a:pt x="297942" y="1615440"/>
                    </a:lnTo>
                    <a:lnTo>
                      <a:pt x="275082" y="1616202"/>
                    </a:lnTo>
                    <a:lnTo>
                      <a:pt x="275844" y="1623822"/>
                    </a:lnTo>
                    <a:lnTo>
                      <a:pt x="298704" y="1623060"/>
                    </a:lnTo>
                    <a:close/>
                  </a:path>
                  <a:path w="2966720" h="1634489">
                    <a:moveTo>
                      <a:pt x="329184" y="1613916"/>
                    </a:moveTo>
                    <a:lnTo>
                      <a:pt x="305562" y="1614678"/>
                    </a:lnTo>
                    <a:lnTo>
                      <a:pt x="306324" y="1622298"/>
                    </a:lnTo>
                    <a:lnTo>
                      <a:pt x="329184" y="1621536"/>
                    </a:lnTo>
                    <a:lnTo>
                      <a:pt x="329184" y="1613916"/>
                    </a:lnTo>
                    <a:close/>
                  </a:path>
                  <a:path w="2966720" h="1634489">
                    <a:moveTo>
                      <a:pt x="359664" y="1613154"/>
                    </a:moveTo>
                    <a:lnTo>
                      <a:pt x="336804" y="1613916"/>
                    </a:lnTo>
                    <a:lnTo>
                      <a:pt x="336804" y="1621536"/>
                    </a:lnTo>
                    <a:lnTo>
                      <a:pt x="359664" y="1620774"/>
                    </a:lnTo>
                    <a:lnTo>
                      <a:pt x="359664" y="1613154"/>
                    </a:lnTo>
                    <a:close/>
                  </a:path>
                  <a:path w="2966720" h="1634489">
                    <a:moveTo>
                      <a:pt x="390144" y="1611630"/>
                    </a:moveTo>
                    <a:lnTo>
                      <a:pt x="367284" y="1612392"/>
                    </a:lnTo>
                    <a:lnTo>
                      <a:pt x="367284" y="1620012"/>
                    </a:lnTo>
                    <a:lnTo>
                      <a:pt x="390144" y="1619250"/>
                    </a:lnTo>
                    <a:lnTo>
                      <a:pt x="390144" y="1611630"/>
                    </a:lnTo>
                    <a:close/>
                  </a:path>
                  <a:path w="2966720" h="1634489">
                    <a:moveTo>
                      <a:pt x="420624" y="1610106"/>
                    </a:moveTo>
                    <a:lnTo>
                      <a:pt x="397764" y="1611630"/>
                    </a:lnTo>
                    <a:lnTo>
                      <a:pt x="397764" y="1619250"/>
                    </a:lnTo>
                    <a:lnTo>
                      <a:pt x="420624" y="1617726"/>
                    </a:lnTo>
                    <a:lnTo>
                      <a:pt x="420624" y="1610106"/>
                    </a:lnTo>
                    <a:close/>
                  </a:path>
                  <a:path w="2966720" h="1634489">
                    <a:moveTo>
                      <a:pt x="451866" y="1616964"/>
                    </a:moveTo>
                    <a:lnTo>
                      <a:pt x="451104" y="1609344"/>
                    </a:lnTo>
                    <a:lnTo>
                      <a:pt x="428244" y="1610106"/>
                    </a:lnTo>
                    <a:lnTo>
                      <a:pt x="428244" y="1617726"/>
                    </a:lnTo>
                    <a:lnTo>
                      <a:pt x="451866" y="1616964"/>
                    </a:lnTo>
                    <a:close/>
                  </a:path>
                  <a:path w="2966720" h="1634489">
                    <a:moveTo>
                      <a:pt x="482346" y="1615440"/>
                    </a:moveTo>
                    <a:lnTo>
                      <a:pt x="481584" y="1607820"/>
                    </a:lnTo>
                    <a:lnTo>
                      <a:pt x="458724" y="1608582"/>
                    </a:lnTo>
                    <a:lnTo>
                      <a:pt x="459486" y="1616964"/>
                    </a:lnTo>
                    <a:lnTo>
                      <a:pt x="482346" y="1615440"/>
                    </a:lnTo>
                    <a:close/>
                  </a:path>
                  <a:path w="2966720" h="1634489">
                    <a:moveTo>
                      <a:pt x="512826" y="1614678"/>
                    </a:moveTo>
                    <a:lnTo>
                      <a:pt x="512064" y="1607058"/>
                    </a:lnTo>
                    <a:lnTo>
                      <a:pt x="489204" y="1607820"/>
                    </a:lnTo>
                    <a:lnTo>
                      <a:pt x="489966" y="1615440"/>
                    </a:lnTo>
                    <a:lnTo>
                      <a:pt x="512826" y="1614678"/>
                    </a:lnTo>
                    <a:close/>
                  </a:path>
                  <a:path w="2966720" h="1634489">
                    <a:moveTo>
                      <a:pt x="543306" y="1605534"/>
                    </a:moveTo>
                    <a:lnTo>
                      <a:pt x="519684" y="1606296"/>
                    </a:lnTo>
                    <a:lnTo>
                      <a:pt x="520446" y="1613916"/>
                    </a:lnTo>
                    <a:lnTo>
                      <a:pt x="543306" y="1613154"/>
                    </a:lnTo>
                    <a:lnTo>
                      <a:pt x="543306" y="1605534"/>
                    </a:lnTo>
                    <a:close/>
                  </a:path>
                  <a:path w="2966720" h="1634489">
                    <a:moveTo>
                      <a:pt x="573786" y="1604772"/>
                    </a:moveTo>
                    <a:lnTo>
                      <a:pt x="550926" y="1605534"/>
                    </a:lnTo>
                    <a:lnTo>
                      <a:pt x="550926" y="1613154"/>
                    </a:lnTo>
                    <a:lnTo>
                      <a:pt x="573786" y="1612392"/>
                    </a:lnTo>
                    <a:lnTo>
                      <a:pt x="573786" y="1604772"/>
                    </a:lnTo>
                    <a:close/>
                  </a:path>
                  <a:path w="2966720" h="1634489">
                    <a:moveTo>
                      <a:pt x="604266" y="1603248"/>
                    </a:moveTo>
                    <a:lnTo>
                      <a:pt x="581406" y="1604010"/>
                    </a:lnTo>
                    <a:lnTo>
                      <a:pt x="581406" y="1611630"/>
                    </a:lnTo>
                    <a:lnTo>
                      <a:pt x="604266" y="1610868"/>
                    </a:lnTo>
                    <a:lnTo>
                      <a:pt x="604266" y="1603248"/>
                    </a:lnTo>
                    <a:close/>
                  </a:path>
                  <a:path w="2966720" h="1634489">
                    <a:moveTo>
                      <a:pt x="634746" y="1601724"/>
                    </a:moveTo>
                    <a:lnTo>
                      <a:pt x="611886" y="1603248"/>
                    </a:lnTo>
                    <a:lnTo>
                      <a:pt x="611886" y="1610868"/>
                    </a:lnTo>
                    <a:lnTo>
                      <a:pt x="634746" y="1609344"/>
                    </a:lnTo>
                    <a:lnTo>
                      <a:pt x="634746" y="1601724"/>
                    </a:lnTo>
                    <a:close/>
                  </a:path>
                  <a:path w="2966720" h="1634489">
                    <a:moveTo>
                      <a:pt x="665988" y="1608582"/>
                    </a:moveTo>
                    <a:lnTo>
                      <a:pt x="665226" y="1600962"/>
                    </a:lnTo>
                    <a:lnTo>
                      <a:pt x="642366" y="1601724"/>
                    </a:lnTo>
                    <a:lnTo>
                      <a:pt x="642366" y="1609344"/>
                    </a:lnTo>
                    <a:lnTo>
                      <a:pt x="665988" y="1608582"/>
                    </a:lnTo>
                    <a:close/>
                  </a:path>
                  <a:path w="2966720" h="1634489">
                    <a:moveTo>
                      <a:pt x="696468" y="1607058"/>
                    </a:moveTo>
                    <a:lnTo>
                      <a:pt x="695706" y="1599438"/>
                    </a:lnTo>
                    <a:lnTo>
                      <a:pt x="672846" y="1600200"/>
                    </a:lnTo>
                    <a:lnTo>
                      <a:pt x="673608" y="1607820"/>
                    </a:lnTo>
                    <a:lnTo>
                      <a:pt x="696468" y="1607058"/>
                    </a:lnTo>
                    <a:close/>
                  </a:path>
                  <a:path w="2966720" h="1634489">
                    <a:moveTo>
                      <a:pt x="726948" y="1598676"/>
                    </a:moveTo>
                    <a:lnTo>
                      <a:pt x="703326" y="1599438"/>
                    </a:lnTo>
                    <a:lnTo>
                      <a:pt x="704088" y="1607058"/>
                    </a:lnTo>
                    <a:lnTo>
                      <a:pt x="726948" y="1606296"/>
                    </a:lnTo>
                    <a:lnTo>
                      <a:pt x="726948" y="1598676"/>
                    </a:lnTo>
                    <a:close/>
                  </a:path>
                  <a:path w="2966720" h="1634489">
                    <a:moveTo>
                      <a:pt x="757428" y="1597152"/>
                    </a:moveTo>
                    <a:lnTo>
                      <a:pt x="734568" y="1597914"/>
                    </a:lnTo>
                    <a:lnTo>
                      <a:pt x="734568" y="1605534"/>
                    </a:lnTo>
                    <a:lnTo>
                      <a:pt x="757428" y="1604772"/>
                    </a:lnTo>
                    <a:lnTo>
                      <a:pt x="757428" y="1597152"/>
                    </a:lnTo>
                    <a:close/>
                  </a:path>
                  <a:path w="2966720" h="1634489">
                    <a:moveTo>
                      <a:pt x="787908" y="1596390"/>
                    </a:moveTo>
                    <a:lnTo>
                      <a:pt x="765048" y="1597152"/>
                    </a:lnTo>
                    <a:lnTo>
                      <a:pt x="765048" y="1604772"/>
                    </a:lnTo>
                    <a:lnTo>
                      <a:pt x="787908" y="1604010"/>
                    </a:lnTo>
                    <a:lnTo>
                      <a:pt x="787908" y="1596390"/>
                    </a:lnTo>
                    <a:close/>
                  </a:path>
                  <a:path w="2966720" h="1634489">
                    <a:moveTo>
                      <a:pt x="818388" y="1594866"/>
                    </a:moveTo>
                    <a:lnTo>
                      <a:pt x="795528" y="1595628"/>
                    </a:lnTo>
                    <a:lnTo>
                      <a:pt x="795528" y="1603248"/>
                    </a:lnTo>
                    <a:lnTo>
                      <a:pt x="818388" y="1602486"/>
                    </a:lnTo>
                    <a:lnTo>
                      <a:pt x="818388" y="1594866"/>
                    </a:lnTo>
                    <a:close/>
                  </a:path>
                  <a:path w="2966720" h="1634489">
                    <a:moveTo>
                      <a:pt x="849630" y="1600962"/>
                    </a:moveTo>
                    <a:lnTo>
                      <a:pt x="848868" y="1593342"/>
                    </a:lnTo>
                    <a:lnTo>
                      <a:pt x="826008" y="1594866"/>
                    </a:lnTo>
                    <a:lnTo>
                      <a:pt x="826008" y="1602486"/>
                    </a:lnTo>
                    <a:lnTo>
                      <a:pt x="849630" y="1600962"/>
                    </a:lnTo>
                    <a:close/>
                  </a:path>
                  <a:path w="2966720" h="1634489">
                    <a:moveTo>
                      <a:pt x="880110" y="1600200"/>
                    </a:moveTo>
                    <a:lnTo>
                      <a:pt x="879348" y="1592580"/>
                    </a:lnTo>
                    <a:lnTo>
                      <a:pt x="856488" y="1593342"/>
                    </a:lnTo>
                    <a:lnTo>
                      <a:pt x="857250" y="1600962"/>
                    </a:lnTo>
                    <a:lnTo>
                      <a:pt x="880110" y="1600200"/>
                    </a:lnTo>
                    <a:close/>
                  </a:path>
                  <a:path w="2966720" h="1634489">
                    <a:moveTo>
                      <a:pt x="910590" y="1598676"/>
                    </a:moveTo>
                    <a:lnTo>
                      <a:pt x="909828" y="1591056"/>
                    </a:lnTo>
                    <a:lnTo>
                      <a:pt x="886968" y="1591818"/>
                    </a:lnTo>
                    <a:lnTo>
                      <a:pt x="887730" y="1599438"/>
                    </a:lnTo>
                    <a:lnTo>
                      <a:pt x="910590" y="1598676"/>
                    </a:lnTo>
                    <a:close/>
                  </a:path>
                  <a:path w="2966720" h="1634489">
                    <a:moveTo>
                      <a:pt x="941070" y="1590294"/>
                    </a:moveTo>
                    <a:lnTo>
                      <a:pt x="917448" y="1591056"/>
                    </a:lnTo>
                    <a:lnTo>
                      <a:pt x="918210" y="1598676"/>
                    </a:lnTo>
                    <a:lnTo>
                      <a:pt x="941070" y="1597914"/>
                    </a:lnTo>
                    <a:lnTo>
                      <a:pt x="941070" y="1590294"/>
                    </a:lnTo>
                    <a:close/>
                  </a:path>
                  <a:path w="2966720" h="1634489">
                    <a:moveTo>
                      <a:pt x="971550" y="1588770"/>
                    </a:moveTo>
                    <a:lnTo>
                      <a:pt x="948690" y="1589532"/>
                    </a:lnTo>
                    <a:lnTo>
                      <a:pt x="948690" y="1597152"/>
                    </a:lnTo>
                    <a:lnTo>
                      <a:pt x="971550" y="1596390"/>
                    </a:lnTo>
                    <a:lnTo>
                      <a:pt x="971550" y="1588770"/>
                    </a:lnTo>
                    <a:close/>
                  </a:path>
                  <a:path w="2966720" h="1634489">
                    <a:moveTo>
                      <a:pt x="1002030" y="1588008"/>
                    </a:moveTo>
                    <a:lnTo>
                      <a:pt x="979170" y="1588770"/>
                    </a:lnTo>
                    <a:lnTo>
                      <a:pt x="979170" y="1596390"/>
                    </a:lnTo>
                    <a:lnTo>
                      <a:pt x="1002030" y="1595628"/>
                    </a:lnTo>
                    <a:lnTo>
                      <a:pt x="1002030" y="1588008"/>
                    </a:lnTo>
                    <a:close/>
                  </a:path>
                  <a:path w="2966720" h="1634489">
                    <a:moveTo>
                      <a:pt x="1032510" y="1586484"/>
                    </a:moveTo>
                    <a:lnTo>
                      <a:pt x="1009650" y="1587246"/>
                    </a:lnTo>
                    <a:lnTo>
                      <a:pt x="1009650" y="1594866"/>
                    </a:lnTo>
                    <a:lnTo>
                      <a:pt x="1032510" y="1594104"/>
                    </a:lnTo>
                    <a:lnTo>
                      <a:pt x="1032510" y="1586484"/>
                    </a:lnTo>
                    <a:close/>
                  </a:path>
                  <a:path w="2966720" h="1634489">
                    <a:moveTo>
                      <a:pt x="1063752" y="1592580"/>
                    </a:moveTo>
                    <a:lnTo>
                      <a:pt x="1062990" y="1584960"/>
                    </a:lnTo>
                    <a:lnTo>
                      <a:pt x="1040130" y="1586484"/>
                    </a:lnTo>
                    <a:lnTo>
                      <a:pt x="1040130" y="1594104"/>
                    </a:lnTo>
                    <a:lnTo>
                      <a:pt x="1063752" y="1592580"/>
                    </a:lnTo>
                    <a:close/>
                  </a:path>
                  <a:path w="2966720" h="1634489">
                    <a:moveTo>
                      <a:pt x="1094232" y="1591818"/>
                    </a:moveTo>
                    <a:lnTo>
                      <a:pt x="1093470" y="1584198"/>
                    </a:lnTo>
                    <a:lnTo>
                      <a:pt x="1070610" y="1584960"/>
                    </a:lnTo>
                    <a:lnTo>
                      <a:pt x="1071372" y="1592580"/>
                    </a:lnTo>
                    <a:lnTo>
                      <a:pt x="1094232" y="1591818"/>
                    </a:lnTo>
                    <a:close/>
                  </a:path>
                  <a:path w="2966720" h="1634489">
                    <a:moveTo>
                      <a:pt x="1124712" y="1590294"/>
                    </a:moveTo>
                    <a:lnTo>
                      <a:pt x="1123950" y="1582674"/>
                    </a:lnTo>
                    <a:lnTo>
                      <a:pt x="1101090" y="1583436"/>
                    </a:lnTo>
                    <a:lnTo>
                      <a:pt x="1101852" y="1591056"/>
                    </a:lnTo>
                    <a:lnTo>
                      <a:pt x="1124712" y="1590294"/>
                    </a:lnTo>
                    <a:close/>
                  </a:path>
                  <a:path w="2966720" h="1634489">
                    <a:moveTo>
                      <a:pt x="1155192" y="1581912"/>
                    </a:moveTo>
                    <a:lnTo>
                      <a:pt x="1132332" y="1582674"/>
                    </a:lnTo>
                    <a:lnTo>
                      <a:pt x="1132332" y="1590294"/>
                    </a:lnTo>
                    <a:lnTo>
                      <a:pt x="1155192" y="1589532"/>
                    </a:lnTo>
                    <a:lnTo>
                      <a:pt x="1155192" y="1581912"/>
                    </a:lnTo>
                    <a:close/>
                  </a:path>
                  <a:path w="2966720" h="1634489">
                    <a:moveTo>
                      <a:pt x="1185672" y="1580388"/>
                    </a:moveTo>
                    <a:lnTo>
                      <a:pt x="1162812" y="1581150"/>
                    </a:lnTo>
                    <a:lnTo>
                      <a:pt x="1162812" y="1588770"/>
                    </a:lnTo>
                    <a:lnTo>
                      <a:pt x="1185672" y="1588008"/>
                    </a:lnTo>
                    <a:lnTo>
                      <a:pt x="1185672" y="1580388"/>
                    </a:lnTo>
                    <a:close/>
                  </a:path>
                  <a:path w="2966720" h="1634489">
                    <a:moveTo>
                      <a:pt x="1216152" y="1578864"/>
                    </a:moveTo>
                    <a:lnTo>
                      <a:pt x="1193292" y="1580388"/>
                    </a:lnTo>
                    <a:lnTo>
                      <a:pt x="1193292" y="1588008"/>
                    </a:lnTo>
                    <a:lnTo>
                      <a:pt x="1216152" y="1587246"/>
                    </a:lnTo>
                    <a:lnTo>
                      <a:pt x="1216152" y="1578864"/>
                    </a:lnTo>
                    <a:close/>
                  </a:path>
                  <a:path w="2966720" h="1634489">
                    <a:moveTo>
                      <a:pt x="1246632" y="1578102"/>
                    </a:moveTo>
                    <a:lnTo>
                      <a:pt x="1223772" y="1578864"/>
                    </a:lnTo>
                    <a:lnTo>
                      <a:pt x="1223772" y="1586484"/>
                    </a:lnTo>
                    <a:lnTo>
                      <a:pt x="1246632" y="1585722"/>
                    </a:lnTo>
                    <a:lnTo>
                      <a:pt x="1246632" y="1578102"/>
                    </a:lnTo>
                    <a:close/>
                  </a:path>
                  <a:path w="2966720" h="1634489">
                    <a:moveTo>
                      <a:pt x="1277874" y="1584198"/>
                    </a:moveTo>
                    <a:lnTo>
                      <a:pt x="1277112" y="1576578"/>
                    </a:lnTo>
                    <a:lnTo>
                      <a:pt x="1254252" y="1578102"/>
                    </a:lnTo>
                    <a:lnTo>
                      <a:pt x="1255014" y="1585722"/>
                    </a:lnTo>
                    <a:lnTo>
                      <a:pt x="1277874" y="1584198"/>
                    </a:lnTo>
                    <a:close/>
                  </a:path>
                  <a:path w="2966720" h="1634489">
                    <a:moveTo>
                      <a:pt x="1308354" y="1583436"/>
                    </a:moveTo>
                    <a:lnTo>
                      <a:pt x="1307592" y="1575816"/>
                    </a:lnTo>
                    <a:lnTo>
                      <a:pt x="1284732" y="1576578"/>
                    </a:lnTo>
                    <a:lnTo>
                      <a:pt x="1285494" y="1584198"/>
                    </a:lnTo>
                    <a:lnTo>
                      <a:pt x="1308354" y="1583436"/>
                    </a:lnTo>
                    <a:close/>
                  </a:path>
                  <a:path w="2966720" h="1634489">
                    <a:moveTo>
                      <a:pt x="1338834" y="1574292"/>
                    </a:moveTo>
                    <a:lnTo>
                      <a:pt x="1315212" y="1575054"/>
                    </a:lnTo>
                    <a:lnTo>
                      <a:pt x="1315974" y="1582674"/>
                    </a:lnTo>
                    <a:lnTo>
                      <a:pt x="1338834" y="1581912"/>
                    </a:lnTo>
                    <a:lnTo>
                      <a:pt x="1338834" y="1574292"/>
                    </a:lnTo>
                    <a:close/>
                  </a:path>
                  <a:path w="2966720" h="1634489">
                    <a:moveTo>
                      <a:pt x="1369314" y="1573530"/>
                    </a:moveTo>
                    <a:lnTo>
                      <a:pt x="1346454" y="1574292"/>
                    </a:lnTo>
                    <a:lnTo>
                      <a:pt x="1346454" y="1581912"/>
                    </a:lnTo>
                    <a:lnTo>
                      <a:pt x="1369314" y="1581150"/>
                    </a:lnTo>
                    <a:lnTo>
                      <a:pt x="1369314" y="1573530"/>
                    </a:lnTo>
                    <a:close/>
                  </a:path>
                  <a:path w="2966720" h="1634489">
                    <a:moveTo>
                      <a:pt x="1399794" y="1572006"/>
                    </a:moveTo>
                    <a:lnTo>
                      <a:pt x="1376934" y="1572768"/>
                    </a:lnTo>
                    <a:lnTo>
                      <a:pt x="1376934" y="1580388"/>
                    </a:lnTo>
                    <a:lnTo>
                      <a:pt x="1399794" y="1579626"/>
                    </a:lnTo>
                    <a:lnTo>
                      <a:pt x="1399794" y="1572006"/>
                    </a:lnTo>
                    <a:close/>
                  </a:path>
                  <a:path w="2966720" h="1634489">
                    <a:moveTo>
                      <a:pt x="1430274" y="1570482"/>
                    </a:moveTo>
                    <a:lnTo>
                      <a:pt x="1407414" y="1572006"/>
                    </a:lnTo>
                    <a:lnTo>
                      <a:pt x="1407414" y="1579626"/>
                    </a:lnTo>
                    <a:lnTo>
                      <a:pt x="1430274" y="1578864"/>
                    </a:lnTo>
                    <a:lnTo>
                      <a:pt x="1430274" y="1570482"/>
                    </a:lnTo>
                    <a:close/>
                  </a:path>
                  <a:path w="2966720" h="1634489">
                    <a:moveTo>
                      <a:pt x="1461516" y="1577340"/>
                    </a:moveTo>
                    <a:lnTo>
                      <a:pt x="1460754" y="1569720"/>
                    </a:lnTo>
                    <a:lnTo>
                      <a:pt x="1437894" y="1570482"/>
                    </a:lnTo>
                    <a:lnTo>
                      <a:pt x="1437894" y="1578102"/>
                    </a:lnTo>
                    <a:lnTo>
                      <a:pt x="1461516" y="1577340"/>
                    </a:lnTo>
                    <a:close/>
                  </a:path>
                  <a:path w="2966720" h="1634489">
                    <a:moveTo>
                      <a:pt x="1491996" y="1575816"/>
                    </a:moveTo>
                    <a:lnTo>
                      <a:pt x="1491234" y="1568196"/>
                    </a:lnTo>
                    <a:lnTo>
                      <a:pt x="1468374" y="1569720"/>
                    </a:lnTo>
                    <a:lnTo>
                      <a:pt x="1469136" y="1577340"/>
                    </a:lnTo>
                    <a:lnTo>
                      <a:pt x="1491996" y="1575816"/>
                    </a:lnTo>
                    <a:close/>
                  </a:path>
                  <a:path w="2966720" h="1634489">
                    <a:moveTo>
                      <a:pt x="1522476" y="1575054"/>
                    </a:moveTo>
                    <a:lnTo>
                      <a:pt x="1521714" y="1567434"/>
                    </a:lnTo>
                    <a:lnTo>
                      <a:pt x="1498854" y="1568196"/>
                    </a:lnTo>
                    <a:lnTo>
                      <a:pt x="1499616" y="1575816"/>
                    </a:lnTo>
                    <a:lnTo>
                      <a:pt x="1522476" y="1575054"/>
                    </a:lnTo>
                    <a:close/>
                  </a:path>
                  <a:path w="2966720" h="1634489">
                    <a:moveTo>
                      <a:pt x="1552956" y="1565910"/>
                    </a:moveTo>
                    <a:lnTo>
                      <a:pt x="1530096" y="1566672"/>
                    </a:lnTo>
                    <a:lnTo>
                      <a:pt x="1530096" y="1574292"/>
                    </a:lnTo>
                    <a:lnTo>
                      <a:pt x="1552956" y="1573530"/>
                    </a:lnTo>
                    <a:lnTo>
                      <a:pt x="1552956" y="1565910"/>
                    </a:lnTo>
                    <a:close/>
                  </a:path>
                  <a:path w="2966720" h="1634489">
                    <a:moveTo>
                      <a:pt x="1583436" y="1565148"/>
                    </a:moveTo>
                    <a:lnTo>
                      <a:pt x="1560576" y="1565910"/>
                    </a:lnTo>
                    <a:lnTo>
                      <a:pt x="1560576" y="1573530"/>
                    </a:lnTo>
                    <a:lnTo>
                      <a:pt x="1583436" y="1572768"/>
                    </a:lnTo>
                    <a:lnTo>
                      <a:pt x="1583436" y="1565148"/>
                    </a:lnTo>
                    <a:close/>
                  </a:path>
                  <a:path w="2966720" h="1634489">
                    <a:moveTo>
                      <a:pt x="1613916" y="1563624"/>
                    </a:moveTo>
                    <a:lnTo>
                      <a:pt x="1591056" y="1564386"/>
                    </a:lnTo>
                    <a:lnTo>
                      <a:pt x="1591056" y="1572006"/>
                    </a:lnTo>
                    <a:lnTo>
                      <a:pt x="1613916" y="1571244"/>
                    </a:lnTo>
                    <a:lnTo>
                      <a:pt x="1613916" y="1563624"/>
                    </a:lnTo>
                    <a:close/>
                  </a:path>
                  <a:path w="2966720" h="1634489">
                    <a:moveTo>
                      <a:pt x="1644396" y="1562100"/>
                    </a:moveTo>
                    <a:lnTo>
                      <a:pt x="1621536" y="1563624"/>
                    </a:lnTo>
                    <a:lnTo>
                      <a:pt x="1621536" y="1571244"/>
                    </a:lnTo>
                    <a:lnTo>
                      <a:pt x="1644396" y="1569720"/>
                    </a:lnTo>
                    <a:lnTo>
                      <a:pt x="1644396" y="1562100"/>
                    </a:lnTo>
                    <a:close/>
                  </a:path>
                  <a:path w="2966720" h="1634489">
                    <a:moveTo>
                      <a:pt x="1675638" y="1568958"/>
                    </a:moveTo>
                    <a:lnTo>
                      <a:pt x="1674876" y="1561338"/>
                    </a:lnTo>
                    <a:lnTo>
                      <a:pt x="1652016" y="1562100"/>
                    </a:lnTo>
                    <a:lnTo>
                      <a:pt x="1652778" y="1569720"/>
                    </a:lnTo>
                    <a:lnTo>
                      <a:pt x="1675638" y="1568958"/>
                    </a:lnTo>
                    <a:close/>
                  </a:path>
                  <a:path w="2966720" h="1634489">
                    <a:moveTo>
                      <a:pt x="1706118" y="1567434"/>
                    </a:moveTo>
                    <a:lnTo>
                      <a:pt x="1705356" y="1559814"/>
                    </a:lnTo>
                    <a:lnTo>
                      <a:pt x="1682496" y="1560576"/>
                    </a:lnTo>
                    <a:lnTo>
                      <a:pt x="1683258" y="1568958"/>
                    </a:lnTo>
                    <a:lnTo>
                      <a:pt x="1706118" y="1567434"/>
                    </a:lnTo>
                    <a:close/>
                  </a:path>
                  <a:path w="2966720" h="1634489">
                    <a:moveTo>
                      <a:pt x="1736598" y="1559052"/>
                    </a:moveTo>
                    <a:lnTo>
                      <a:pt x="1712976" y="1559814"/>
                    </a:lnTo>
                    <a:lnTo>
                      <a:pt x="1713738" y="1567434"/>
                    </a:lnTo>
                    <a:lnTo>
                      <a:pt x="1736598" y="1566672"/>
                    </a:lnTo>
                    <a:lnTo>
                      <a:pt x="1736598" y="1559052"/>
                    </a:lnTo>
                    <a:close/>
                  </a:path>
                  <a:path w="2966720" h="1634489">
                    <a:moveTo>
                      <a:pt x="1767078" y="1557528"/>
                    </a:moveTo>
                    <a:lnTo>
                      <a:pt x="1744218" y="1558290"/>
                    </a:lnTo>
                    <a:lnTo>
                      <a:pt x="1744218" y="1565910"/>
                    </a:lnTo>
                    <a:lnTo>
                      <a:pt x="1767078" y="1565148"/>
                    </a:lnTo>
                    <a:lnTo>
                      <a:pt x="1767078" y="1557528"/>
                    </a:lnTo>
                    <a:close/>
                  </a:path>
                  <a:path w="2966720" h="1634489">
                    <a:moveTo>
                      <a:pt x="1797558" y="1556766"/>
                    </a:moveTo>
                    <a:lnTo>
                      <a:pt x="1774698" y="1557528"/>
                    </a:lnTo>
                    <a:lnTo>
                      <a:pt x="1774698" y="1565148"/>
                    </a:lnTo>
                    <a:lnTo>
                      <a:pt x="1797558" y="1564386"/>
                    </a:lnTo>
                    <a:lnTo>
                      <a:pt x="1797558" y="1556766"/>
                    </a:lnTo>
                    <a:close/>
                  </a:path>
                  <a:path w="2966720" h="1634489">
                    <a:moveTo>
                      <a:pt x="1828038" y="1555242"/>
                    </a:moveTo>
                    <a:lnTo>
                      <a:pt x="1805178" y="1556004"/>
                    </a:lnTo>
                    <a:lnTo>
                      <a:pt x="1805178" y="1563624"/>
                    </a:lnTo>
                    <a:lnTo>
                      <a:pt x="1828038" y="1562862"/>
                    </a:lnTo>
                    <a:lnTo>
                      <a:pt x="1828038" y="1555242"/>
                    </a:lnTo>
                    <a:close/>
                  </a:path>
                  <a:path w="2966720" h="1634489">
                    <a:moveTo>
                      <a:pt x="1859280" y="1561338"/>
                    </a:moveTo>
                    <a:lnTo>
                      <a:pt x="1858518" y="1553718"/>
                    </a:lnTo>
                    <a:lnTo>
                      <a:pt x="1835658" y="1555242"/>
                    </a:lnTo>
                    <a:lnTo>
                      <a:pt x="1835658" y="1562862"/>
                    </a:lnTo>
                    <a:lnTo>
                      <a:pt x="1859280" y="1561338"/>
                    </a:lnTo>
                    <a:close/>
                  </a:path>
                  <a:path w="2966720" h="1634489">
                    <a:moveTo>
                      <a:pt x="1889760" y="1560576"/>
                    </a:moveTo>
                    <a:lnTo>
                      <a:pt x="1888998" y="1552956"/>
                    </a:lnTo>
                    <a:lnTo>
                      <a:pt x="1866138" y="1553718"/>
                    </a:lnTo>
                    <a:lnTo>
                      <a:pt x="1866900" y="1561338"/>
                    </a:lnTo>
                    <a:lnTo>
                      <a:pt x="1889760" y="1560576"/>
                    </a:lnTo>
                    <a:close/>
                  </a:path>
                  <a:path w="2966720" h="1634489">
                    <a:moveTo>
                      <a:pt x="1920240" y="1559052"/>
                    </a:moveTo>
                    <a:lnTo>
                      <a:pt x="1919478" y="1551432"/>
                    </a:lnTo>
                    <a:lnTo>
                      <a:pt x="1896618" y="1552194"/>
                    </a:lnTo>
                    <a:lnTo>
                      <a:pt x="1897380" y="1559814"/>
                    </a:lnTo>
                    <a:lnTo>
                      <a:pt x="1920240" y="1559052"/>
                    </a:lnTo>
                    <a:close/>
                  </a:path>
                  <a:path w="2966720" h="1634489">
                    <a:moveTo>
                      <a:pt x="1950720" y="1550670"/>
                    </a:moveTo>
                    <a:lnTo>
                      <a:pt x="1927098" y="1551432"/>
                    </a:lnTo>
                    <a:lnTo>
                      <a:pt x="1927860" y="1559052"/>
                    </a:lnTo>
                    <a:lnTo>
                      <a:pt x="1950720" y="1558290"/>
                    </a:lnTo>
                    <a:lnTo>
                      <a:pt x="1950720" y="1550670"/>
                    </a:lnTo>
                    <a:close/>
                  </a:path>
                  <a:path w="2966720" h="1634489">
                    <a:moveTo>
                      <a:pt x="1981200" y="1549146"/>
                    </a:moveTo>
                    <a:lnTo>
                      <a:pt x="1958340" y="1549908"/>
                    </a:lnTo>
                    <a:lnTo>
                      <a:pt x="1958340" y="1557528"/>
                    </a:lnTo>
                    <a:lnTo>
                      <a:pt x="1981200" y="1556766"/>
                    </a:lnTo>
                    <a:lnTo>
                      <a:pt x="1981200" y="1549146"/>
                    </a:lnTo>
                    <a:close/>
                  </a:path>
                  <a:path w="2966720" h="1634489">
                    <a:moveTo>
                      <a:pt x="2011680" y="1548384"/>
                    </a:moveTo>
                    <a:lnTo>
                      <a:pt x="1988820" y="1549146"/>
                    </a:lnTo>
                    <a:lnTo>
                      <a:pt x="1988820" y="1556766"/>
                    </a:lnTo>
                    <a:lnTo>
                      <a:pt x="2011680" y="1556004"/>
                    </a:lnTo>
                    <a:lnTo>
                      <a:pt x="2011680" y="1548384"/>
                    </a:lnTo>
                    <a:close/>
                  </a:path>
                  <a:path w="2966720" h="1634489">
                    <a:moveTo>
                      <a:pt x="2042160" y="1546860"/>
                    </a:moveTo>
                    <a:lnTo>
                      <a:pt x="2019300" y="1547622"/>
                    </a:lnTo>
                    <a:lnTo>
                      <a:pt x="2019300" y="1555242"/>
                    </a:lnTo>
                    <a:lnTo>
                      <a:pt x="2042160" y="1554480"/>
                    </a:lnTo>
                    <a:lnTo>
                      <a:pt x="2042160" y="1546860"/>
                    </a:lnTo>
                    <a:close/>
                  </a:path>
                  <a:path w="2966720" h="1634489">
                    <a:moveTo>
                      <a:pt x="2073402" y="1552956"/>
                    </a:moveTo>
                    <a:lnTo>
                      <a:pt x="2072640" y="1545336"/>
                    </a:lnTo>
                    <a:lnTo>
                      <a:pt x="2049780" y="1546860"/>
                    </a:lnTo>
                    <a:lnTo>
                      <a:pt x="2049780" y="1554480"/>
                    </a:lnTo>
                    <a:lnTo>
                      <a:pt x="2073402" y="1552956"/>
                    </a:lnTo>
                    <a:close/>
                  </a:path>
                  <a:path w="2966720" h="1634489">
                    <a:moveTo>
                      <a:pt x="2103882" y="1552194"/>
                    </a:moveTo>
                    <a:lnTo>
                      <a:pt x="2103120" y="1544574"/>
                    </a:lnTo>
                    <a:lnTo>
                      <a:pt x="2080260" y="1545336"/>
                    </a:lnTo>
                    <a:lnTo>
                      <a:pt x="2081022" y="1552956"/>
                    </a:lnTo>
                    <a:lnTo>
                      <a:pt x="2103882" y="1552194"/>
                    </a:lnTo>
                    <a:close/>
                  </a:path>
                  <a:path w="2966720" h="1634489">
                    <a:moveTo>
                      <a:pt x="2134362" y="1543050"/>
                    </a:moveTo>
                    <a:lnTo>
                      <a:pt x="2110740" y="1543812"/>
                    </a:lnTo>
                    <a:lnTo>
                      <a:pt x="2111502" y="1551432"/>
                    </a:lnTo>
                    <a:lnTo>
                      <a:pt x="2134362" y="1550670"/>
                    </a:lnTo>
                    <a:lnTo>
                      <a:pt x="2134362" y="1543050"/>
                    </a:lnTo>
                    <a:close/>
                  </a:path>
                  <a:path w="2966720" h="1634489">
                    <a:moveTo>
                      <a:pt x="2164842" y="1542288"/>
                    </a:moveTo>
                    <a:lnTo>
                      <a:pt x="2141982" y="1543050"/>
                    </a:lnTo>
                    <a:lnTo>
                      <a:pt x="2141982" y="1550670"/>
                    </a:lnTo>
                    <a:lnTo>
                      <a:pt x="2164842" y="1549908"/>
                    </a:lnTo>
                    <a:lnTo>
                      <a:pt x="2164842" y="1542288"/>
                    </a:lnTo>
                    <a:close/>
                  </a:path>
                  <a:path w="2966720" h="1634489">
                    <a:moveTo>
                      <a:pt x="2195322" y="1540764"/>
                    </a:moveTo>
                    <a:lnTo>
                      <a:pt x="2172462" y="1541526"/>
                    </a:lnTo>
                    <a:lnTo>
                      <a:pt x="2172462" y="1549146"/>
                    </a:lnTo>
                    <a:lnTo>
                      <a:pt x="2195322" y="1548384"/>
                    </a:lnTo>
                    <a:lnTo>
                      <a:pt x="2195322" y="1540764"/>
                    </a:lnTo>
                    <a:close/>
                  </a:path>
                  <a:path w="2966720" h="1634489">
                    <a:moveTo>
                      <a:pt x="2225802" y="1540002"/>
                    </a:moveTo>
                    <a:lnTo>
                      <a:pt x="2202942" y="1540764"/>
                    </a:lnTo>
                    <a:lnTo>
                      <a:pt x="2202942" y="1548384"/>
                    </a:lnTo>
                    <a:lnTo>
                      <a:pt x="2225802" y="1547622"/>
                    </a:lnTo>
                    <a:lnTo>
                      <a:pt x="2225802" y="1540002"/>
                    </a:lnTo>
                    <a:close/>
                  </a:path>
                  <a:path w="2966720" h="1634489">
                    <a:moveTo>
                      <a:pt x="2257044" y="1546098"/>
                    </a:moveTo>
                    <a:lnTo>
                      <a:pt x="2256282" y="1538478"/>
                    </a:lnTo>
                    <a:lnTo>
                      <a:pt x="2233422" y="1539240"/>
                    </a:lnTo>
                    <a:lnTo>
                      <a:pt x="2233422" y="1546860"/>
                    </a:lnTo>
                    <a:lnTo>
                      <a:pt x="2257044" y="1546098"/>
                    </a:lnTo>
                    <a:close/>
                  </a:path>
                  <a:path w="2966720" h="1634489">
                    <a:moveTo>
                      <a:pt x="2287524" y="1544574"/>
                    </a:moveTo>
                    <a:lnTo>
                      <a:pt x="2286762" y="1536954"/>
                    </a:lnTo>
                    <a:lnTo>
                      <a:pt x="2263902" y="1538478"/>
                    </a:lnTo>
                    <a:lnTo>
                      <a:pt x="2264664" y="1546098"/>
                    </a:lnTo>
                    <a:lnTo>
                      <a:pt x="2287524" y="1544574"/>
                    </a:lnTo>
                    <a:close/>
                  </a:path>
                  <a:path w="2966720" h="1634489">
                    <a:moveTo>
                      <a:pt x="2318004" y="1543812"/>
                    </a:moveTo>
                    <a:lnTo>
                      <a:pt x="2317242" y="1536192"/>
                    </a:lnTo>
                    <a:lnTo>
                      <a:pt x="2294382" y="1536954"/>
                    </a:lnTo>
                    <a:lnTo>
                      <a:pt x="2295144" y="1544574"/>
                    </a:lnTo>
                    <a:lnTo>
                      <a:pt x="2318004" y="1543812"/>
                    </a:lnTo>
                    <a:close/>
                  </a:path>
                  <a:path w="2966720" h="1634489">
                    <a:moveTo>
                      <a:pt x="2342388" y="1539240"/>
                    </a:moveTo>
                    <a:lnTo>
                      <a:pt x="2289810" y="1511046"/>
                    </a:lnTo>
                    <a:lnTo>
                      <a:pt x="2287524" y="1509522"/>
                    </a:lnTo>
                    <a:lnTo>
                      <a:pt x="2285238" y="1510284"/>
                    </a:lnTo>
                    <a:lnTo>
                      <a:pt x="2284476" y="1512570"/>
                    </a:lnTo>
                    <a:lnTo>
                      <a:pt x="2283714" y="1514094"/>
                    </a:lnTo>
                    <a:lnTo>
                      <a:pt x="2284476" y="1516380"/>
                    </a:lnTo>
                    <a:lnTo>
                      <a:pt x="2286000" y="1517904"/>
                    </a:lnTo>
                    <a:lnTo>
                      <a:pt x="2324862" y="1537970"/>
                    </a:lnTo>
                    <a:lnTo>
                      <a:pt x="2325128" y="1538109"/>
                    </a:lnTo>
                    <a:lnTo>
                      <a:pt x="2325382" y="1540725"/>
                    </a:lnTo>
                    <a:lnTo>
                      <a:pt x="2288286" y="1564386"/>
                    </a:lnTo>
                    <a:lnTo>
                      <a:pt x="2286000" y="1565910"/>
                    </a:lnTo>
                    <a:lnTo>
                      <a:pt x="2286000" y="1568196"/>
                    </a:lnTo>
                    <a:lnTo>
                      <a:pt x="2286762" y="1569720"/>
                    </a:lnTo>
                    <a:lnTo>
                      <a:pt x="2288286" y="1571244"/>
                    </a:lnTo>
                    <a:lnTo>
                      <a:pt x="2290572" y="1572006"/>
                    </a:lnTo>
                    <a:lnTo>
                      <a:pt x="2292096" y="1571244"/>
                    </a:lnTo>
                    <a:lnTo>
                      <a:pt x="2334768" y="1544091"/>
                    </a:lnTo>
                    <a:lnTo>
                      <a:pt x="2342388" y="1539240"/>
                    </a:lnTo>
                    <a:close/>
                  </a:path>
                  <a:path w="2966720" h="1634489">
                    <a:moveTo>
                      <a:pt x="2440686" y="62484"/>
                    </a:moveTo>
                    <a:lnTo>
                      <a:pt x="2439924" y="38862"/>
                    </a:lnTo>
                    <a:lnTo>
                      <a:pt x="2431542" y="39624"/>
                    </a:lnTo>
                    <a:lnTo>
                      <a:pt x="2433066" y="62484"/>
                    </a:lnTo>
                    <a:lnTo>
                      <a:pt x="2440686" y="62484"/>
                    </a:lnTo>
                    <a:close/>
                  </a:path>
                  <a:path w="2966720" h="1634489">
                    <a:moveTo>
                      <a:pt x="2441448" y="92964"/>
                    </a:moveTo>
                    <a:lnTo>
                      <a:pt x="2440686" y="70104"/>
                    </a:lnTo>
                    <a:lnTo>
                      <a:pt x="2433066" y="70104"/>
                    </a:lnTo>
                    <a:lnTo>
                      <a:pt x="2433828" y="92964"/>
                    </a:lnTo>
                    <a:lnTo>
                      <a:pt x="2441448" y="92964"/>
                    </a:lnTo>
                    <a:close/>
                  </a:path>
                  <a:path w="2966720" h="1634489">
                    <a:moveTo>
                      <a:pt x="2442210" y="123444"/>
                    </a:moveTo>
                    <a:lnTo>
                      <a:pt x="2441448" y="100584"/>
                    </a:lnTo>
                    <a:lnTo>
                      <a:pt x="2433828" y="100584"/>
                    </a:lnTo>
                    <a:lnTo>
                      <a:pt x="2434590" y="123444"/>
                    </a:lnTo>
                    <a:lnTo>
                      <a:pt x="2442210" y="123444"/>
                    </a:lnTo>
                    <a:close/>
                  </a:path>
                  <a:path w="2966720" h="1634489">
                    <a:moveTo>
                      <a:pt x="2443734" y="153924"/>
                    </a:moveTo>
                    <a:lnTo>
                      <a:pt x="2442972" y="131064"/>
                    </a:lnTo>
                    <a:lnTo>
                      <a:pt x="2435352" y="131064"/>
                    </a:lnTo>
                    <a:lnTo>
                      <a:pt x="2436114" y="153924"/>
                    </a:lnTo>
                    <a:lnTo>
                      <a:pt x="2443734" y="153924"/>
                    </a:lnTo>
                    <a:close/>
                  </a:path>
                  <a:path w="2966720" h="1634489">
                    <a:moveTo>
                      <a:pt x="2444496" y="184404"/>
                    </a:moveTo>
                    <a:lnTo>
                      <a:pt x="2443734" y="161544"/>
                    </a:lnTo>
                    <a:lnTo>
                      <a:pt x="2436114" y="161544"/>
                    </a:lnTo>
                    <a:lnTo>
                      <a:pt x="2436876" y="185166"/>
                    </a:lnTo>
                    <a:lnTo>
                      <a:pt x="2444496" y="184404"/>
                    </a:lnTo>
                    <a:close/>
                  </a:path>
                  <a:path w="2966720" h="1634489">
                    <a:moveTo>
                      <a:pt x="2446020" y="214884"/>
                    </a:moveTo>
                    <a:lnTo>
                      <a:pt x="2445258" y="192024"/>
                    </a:lnTo>
                    <a:lnTo>
                      <a:pt x="2437638" y="192786"/>
                    </a:lnTo>
                    <a:lnTo>
                      <a:pt x="2438400" y="215646"/>
                    </a:lnTo>
                    <a:lnTo>
                      <a:pt x="2446020" y="214884"/>
                    </a:lnTo>
                    <a:close/>
                  </a:path>
                  <a:path w="2966720" h="1634489">
                    <a:moveTo>
                      <a:pt x="2446782" y="246126"/>
                    </a:moveTo>
                    <a:lnTo>
                      <a:pt x="2446020" y="222504"/>
                    </a:lnTo>
                    <a:lnTo>
                      <a:pt x="2438400" y="223266"/>
                    </a:lnTo>
                    <a:lnTo>
                      <a:pt x="2439162" y="246126"/>
                    </a:lnTo>
                    <a:lnTo>
                      <a:pt x="2446782" y="246126"/>
                    </a:lnTo>
                    <a:close/>
                  </a:path>
                  <a:path w="2966720" h="1634489">
                    <a:moveTo>
                      <a:pt x="2448306" y="276606"/>
                    </a:moveTo>
                    <a:lnTo>
                      <a:pt x="2447544" y="253746"/>
                    </a:lnTo>
                    <a:lnTo>
                      <a:pt x="2439924" y="253746"/>
                    </a:lnTo>
                    <a:lnTo>
                      <a:pt x="2440686" y="276606"/>
                    </a:lnTo>
                    <a:lnTo>
                      <a:pt x="2448306" y="276606"/>
                    </a:lnTo>
                    <a:close/>
                  </a:path>
                  <a:path w="2966720" h="1634489">
                    <a:moveTo>
                      <a:pt x="2449068" y="307086"/>
                    </a:moveTo>
                    <a:lnTo>
                      <a:pt x="2448306" y="284226"/>
                    </a:lnTo>
                    <a:lnTo>
                      <a:pt x="2440686" y="284226"/>
                    </a:lnTo>
                    <a:lnTo>
                      <a:pt x="2441448" y="307086"/>
                    </a:lnTo>
                    <a:lnTo>
                      <a:pt x="2449068" y="307086"/>
                    </a:lnTo>
                    <a:close/>
                  </a:path>
                  <a:path w="2966720" h="1634489">
                    <a:moveTo>
                      <a:pt x="2449830" y="337566"/>
                    </a:moveTo>
                    <a:lnTo>
                      <a:pt x="2449068" y="314706"/>
                    </a:lnTo>
                    <a:lnTo>
                      <a:pt x="2441448" y="314706"/>
                    </a:lnTo>
                    <a:lnTo>
                      <a:pt x="2442210" y="337566"/>
                    </a:lnTo>
                    <a:lnTo>
                      <a:pt x="2449830" y="337566"/>
                    </a:lnTo>
                    <a:close/>
                  </a:path>
                  <a:path w="2966720" h="1634489">
                    <a:moveTo>
                      <a:pt x="2451354" y="368046"/>
                    </a:moveTo>
                    <a:lnTo>
                      <a:pt x="2450592" y="345186"/>
                    </a:lnTo>
                    <a:lnTo>
                      <a:pt x="2442972" y="345186"/>
                    </a:lnTo>
                    <a:lnTo>
                      <a:pt x="2443734" y="368808"/>
                    </a:lnTo>
                    <a:lnTo>
                      <a:pt x="2451354" y="368046"/>
                    </a:lnTo>
                    <a:close/>
                  </a:path>
                  <a:path w="2966720" h="1634489">
                    <a:moveTo>
                      <a:pt x="2452116" y="398526"/>
                    </a:moveTo>
                    <a:lnTo>
                      <a:pt x="2451354" y="375666"/>
                    </a:lnTo>
                    <a:lnTo>
                      <a:pt x="2443734" y="376428"/>
                    </a:lnTo>
                    <a:lnTo>
                      <a:pt x="2444496" y="399288"/>
                    </a:lnTo>
                    <a:lnTo>
                      <a:pt x="2452116" y="398526"/>
                    </a:lnTo>
                    <a:close/>
                  </a:path>
                  <a:path w="2966720" h="1634489">
                    <a:moveTo>
                      <a:pt x="2453640" y="429006"/>
                    </a:moveTo>
                    <a:lnTo>
                      <a:pt x="2452878" y="406146"/>
                    </a:lnTo>
                    <a:lnTo>
                      <a:pt x="2445258" y="406908"/>
                    </a:lnTo>
                    <a:lnTo>
                      <a:pt x="2446020" y="429768"/>
                    </a:lnTo>
                    <a:lnTo>
                      <a:pt x="2453640" y="429006"/>
                    </a:lnTo>
                    <a:close/>
                  </a:path>
                  <a:path w="2966720" h="1634489">
                    <a:moveTo>
                      <a:pt x="2454402" y="460248"/>
                    </a:moveTo>
                    <a:lnTo>
                      <a:pt x="2453640" y="436626"/>
                    </a:lnTo>
                    <a:lnTo>
                      <a:pt x="2446020" y="437388"/>
                    </a:lnTo>
                    <a:lnTo>
                      <a:pt x="2446782" y="460248"/>
                    </a:lnTo>
                    <a:lnTo>
                      <a:pt x="2454402" y="460248"/>
                    </a:lnTo>
                    <a:close/>
                  </a:path>
                  <a:path w="2966720" h="1634489">
                    <a:moveTo>
                      <a:pt x="2455926" y="490728"/>
                    </a:moveTo>
                    <a:lnTo>
                      <a:pt x="2455164" y="467868"/>
                    </a:lnTo>
                    <a:lnTo>
                      <a:pt x="2447544" y="467868"/>
                    </a:lnTo>
                    <a:lnTo>
                      <a:pt x="2448306" y="490728"/>
                    </a:lnTo>
                    <a:lnTo>
                      <a:pt x="2455926" y="490728"/>
                    </a:lnTo>
                    <a:close/>
                  </a:path>
                  <a:path w="2966720" h="1634489">
                    <a:moveTo>
                      <a:pt x="2456688" y="521208"/>
                    </a:moveTo>
                    <a:lnTo>
                      <a:pt x="2455926" y="498348"/>
                    </a:lnTo>
                    <a:lnTo>
                      <a:pt x="2448306" y="498348"/>
                    </a:lnTo>
                    <a:lnTo>
                      <a:pt x="2449068" y="521208"/>
                    </a:lnTo>
                    <a:lnTo>
                      <a:pt x="2456688" y="521208"/>
                    </a:lnTo>
                    <a:close/>
                  </a:path>
                  <a:path w="2966720" h="1634489">
                    <a:moveTo>
                      <a:pt x="2458212" y="551688"/>
                    </a:moveTo>
                    <a:lnTo>
                      <a:pt x="2456688" y="528828"/>
                    </a:lnTo>
                    <a:lnTo>
                      <a:pt x="2449068" y="528828"/>
                    </a:lnTo>
                    <a:lnTo>
                      <a:pt x="2449830" y="551688"/>
                    </a:lnTo>
                    <a:lnTo>
                      <a:pt x="2458212" y="551688"/>
                    </a:lnTo>
                    <a:close/>
                  </a:path>
                  <a:path w="2966720" h="1634489">
                    <a:moveTo>
                      <a:pt x="2458974" y="582168"/>
                    </a:moveTo>
                    <a:lnTo>
                      <a:pt x="2458212" y="559308"/>
                    </a:lnTo>
                    <a:lnTo>
                      <a:pt x="2450592" y="559308"/>
                    </a:lnTo>
                    <a:lnTo>
                      <a:pt x="2451354" y="582930"/>
                    </a:lnTo>
                    <a:lnTo>
                      <a:pt x="2458974" y="582168"/>
                    </a:lnTo>
                    <a:close/>
                  </a:path>
                  <a:path w="2966720" h="1634489">
                    <a:moveTo>
                      <a:pt x="2459736" y="612648"/>
                    </a:moveTo>
                    <a:lnTo>
                      <a:pt x="2458974" y="589788"/>
                    </a:lnTo>
                    <a:lnTo>
                      <a:pt x="2451354" y="590550"/>
                    </a:lnTo>
                    <a:lnTo>
                      <a:pt x="2452116" y="613410"/>
                    </a:lnTo>
                    <a:lnTo>
                      <a:pt x="2459736" y="612648"/>
                    </a:lnTo>
                    <a:close/>
                  </a:path>
                  <a:path w="2966720" h="1634489">
                    <a:moveTo>
                      <a:pt x="2461260" y="643890"/>
                    </a:moveTo>
                    <a:lnTo>
                      <a:pt x="2460498" y="620268"/>
                    </a:lnTo>
                    <a:lnTo>
                      <a:pt x="2452878" y="621030"/>
                    </a:lnTo>
                    <a:lnTo>
                      <a:pt x="2453640" y="643890"/>
                    </a:lnTo>
                    <a:lnTo>
                      <a:pt x="2461260" y="643890"/>
                    </a:lnTo>
                    <a:close/>
                  </a:path>
                  <a:path w="2966720" h="1634489">
                    <a:moveTo>
                      <a:pt x="2462022" y="674370"/>
                    </a:moveTo>
                    <a:lnTo>
                      <a:pt x="2461260" y="651510"/>
                    </a:lnTo>
                    <a:lnTo>
                      <a:pt x="2453640" y="651510"/>
                    </a:lnTo>
                    <a:lnTo>
                      <a:pt x="2454402" y="674370"/>
                    </a:lnTo>
                    <a:lnTo>
                      <a:pt x="2462022" y="674370"/>
                    </a:lnTo>
                    <a:close/>
                  </a:path>
                  <a:path w="2966720" h="1634489">
                    <a:moveTo>
                      <a:pt x="2463546" y="704850"/>
                    </a:moveTo>
                    <a:lnTo>
                      <a:pt x="2462784" y="681990"/>
                    </a:lnTo>
                    <a:lnTo>
                      <a:pt x="2455164" y="681990"/>
                    </a:lnTo>
                    <a:lnTo>
                      <a:pt x="2455926" y="704850"/>
                    </a:lnTo>
                    <a:lnTo>
                      <a:pt x="2463546" y="704850"/>
                    </a:lnTo>
                    <a:close/>
                  </a:path>
                  <a:path w="2966720" h="1634489">
                    <a:moveTo>
                      <a:pt x="2464308" y="735330"/>
                    </a:moveTo>
                    <a:lnTo>
                      <a:pt x="2463546" y="712470"/>
                    </a:lnTo>
                    <a:lnTo>
                      <a:pt x="2455926" y="712470"/>
                    </a:lnTo>
                    <a:lnTo>
                      <a:pt x="2456688" y="735330"/>
                    </a:lnTo>
                    <a:lnTo>
                      <a:pt x="2464308" y="735330"/>
                    </a:lnTo>
                    <a:close/>
                  </a:path>
                  <a:path w="2966720" h="1634489">
                    <a:moveTo>
                      <a:pt x="2465832" y="765810"/>
                    </a:moveTo>
                    <a:lnTo>
                      <a:pt x="2464308" y="742950"/>
                    </a:lnTo>
                    <a:lnTo>
                      <a:pt x="2456688" y="742950"/>
                    </a:lnTo>
                    <a:lnTo>
                      <a:pt x="2458212" y="766572"/>
                    </a:lnTo>
                    <a:lnTo>
                      <a:pt x="2465832" y="765810"/>
                    </a:lnTo>
                    <a:close/>
                  </a:path>
                  <a:path w="2966720" h="1634489">
                    <a:moveTo>
                      <a:pt x="2466594" y="796290"/>
                    </a:moveTo>
                    <a:lnTo>
                      <a:pt x="2465832" y="773430"/>
                    </a:lnTo>
                    <a:lnTo>
                      <a:pt x="2458212" y="774192"/>
                    </a:lnTo>
                    <a:lnTo>
                      <a:pt x="2458974" y="797052"/>
                    </a:lnTo>
                    <a:lnTo>
                      <a:pt x="2466594" y="796290"/>
                    </a:lnTo>
                    <a:close/>
                  </a:path>
                  <a:path w="2966720" h="1634489">
                    <a:moveTo>
                      <a:pt x="2467356" y="827532"/>
                    </a:moveTo>
                    <a:lnTo>
                      <a:pt x="2466594" y="803910"/>
                    </a:lnTo>
                    <a:lnTo>
                      <a:pt x="2458974" y="804672"/>
                    </a:lnTo>
                    <a:lnTo>
                      <a:pt x="2459736" y="827532"/>
                    </a:lnTo>
                    <a:lnTo>
                      <a:pt x="2467356" y="827532"/>
                    </a:lnTo>
                    <a:close/>
                  </a:path>
                  <a:path w="2966720" h="1634489">
                    <a:moveTo>
                      <a:pt x="2467356" y="52578"/>
                    </a:moveTo>
                    <a:lnTo>
                      <a:pt x="2466594" y="51054"/>
                    </a:lnTo>
                    <a:lnTo>
                      <a:pt x="2434590" y="0"/>
                    </a:lnTo>
                    <a:lnTo>
                      <a:pt x="2406396" y="52578"/>
                    </a:lnTo>
                    <a:lnTo>
                      <a:pt x="2404872" y="54864"/>
                    </a:lnTo>
                    <a:lnTo>
                      <a:pt x="2405634" y="57150"/>
                    </a:lnTo>
                    <a:lnTo>
                      <a:pt x="2407920" y="57912"/>
                    </a:lnTo>
                    <a:lnTo>
                      <a:pt x="2409444" y="59436"/>
                    </a:lnTo>
                    <a:lnTo>
                      <a:pt x="2411730" y="58674"/>
                    </a:lnTo>
                    <a:lnTo>
                      <a:pt x="2412492" y="56388"/>
                    </a:lnTo>
                    <a:lnTo>
                      <a:pt x="2430780" y="22593"/>
                    </a:lnTo>
                    <a:lnTo>
                      <a:pt x="2431199" y="21805"/>
                    </a:lnTo>
                    <a:lnTo>
                      <a:pt x="2431542" y="32004"/>
                    </a:lnTo>
                    <a:lnTo>
                      <a:pt x="2439162" y="31242"/>
                    </a:lnTo>
                    <a:lnTo>
                      <a:pt x="2438831" y="21551"/>
                    </a:lnTo>
                    <a:lnTo>
                      <a:pt x="2434806" y="15125"/>
                    </a:lnTo>
                    <a:lnTo>
                      <a:pt x="2437638" y="19634"/>
                    </a:lnTo>
                    <a:lnTo>
                      <a:pt x="2438831" y="21551"/>
                    </a:lnTo>
                    <a:lnTo>
                      <a:pt x="2459736" y="54864"/>
                    </a:lnTo>
                    <a:lnTo>
                      <a:pt x="2461260" y="56388"/>
                    </a:lnTo>
                    <a:lnTo>
                      <a:pt x="2463546" y="57150"/>
                    </a:lnTo>
                    <a:lnTo>
                      <a:pt x="2465070" y="56388"/>
                    </a:lnTo>
                    <a:lnTo>
                      <a:pt x="2466594" y="54864"/>
                    </a:lnTo>
                    <a:lnTo>
                      <a:pt x="2467356" y="52578"/>
                    </a:lnTo>
                    <a:close/>
                  </a:path>
                  <a:path w="2966720" h="1634489">
                    <a:moveTo>
                      <a:pt x="2468880" y="858012"/>
                    </a:moveTo>
                    <a:lnTo>
                      <a:pt x="2468118" y="835152"/>
                    </a:lnTo>
                    <a:lnTo>
                      <a:pt x="2460498" y="835152"/>
                    </a:lnTo>
                    <a:lnTo>
                      <a:pt x="2461260" y="858012"/>
                    </a:lnTo>
                    <a:lnTo>
                      <a:pt x="2468880" y="858012"/>
                    </a:lnTo>
                    <a:close/>
                  </a:path>
                  <a:path w="2966720" h="1634489">
                    <a:moveTo>
                      <a:pt x="2469642" y="888492"/>
                    </a:moveTo>
                    <a:lnTo>
                      <a:pt x="2468880" y="865632"/>
                    </a:lnTo>
                    <a:lnTo>
                      <a:pt x="2461260" y="865632"/>
                    </a:lnTo>
                    <a:lnTo>
                      <a:pt x="2462022" y="888492"/>
                    </a:lnTo>
                    <a:lnTo>
                      <a:pt x="2469642" y="888492"/>
                    </a:lnTo>
                    <a:close/>
                  </a:path>
                  <a:path w="2966720" h="1634489">
                    <a:moveTo>
                      <a:pt x="2471166" y="918972"/>
                    </a:moveTo>
                    <a:lnTo>
                      <a:pt x="2470404" y="896112"/>
                    </a:lnTo>
                    <a:lnTo>
                      <a:pt x="2462784" y="896112"/>
                    </a:lnTo>
                    <a:lnTo>
                      <a:pt x="2463546" y="918972"/>
                    </a:lnTo>
                    <a:lnTo>
                      <a:pt x="2471166" y="918972"/>
                    </a:lnTo>
                    <a:close/>
                  </a:path>
                  <a:path w="2966720" h="1634489">
                    <a:moveTo>
                      <a:pt x="2471928" y="949452"/>
                    </a:moveTo>
                    <a:lnTo>
                      <a:pt x="2471166" y="926592"/>
                    </a:lnTo>
                    <a:lnTo>
                      <a:pt x="2463546" y="926592"/>
                    </a:lnTo>
                    <a:lnTo>
                      <a:pt x="2464308" y="949452"/>
                    </a:lnTo>
                    <a:lnTo>
                      <a:pt x="2471928" y="949452"/>
                    </a:lnTo>
                    <a:close/>
                  </a:path>
                  <a:path w="2966720" h="1634489">
                    <a:moveTo>
                      <a:pt x="2473452" y="979932"/>
                    </a:moveTo>
                    <a:lnTo>
                      <a:pt x="2472690" y="957072"/>
                    </a:lnTo>
                    <a:lnTo>
                      <a:pt x="2464308" y="957834"/>
                    </a:lnTo>
                    <a:lnTo>
                      <a:pt x="2465832" y="980694"/>
                    </a:lnTo>
                    <a:lnTo>
                      <a:pt x="2473452" y="979932"/>
                    </a:lnTo>
                    <a:close/>
                  </a:path>
                  <a:path w="2966720" h="1634489">
                    <a:moveTo>
                      <a:pt x="2474214" y="1010412"/>
                    </a:moveTo>
                    <a:lnTo>
                      <a:pt x="2473452" y="987552"/>
                    </a:lnTo>
                    <a:lnTo>
                      <a:pt x="2465832" y="988314"/>
                    </a:lnTo>
                    <a:lnTo>
                      <a:pt x="2466594" y="1011174"/>
                    </a:lnTo>
                    <a:lnTo>
                      <a:pt x="2474214" y="1010412"/>
                    </a:lnTo>
                    <a:close/>
                  </a:path>
                  <a:path w="2966720" h="1634489">
                    <a:moveTo>
                      <a:pt x="2474976" y="1041654"/>
                    </a:moveTo>
                    <a:lnTo>
                      <a:pt x="2474214" y="1018032"/>
                    </a:lnTo>
                    <a:lnTo>
                      <a:pt x="2466594" y="1018794"/>
                    </a:lnTo>
                    <a:lnTo>
                      <a:pt x="2467356" y="1041654"/>
                    </a:lnTo>
                    <a:lnTo>
                      <a:pt x="2474976" y="1041654"/>
                    </a:lnTo>
                    <a:close/>
                  </a:path>
                  <a:path w="2966720" h="1634489">
                    <a:moveTo>
                      <a:pt x="2476500" y="1072134"/>
                    </a:moveTo>
                    <a:lnTo>
                      <a:pt x="2475738" y="1049274"/>
                    </a:lnTo>
                    <a:lnTo>
                      <a:pt x="2468118" y="1049274"/>
                    </a:lnTo>
                    <a:lnTo>
                      <a:pt x="2468880" y="1072134"/>
                    </a:lnTo>
                    <a:lnTo>
                      <a:pt x="2476500" y="1072134"/>
                    </a:lnTo>
                    <a:close/>
                  </a:path>
                  <a:path w="2966720" h="1634489">
                    <a:moveTo>
                      <a:pt x="2477262" y="1102614"/>
                    </a:moveTo>
                    <a:lnTo>
                      <a:pt x="2476500" y="1079754"/>
                    </a:lnTo>
                    <a:lnTo>
                      <a:pt x="2468880" y="1079754"/>
                    </a:lnTo>
                    <a:lnTo>
                      <a:pt x="2469642" y="1102614"/>
                    </a:lnTo>
                    <a:lnTo>
                      <a:pt x="2477262" y="1102614"/>
                    </a:lnTo>
                    <a:close/>
                  </a:path>
                  <a:path w="2966720" h="1634489">
                    <a:moveTo>
                      <a:pt x="2478786" y="1133094"/>
                    </a:moveTo>
                    <a:lnTo>
                      <a:pt x="2478024" y="1110234"/>
                    </a:lnTo>
                    <a:lnTo>
                      <a:pt x="2470404" y="1110234"/>
                    </a:lnTo>
                    <a:lnTo>
                      <a:pt x="2471166" y="1133094"/>
                    </a:lnTo>
                    <a:lnTo>
                      <a:pt x="2478786" y="1133094"/>
                    </a:lnTo>
                    <a:close/>
                  </a:path>
                  <a:path w="2966720" h="1634489">
                    <a:moveTo>
                      <a:pt x="2479548" y="1163574"/>
                    </a:moveTo>
                    <a:lnTo>
                      <a:pt x="2478786" y="1140714"/>
                    </a:lnTo>
                    <a:lnTo>
                      <a:pt x="2471166" y="1140714"/>
                    </a:lnTo>
                    <a:lnTo>
                      <a:pt x="2471928" y="1164336"/>
                    </a:lnTo>
                    <a:lnTo>
                      <a:pt x="2479548" y="1163574"/>
                    </a:lnTo>
                    <a:close/>
                  </a:path>
                  <a:path w="2966720" h="1634489">
                    <a:moveTo>
                      <a:pt x="2481072" y="1194054"/>
                    </a:moveTo>
                    <a:lnTo>
                      <a:pt x="2480310" y="1171194"/>
                    </a:lnTo>
                    <a:lnTo>
                      <a:pt x="2472690" y="1171956"/>
                    </a:lnTo>
                    <a:lnTo>
                      <a:pt x="2473452" y="1194816"/>
                    </a:lnTo>
                    <a:lnTo>
                      <a:pt x="2481072" y="1194054"/>
                    </a:lnTo>
                    <a:close/>
                  </a:path>
                  <a:path w="2966720" h="1634489">
                    <a:moveTo>
                      <a:pt x="2481834" y="1225296"/>
                    </a:moveTo>
                    <a:lnTo>
                      <a:pt x="2481072" y="1201674"/>
                    </a:lnTo>
                    <a:lnTo>
                      <a:pt x="2473452" y="1202436"/>
                    </a:lnTo>
                    <a:lnTo>
                      <a:pt x="2474214" y="1225296"/>
                    </a:lnTo>
                    <a:lnTo>
                      <a:pt x="2481834" y="1225296"/>
                    </a:lnTo>
                    <a:close/>
                  </a:path>
                  <a:path w="2966720" h="1634489">
                    <a:moveTo>
                      <a:pt x="2483358" y="1255776"/>
                    </a:moveTo>
                    <a:lnTo>
                      <a:pt x="2481834" y="1232916"/>
                    </a:lnTo>
                    <a:lnTo>
                      <a:pt x="2474214" y="1232916"/>
                    </a:lnTo>
                    <a:lnTo>
                      <a:pt x="2474976" y="1255776"/>
                    </a:lnTo>
                    <a:lnTo>
                      <a:pt x="2483358" y="1255776"/>
                    </a:lnTo>
                    <a:close/>
                  </a:path>
                  <a:path w="2966720" h="1634489">
                    <a:moveTo>
                      <a:pt x="2484120" y="1286256"/>
                    </a:moveTo>
                    <a:lnTo>
                      <a:pt x="2483358" y="1263396"/>
                    </a:lnTo>
                    <a:lnTo>
                      <a:pt x="2475738" y="1263396"/>
                    </a:lnTo>
                    <a:lnTo>
                      <a:pt x="2476500" y="1286256"/>
                    </a:lnTo>
                    <a:lnTo>
                      <a:pt x="2484120" y="1286256"/>
                    </a:lnTo>
                    <a:close/>
                  </a:path>
                  <a:path w="2966720" h="1634489">
                    <a:moveTo>
                      <a:pt x="2852928" y="68580"/>
                    </a:moveTo>
                    <a:lnTo>
                      <a:pt x="2851404" y="45720"/>
                    </a:lnTo>
                    <a:lnTo>
                      <a:pt x="2843784" y="46482"/>
                    </a:lnTo>
                    <a:lnTo>
                      <a:pt x="2845308" y="69342"/>
                    </a:lnTo>
                    <a:lnTo>
                      <a:pt x="2852928" y="68580"/>
                    </a:lnTo>
                    <a:close/>
                  </a:path>
                  <a:path w="2966720" h="1634489">
                    <a:moveTo>
                      <a:pt x="2855976" y="99060"/>
                    </a:moveTo>
                    <a:lnTo>
                      <a:pt x="2853690" y="76200"/>
                    </a:lnTo>
                    <a:lnTo>
                      <a:pt x="2846070" y="76962"/>
                    </a:lnTo>
                    <a:lnTo>
                      <a:pt x="2848356" y="99822"/>
                    </a:lnTo>
                    <a:lnTo>
                      <a:pt x="2855976" y="99060"/>
                    </a:lnTo>
                    <a:close/>
                  </a:path>
                  <a:path w="2966720" h="1634489">
                    <a:moveTo>
                      <a:pt x="2858262" y="129540"/>
                    </a:moveTo>
                    <a:lnTo>
                      <a:pt x="2855976" y="106680"/>
                    </a:lnTo>
                    <a:lnTo>
                      <a:pt x="2848356" y="107442"/>
                    </a:lnTo>
                    <a:lnTo>
                      <a:pt x="2850642" y="130302"/>
                    </a:lnTo>
                    <a:lnTo>
                      <a:pt x="2858262" y="129540"/>
                    </a:lnTo>
                    <a:close/>
                  </a:path>
                  <a:path w="2966720" h="1634489">
                    <a:moveTo>
                      <a:pt x="2860548" y="160020"/>
                    </a:moveTo>
                    <a:lnTo>
                      <a:pt x="2858262" y="137160"/>
                    </a:lnTo>
                    <a:lnTo>
                      <a:pt x="2850642" y="137922"/>
                    </a:lnTo>
                    <a:lnTo>
                      <a:pt x="2852928" y="160782"/>
                    </a:lnTo>
                    <a:lnTo>
                      <a:pt x="2860548" y="160020"/>
                    </a:lnTo>
                    <a:close/>
                  </a:path>
                  <a:path w="2966720" h="1634489">
                    <a:moveTo>
                      <a:pt x="2862834" y="191262"/>
                    </a:moveTo>
                    <a:lnTo>
                      <a:pt x="2860548" y="168402"/>
                    </a:lnTo>
                    <a:lnTo>
                      <a:pt x="2852928" y="168402"/>
                    </a:lnTo>
                    <a:lnTo>
                      <a:pt x="2855214" y="191262"/>
                    </a:lnTo>
                    <a:lnTo>
                      <a:pt x="2862834" y="191262"/>
                    </a:lnTo>
                    <a:close/>
                  </a:path>
                  <a:path w="2966720" h="1634489">
                    <a:moveTo>
                      <a:pt x="2865120" y="221742"/>
                    </a:moveTo>
                    <a:lnTo>
                      <a:pt x="2863596" y="198882"/>
                    </a:lnTo>
                    <a:lnTo>
                      <a:pt x="2855976" y="198882"/>
                    </a:lnTo>
                    <a:lnTo>
                      <a:pt x="2857500" y="221742"/>
                    </a:lnTo>
                    <a:lnTo>
                      <a:pt x="2865120" y="221742"/>
                    </a:lnTo>
                    <a:close/>
                  </a:path>
                  <a:path w="2966720" h="1634489">
                    <a:moveTo>
                      <a:pt x="2867406" y="252222"/>
                    </a:moveTo>
                    <a:lnTo>
                      <a:pt x="2865882" y="229362"/>
                    </a:lnTo>
                    <a:lnTo>
                      <a:pt x="2858262" y="229362"/>
                    </a:lnTo>
                    <a:lnTo>
                      <a:pt x="2859786" y="252222"/>
                    </a:lnTo>
                    <a:lnTo>
                      <a:pt x="2867406" y="252222"/>
                    </a:lnTo>
                    <a:close/>
                  </a:path>
                  <a:path w="2966720" h="1634489">
                    <a:moveTo>
                      <a:pt x="2869692" y="282702"/>
                    </a:moveTo>
                    <a:lnTo>
                      <a:pt x="2868168" y="259842"/>
                    </a:lnTo>
                    <a:lnTo>
                      <a:pt x="2860548" y="259842"/>
                    </a:lnTo>
                    <a:lnTo>
                      <a:pt x="2862072" y="283464"/>
                    </a:lnTo>
                    <a:lnTo>
                      <a:pt x="2869692" y="282702"/>
                    </a:lnTo>
                    <a:close/>
                  </a:path>
                  <a:path w="2966720" h="1634489">
                    <a:moveTo>
                      <a:pt x="2871978" y="313182"/>
                    </a:moveTo>
                    <a:lnTo>
                      <a:pt x="2870454" y="290322"/>
                    </a:lnTo>
                    <a:lnTo>
                      <a:pt x="2862834" y="291084"/>
                    </a:lnTo>
                    <a:lnTo>
                      <a:pt x="2864358" y="313944"/>
                    </a:lnTo>
                    <a:lnTo>
                      <a:pt x="2871978" y="313182"/>
                    </a:lnTo>
                    <a:close/>
                  </a:path>
                  <a:path w="2966720" h="1634489">
                    <a:moveTo>
                      <a:pt x="2874264" y="343662"/>
                    </a:moveTo>
                    <a:lnTo>
                      <a:pt x="2872740" y="320802"/>
                    </a:lnTo>
                    <a:lnTo>
                      <a:pt x="2865120" y="321564"/>
                    </a:lnTo>
                    <a:lnTo>
                      <a:pt x="2866644" y="344424"/>
                    </a:lnTo>
                    <a:lnTo>
                      <a:pt x="2874264" y="343662"/>
                    </a:lnTo>
                    <a:close/>
                  </a:path>
                  <a:path w="2966720" h="1634489">
                    <a:moveTo>
                      <a:pt x="2876550" y="374142"/>
                    </a:moveTo>
                    <a:lnTo>
                      <a:pt x="2875026" y="351282"/>
                    </a:lnTo>
                    <a:lnTo>
                      <a:pt x="2867406" y="352044"/>
                    </a:lnTo>
                    <a:lnTo>
                      <a:pt x="2868930" y="374904"/>
                    </a:lnTo>
                    <a:lnTo>
                      <a:pt x="2876550" y="374142"/>
                    </a:lnTo>
                    <a:close/>
                  </a:path>
                  <a:path w="2966720" h="1634489">
                    <a:moveTo>
                      <a:pt x="2878836" y="404622"/>
                    </a:moveTo>
                    <a:lnTo>
                      <a:pt x="2877312" y="381762"/>
                    </a:lnTo>
                    <a:lnTo>
                      <a:pt x="2869692" y="382524"/>
                    </a:lnTo>
                    <a:lnTo>
                      <a:pt x="2871216" y="405384"/>
                    </a:lnTo>
                    <a:lnTo>
                      <a:pt x="2878836" y="404622"/>
                    </a:lnTo>
                    <a:close/>
                  </a:path>
                  <a:path w="2966720" h="1634489">
                    <a:moveTo>
                      <a:pt x="2881122" y="435102"/>
                    </a:moveTo>
                    <a:lnTo>
                      <a:pt x="2879598" y="412242"/>
                    </a:lnTo>
                    <a:lnTo>
                      <a:pt x="2871978" y="413004"/>
                    </a:lnTo>
                    <a:lnTo>
                      <a:pt x="2873502" y="435864"/>
                    </a:lnTo>
                    <a:lnTo>
                      <a:pt x="2881122" y="435102"/>
                    </a:lnTo>
                    <a:close/>
                  </a:path>
                  <a:path w="2966720" h="1634489">
                    <a:moveTo>
                      <a:pt x="2884170" y="465582"/>
                    </a:moveTo>
                    <a:lnTo>
                      <a:pt x="2881884" y="442722"/>
                    </a:lnTo>
                    <a:lnTo>
                      <a:pt x="2874264" y="443484"/>
                    </a:lnTo>
                    <a:lnTo>
                      <a:pt x="2875788" y="466344"/>
                    </a:lnTo>
                    <a:lnTo>
                      <a:pt x="2884170" y="465582"/>
                    </a:lnTo>
                    <a:close/>
                  </a:path>
                  <a:path w="2966720" h="1634489">
                    <a:moveTo>
                      <a:pt x="2886456" y="496062"/>
                    </a:moveTo>
                    <a:lnTo>
                      <a:pt x="2884170" y="473202"/>
                    </a:lnTo>
                    <a:lnTo>
                      <a:pt x="2876550" y="473964"/>
                    </a:lnTo>
                    <a:lnTo>
                      <a:pt x="2878836" y="496824"/>
                    </a:lnTo>
                    <a:lnTo>
                      <a:pt x="2886456" y="496062"/>
                    </a:lnTo>
                    <a:close/>
                  </a:path>
                  <a:path w="2966720" h="1634489">
                    <a:moveTo>
                      <a:pt x="2888742" y="526542"/>
                    </a:moveTo>
                    <a:lnTo>
                      <a:pt x="2886456" y="503682"/>
                    </a:lnTo>
                    <a:lnTo>
                      <a:pt x="2878836" y="504444"/>
                    </a:lnTo>
                    <a:lnTo>
                      <a:pt x="2881122" y="527304"/>
                    </a:lnTo>
                    <a:lnTo>
                      <a:pt x="2888742" y="526542"/>
                    </a:lnTo>
                    <a:close/>
                  </a:path>
                  <a:path w="2966720" h="1634489">
                    <a:moveTo>
                      <a:pt x="2891028" y="557022"/>
                    </a:moveTo>
                    <a:lnTo>
                      <a:pt x="2888742" y="534162"/>
                    </a:lnTo>
                    <a:lnTo>
                      <a:pt x="2881122" y="534924"/>
                    </a:lnTo>
                    <a:lnTo>
                      <a:pt x="2883408" y="557784"/>
                    </a:lnTo>
                    <a:lnTo>
                      <a:pt x="2891028" y="557022"/>
                    </a:lnTo>
                    <a:close/>
                  </a:path>
                  <a:path w="2966720" h="1634489">
                    <a:moveTo>
                      <a:pt x="2893314" y="587502"/>
                    </a:moveTo>
                    <a:lnTo>
                      <a:pt x="2891790" y="564642"/>
                    </a:lnTo>
                    <a:lnTo>
                      <a:pt x="2884170" y="565404"/>
                    </a:lnTo>
                    <a:lnTo>
                      <a:pt x="2885694" y="588264"/>
                    </a:lnTo>
                    <a:lnTo>
                      <a:pt x="2893314" y="587502"/>
                    </a:lnTo>
                    <a:close/>
                  </a:path>
                  <a:path w="2966720" h="1634489">
                    <a:moveTo>
                      <a:pt x="2895600" y="617982"/>
                    </a:moveTo>
                    <a:lnTo>
                      <a:pt x="2894076" y="595122"/>
                    </a:lnTo>
                    <a:lnTo>
                      <a:pt x="2886456" y="595884"/>
                    </a:lnTo>
                    <a:lnTo>
                      <a:pt x="2887980" y="618744"/>
                    </a:lnTo>
                    <a:lnTo>
                      <a:pt x="2895600" y="617982"/>
                    </a:lnTo>
                    <a:close/>
                  </a:path>
                  <a:path w="2966720" h="1634489">
                    <a:moveTo>
                      <a:pt x="2897886" y="649224"/>
                    </a:moveTo>
                    <a:lnTo>
                      <a:pt x="2896362" y="625602"/>
                    </a:lnTo>
                    <a:lnTo>
                      <a:pt x="2888742" y="626364"/>
                    </a:lnTo>
                    <a:lnTo>
                      <a:pt x="2890266" y="649224"/>
                    </a:lnTo>
                    <a:lnTo>
                      <a:pt x="2897886" y="649224"/>
                    </a:lnTo>
                    <a:close/>
                  </a:path>
                  <a:path w="2966720" h="1634489">
                    <a:moveTo>
                      <a:pt x="2900172" y="679704"/>
                    </a:moveTo>
                    <a:lnTo>
                      <a:pt x="2898648" y="656844"/>
                    </a:lnTo>
                    <a:lnTo>
                      <a:pt x="2891028" y="656844"/>
                    </a:lnTo>
                    <a:lnTo>
                      <a:pt x="2892552" y="679704"/>
                    </a:lnTo>
                    <a:lnTo>
                      <a:pt x="2900172" y="679704"/>
                    </a:lnTo>
                    <a:close/>
                  </a:path>
                  <a:path w="2966720" h="1634489">
                    <a:moveTo>
                      <a:pt x="2902458" y="710184"/>
                    </a:moveTo>
                    <a:lnTo>
                      <a:pt x="2900934" y="687324"/>
                    </a:lnTo>
                    <a:lnTo>
                      <a:pt x="2893314" y="687324"/>
                    </a:lnTo>
                    <a:lnTo>
                      <a:pt x="2894838" y="710184"/>
                    </a:lnTo>
                    <a:lnTo>
                      <a:pt x="2902458" y="710184"/>
                    </a:lnTo>
                    <a:close/>
                  </a:path>
                  <a:path w="2966720" h="1634489">
                    <a:moveTo>
                      <a:pt x="2904744" y="740664"/>
                    </a:moveTo>
                    <a:lnTo>
                      <a:pt x="2903220" y="717804"/>
                    </a:lnTo>
                    <a:lnTo>
                      <a:pt x="2895600" y="717804"/>
                    </a:lnTo>
                    <a:lnTo>
                      <a:pt x="2897124" y="740664"/>
                    </a:lnTo>
                    <a:lnTo>
                      <a:pt x="2904744" y="740664"/>
                    </a:lnTo>
                    <a:close/>
                  </a:path>
                  <a:path w="2966720" h="1634489">
                    <a:moveTo>
                      <a:pt x="2907030" y="771144"/>
                    </a:moveTo>
                    <a:lnTo>
                      <a:pt x="2905506" y="748284"/>
                    </a:lnTo>
                    <a:lnTo>
                      <a:pt x="2897886" y="749046"/>
                    </a:lnTo>
                    <a:lnTo>
                      <a:pt x="2899410" y="771906"/>
                    </a:lnTo>
                    <a:lnTo>
                      <a:pt x="2907030" y="771144"/>
                    </a:lnTo>
                    <a:close/>
                  </a:path>
                  <a:path w="2966720" h="1634489">
                    <a:moveTo>
                      <a:pt x="2909316" y="801624"/>
                    </a:moveTo>
                    <a:lnTo>
                      <a:pt x="2907792" y="778764"/>
                    </a:lnTo>
                    <a:lnTo>
                      <a:pt x="2900172" y="779526"/>
                    </a:lnTo>
                    <a:lnTo>
                      <a:pt x="2901696" y="802386"/>
                    </a:lnTo>
                    <a:lnTo>
                      <a:pt x="2909316" y="801624"/>
                    </a:lnTo>
                    <a:close/>
                  </a:path>
                  <a:path w="2966720" h="1634489">
                    <a:moveTo>
                      <a:pt x="2911602" y="832104"/>
                    </a:moveTo>
                    <a:lnTo>
                      <a:pt x="2910078" y="809244"/>
                    </a:lnTo>
                    <a:lnTo>
                      <a:pt x="2902458" y="810006"/>
                    </a:lnTo>
                    <a:lnTo>
                      <a:pt x="2903982" y="832866"/>
                    </a:lnTo>
                    <a:lnTo>
                      <a:pt x="2911602" y="832104"/>
                    </a:lnTo>
                    <a:close/>
                  </a:path>
                  <a:path w="2966720" h="1634489">
                    <a:moveTo>
                      <a:pt x="2914650" y="862584"/>
                    </a:moveTo>
                    <a:lnTo>
                      <a:pt x="2912364" y="839724"/>
                    </a:lnTo>
                    <a:lnTo>
                      <a:pt x="2904744" y="840486"/>
                    </a:lnTo>
                    <a:lnTo>
                      <a:pt x="2907030" y="863346"/>
                    </a:lnTo>
                    <a:lnTo>
                      <a:pt x="2914650" y="862584"/>
                    </a:lnTo>
                    <a:close/>
                  </a:path>
                  <a:path w="2966720" h="1634489">
                    <a:moveTo>
                      <a:pt x="2916936" y="893064"/>
                    </a:moveTo>
                    <a:lnTo>
                      <a:pt x="2914650" y="870204"/>
                    </a:lnTo>
                    <a:lnTo>
                      <a:pt x="2907030" y="870966"/>
                    </a:lnTo>
                    <a:lnTo>
                      <a:pt x="2909316" y="893826"/>
                    </a:lnTo>
                    <a:lnTo>
                      <a:pt x="2916936" y="893064"/>
                    </a:lnTo>
                    <a:close/>
                  </a:path>
                  <a:path w="2966720" h="1634489">
                    <a:moveTo>
                      <a:pt x="2919222" y="923544"/>
                    </a:moveTo>
                    <a:lnTo>
                      <a:pt x="2916936" y="900684"/>
                    </a:lnTo>
                    <a:lnTo>
                      <a:pt x="2909316" y="901446"/>
                    </a:lnTo>
                    <a:lnTo>
                      <a:pt x="2911602" y="924306"/>
                    </a:lnTo>
                    <a:lnTo>
                      <a:pt x="2919222" y="923544"/>
                    </a:lnTo>
                    <a:close/>
                  </a:path>
                  <a:path w="2966720" h="1634489">
                    <a:moveTo>
                      <a:pt x="2921508" y="954024"/>
                    </a:moveTo>
                    <a:lnTo>
                      <a:pt x="2919984" y="931164"/>
                    </a:lnTo>
                    <a:lnTo>
                      <a:pt x="2911602" y="931926"/>
                    </a:lnTo>
                    <a:lnTo>
                      <a:pt x="2913888" y="954786"/>
                    </a:lnTo>
                    <a:lnTo>
                      <a:pt x="2921508" y="954024"/>
                    </a:lnTo>
                    <a:close/>
                  </a:path>
                  <a:path w="2966720" h="1634489">
                    <a:moveTo>
                      <a:pt x="2923794" y="984504"/>
                    </a:moveTo>
                    <a:lnTo>
                      <a:pt x="2922270" y="961644"/>
                    </a:lnTo>
                    <a:lnTo>
                      <a:pt x="2914650" y="962406"/>
                    </a:lnTo>
                    <a:lnTo>
                      <a:pt x="2916174" y="985266"/>
                    </a:lnTo>
                    <a:lnTo>
                      <a:pt x="2923794" y="984504"/>
                    </a:lnTo>
                    <a:close/>
                  </a:path>
                  <a:path w="2966720" h="1634489">
                    <a:moveTo>
                      <a:pt x="2926080" y="1014984"/>
                    </a:moveTo>
                    <a:lnTo>
                      <a:pt x="2924556" y="992124"/>
                    </a:lnTo>
                    <a:lnTo>
                      <a:pt x="2916936" y="992886"/>
                    </a:lnTo>
                    <a:lnTo>
                      <a:pt x="2918460" y="1015746"/>
                    </a:lnTo>
                    <a:lnTo>
                      <a:pt x="2926080" y="1014984"/>
                    </a:lnTo>
                    <a:close/>
                  </a:path>
                  <a:path w="2966720" h="1634489">
                    <a:moveTo>
                      <a:pt x="2928366" y="1045464"/>
                    </a:moveTo>
                    <a:lnTo>
                      <a:pt x="2926842" y="1022604"/>
                    </a:lnTo>
                    <a:lnTo>
                      <a:pt x="2919222" y="1023366"/>
                    </a:lnTo>
                    <a:lnTo>
                      <a:pt x="2920746" y="1046226"/>
                    </a:lnTo>
                    <a:lnTo>
                      <a:pt x="2928366" y="1045464"/>
                    </a:lnTo>
                    <a:close/>
                  </a:path>
                  <a:path w="2966720" h="1634489">
                    <a:moveTo>
                      <a:pt x="2930652" y="1075944"/>
                    </a:moveTo>
                    <a:lnTo>
                      <a:pt x="2929128" y="1053084"/>
                    </a:lnTo>
                    <a:lnTo>
                      <a:pt x="2921508" y="1053846"/>
                    </a:lnTo>
                    <a:lnTo>
                      <a:pt x="2923032" y="1076706"/>
                    </a:lnTo>
                    <a:lnTo>
                      <a:pt x="2930652" y="1075944"/>
                    </a:lnTo>
                    <a:close/>
                  </a:path>
                  <a:path w="2966720" h="1634489">
                    <a:moveTo>
                      <a:pt x="2932938" y="1106424"/>
                    </a:moveTo>
                    <a:lnTo>
                      <a:pt x="2931414" y="1083564"/>
                    </a:lnTo>
                    <a:lnTo>
                      <a:pt x="2923794" y="1084326"/>
                    </a:lnTo>
                    <a:lnTo>
                      <a:pt x="2925318" y="1107186"/>
                    </a:lnTo>
                    <a:lnTo>
                      <a:pt x="2932938" y="1106424"/>
                    </a:lnTo>
                    <a:close/>
                  </a:path>
                  <a:path w="2966720" h="1634489">
                    <a:moveTo>
                      <a:pt x="2935224" y="1137666"/>
                    </a:moveTo>
                    <a:lnTo>
                      <a:pt x="2933700" y="1114806"/>
                    </a:lnTo>
                    <a:lnTo>
                      <a:pt x="2926080" y="1114806"/>
                    </a:lnTo>
                    <a:lnTo>
                      <a:pt x="2927604" y="1137666"/>
                    </a:lnTo>
                    <a:lnTo>
                      <a:pt x="2935224" y="1137666"/>
                    </a:lnTo>
                    <a:close/>
                  </a:path>
                  <a:path w="2966720" h="1634489">
                    <a:moveTo>
                      <a:pt x="2937510" y="1168146"/>
                    </a:moveTo>
                    <a:lnTo>
                      <a:pt x="2935986" y="1145286"/>
                    </a:lnTo>
                    <a:lnTo>
                      <a:pt x="2928366" y="1145286"/>
                    </a:lnTo>
                    <a:lnTo>
                      <a:pt x="2929890" y="1168146"/>
                    </a:lnTo>
                    <a:lnTo>
                      <a:pt x="2937510" y="1168146"/>
                    </a:lnTo>
                    <a:close/>
                  </a:path>
                  <a:path w="2966720" h="1634489">
                    <a:moveTo>
                      <a:pt x="2939796" y="1198626"/>
                    </a:moveTo>
                    <a:lnTo>
                      <a:pt x="2938272" y="1175766"/>
                    </a:lnTo>
                    <a:lnTo>
                      <a:pt x="2930652" y="1175766"/>
                    </a:lnTo>
                    <a:lnTo>
                      <a:pt x="2932176" y="1198626"/>
                    </a:lnTo>
                    <a:lnTo>
                      <a:pt x="2939796" y="1198626"/>
                    </a:lnTo>
                    <a:close/>
                  </a:path>
                  <a:path w="2966720" h="1634489">
                    <a:moveTo>
                      <a:pt x="2966466" y="1184910"/>
                    </a:moveTo>
                    <a:lnTo>
                      <a:pt x="2965704" y="1182624"/>
                    </a:lnTo>
                    <a:lnTo>
                      <a:pt x="2964180" y="1181862"/>
                    </a:lnTo>
                    <a:lnTo>
                      <a:pt x="2961894" y="1180338"/>
                    </a:lnTo>
                    <a:lnTo>
                      <a:pt x="2959608" y="1181100"/>
                    </a:lnTo>
                    <a:lnTo>
                      <a:pt x="2958846" y="1183386"/>
                    </a:lnTo>
                    <a:lnTo>
                      <a:pt x="2941739" y="1218145"/>
                    </a:lnTo>
                    <a:lnTo>
                      <a:pt x="2938272" y="1225207"/>
                    </a:lnTo>
                    <a:lnTo>
                      <a:pt x="2941129" y="1229283"/>
                    </a:lnTo>
                    <a:lnTo>
                      <a:pt x="2938259" y="1225207"/>
                    </a:lnTo>
                    <a:lnTo>
                      <a:pt x="2941739" y="1218145"/>
                    </a:lnTo>
                    <a:lnTo>
                      <a:pt x="2940558" y="1206246"/>
                    </a:lnTo>
                    <a:lnTo>
                      <a:pt x="2932938" y="1206246"/>
                    </a:lnTo>
                    <a:lnTo>
                      <a:pt x="2934208" y="1219428"/>
                    </a:lnTo>
                    <a:lnTo>
                      <a:pt x="2911602" y="1187196"/>
                    </a:lnTo>
                    <a:lnTo>
                      <a:pt x="2910840" y="1184910"/>
                    </a:lnTo>
                    <a:lnTo>
                      <a:pt x="2908554" y="1184910"/>
                    </a:lnTo>
                    <a:lnTo>
                      <a:pt x="2906268" y="1185672"/>
                    </a:lnTo>
                    <a:lnTo>
                      <a:pt x="2904744" y="1187196"/>
                    </a:lnTo>
                    <a:lnTo>
                      <a:pt x="2904744" y="1189482"/>
                    </a:lnTo>
                    <a:lnTo>
                      <a:pt x="2905506" y="1191006"/>
                    </a:lnTo>
                    <a:lnTo>
                      <a:pt x="2935224" y="1233932"/>
                    </a:lnTo>
                    <a:lnTo>
                      <a:pt x="2935224" y="1231392"/>
                    </a:lnTo>
                    <a:lnTo>
                      <a:pt x="2935224" y="1229868"/>
                    </a:lnTo>
                    <a:lnTo>
                      <a:pt x="2936011" y="1229791"/>
                    </a:lnTo>
                    <a:lnTo>
                      <a:pt x="2936011" y="1231315"/>
                    </a:lnTo>
                    <a:lnTo>
                      <a:pt x="2936011" y="1235075"/>
                    </a:lnTo>
                    <a:lnTo>
                      <a:pt x="2939796" y="1240536"/>
                    </a:lnTo>
                    <a:lnTo>
                      <a:pt x="2942082" y="1235773"/>
                    </a:lnTo>
                    <a:lnTo>
                      <a:pt x="2942844" y="1234173"/>
                    </a:lnTo>
                    <a:lnTo>
                      <a:pt x="2965704" y="1186434"/>
                    </a:lnTo>
                    <a:lnTo>
                      <a:pt x="2966466" y="1184910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</p:grpSp>
        <p:sp>
          <p:nvSpPr>
            <p:cNvPr id="48" name="object 26">
              <a:extLst>
                <a:ext uri="{FF2B5EF4-FFF2-40B4-BE49-F238E27FC236}">
                  <a16:creationId xmlns:a16="http://schemas.microsoft.com/office/drawing/2014/main" id="{0210A816-C798-15D6-6F80-0F7D725865EE}"/>
                </a:ext>
              </a:extLst>
            </p:cNvPr>
            <p:cNvSpPr txBox="1"/>
            <p:nvPr/>
          </p:nvSpPr>
          <p:spPr>
            <a:xfrm>
              <a:off x="2061861" y="1191320"/>
              <a:ext cx="1628078" cy="400754"/>
            </a:xfrm>
            <a:prstGeom prst="rect">
              <a:avLst/>
            </a:prstGeom>
          </p:spPr>
          <p:txBody>
            <a:bodyPr vert="horz" wrap="square" lIns="0" tIns="17656" rIns="0" bIns="0" rtlCol="0">
              <a:spAutoFit/>
            </a:bodyPr>
            <a:lstStyle/>
            <a:p>
              <a:pPr marL="1858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3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1" i="0" u="none" strike="noStrike" kern="1200" cap="none" spc="-1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Certified</a:t>
              </a:r>
              <a:r>
                <a:rPr kumimoji="0" sz="1200" b="1" i="0" u="none" strike="noStrike" kern="1200" cap="none" spc="-29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200" b="1" i="0" u="none" strike="noStrike" kern="1200" cap="none" spc="-1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authority</a:t>
              </a:r>
              <a:r>
                <a:rPr kumimoji="0" sz="1200" b="1" i="0" u="none" strike="noStrike" kern="1200" cap="none" spc="-29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200" b="1" i="0" u="none" strike="noStrike" kern="1200" cap="none" spc="-1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(CA)</a:t>
              </a:r>
              <a:endParaRPr kumimoji="0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sp>
          <p:nvSpPr>
            <p:cNvPr id="49" name="object 27">
              <a:extLst>
                <a:ext uri="{FF2B5EF4-FFF2-40B4-BE49-F238E27FC236}">
                  <a16:creationId xmlns:a16="http://schemas.microsoft.com/office/drawing/2014/main" id="{672634E5-C2B1-BE7D-6008-5CA437885D44}"/>
                </a:ext>
              </a:extLst>
            </p:cNvPr>
            <p:cNvSpPr txBox="1"/>
            <p:nvPr/>
          </p:nvSpPr>
          <p:spPr>
            <a:xfrm>
              <a:off x="2480030" y="1781221"/>
              <a:ext cx="1020337" cy="588323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7434" lvl="0" indent="0" algn="l" defTabSz="914400" rtl="0" eaLnBrk="1" fontAlgn="auto" latinLnBrk="0" hangingPunct="1">
                <a:lnSpc>
                  <a:spcPct val="99100"/>
                </a:lnSpc>
                <a:spcBef>
                  <a:spcPts val="15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1" i="0" u="none" strike="noStrike" kern="1200" cap="none" spc="-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2.</a:t>
              </a:r>
              <a:r>
                <a:rPr kumimoji="0" sz="1200" b="1" i="0" u="none" strike="noStrike" kern="1200" cap="none" spc="-51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200" b="1" i="0" u="none" strike="noStrike" kern="1200" cap="none" spc="-1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Request</a:t>
              </a:r>
              <a:r>
                <a:rPr kumimoji="0" sz="1200" b="1" i="0" u="none" strike="noStrike" kern="1200" cap="none" spc="-66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200" b="1" i="0" u="none" strike="noStrike" kern="1200" cap="none" spc="-1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for </a:t>
              </a:r>
              <a:r>
                <a:rPr kumimoji="0" sz="1200" b="1" i="0" u="none" strike="noStrike" kern="1200" cap="none" spc="-322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200" b="1" i="0" u="none" strike="noStrike" kern="1200" cap="none" spc="-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issuing </a:t>
              </a:r>
              <a:r>
                <a:rPr kumimoji="0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200" b="1" i="0" u="none" strike="noStrike" kern="1200" cap="none" spc="-1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certificate</a:t>
              </a:r>
              <a:endParaRPr kumimoji="0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sp>
          <p:nvSpPr>
            <p:cNvPr id="50" name="object 28">
              <a:extLst>
                <a:ext uri="{FF2B5EF4-FFF2-40B4-BE49-F238E27FC236}">
                  <a16:creationId xmlns:a16="http://schemas.microsoft.com/office/drawing/2014/main" id="{B01B8E27-E75F-AC9B-3A87-DED78ABFCDD8}"/>
                </a:ext>
              </a:extLst>
            </p:cNvPr>
            <p:cNvSpPr txBox="1"/>
            <p:nvPr/>
          </p:nvSpPr>
          <p:spPr>
            <a:xfrm>
              <a:off x="5853276" y="1162329"/>
              <a:ext cx="1147646" cy="389037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7434" lvl="0" indent="0" algn="l" defTabSz="914400" rtl="0" eaLnBrk="1" fontAlgn="auto" latinLnBrk="0" hangingPunct="1">
                <a:lnSpc>
                  <a:spcPct val="100000"/>
                </a:lnSpc>
                <a:spcBef>
                  <a:spcPts val="15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4. Updates </a:t>
              </a:r>
              <a:r>
                <a:rPr kumimoji="0" sz="1200" b="1" i="0" u="none" strike="noStrike" kern="1200" cap="none" spc="-468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information</a:t>
              </a:r>
              <a:endParaRPr kumimoji="0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sp>
          <p:nvSpPr>
            <p:cNvPr id="51" name="object 29">
              <a:extLst>
                <a:ext uri="{FF2B5EF4-FFF2-40B4-BE49-F238E27FC236}">
                  <a16:creationId xmlns:a16="http://schemas.microsoft.com/office/drawing/2014/main" id="{B2C486C3-96AF-AA4D-FE0F-8DC77EDA8906}"/>
                </a:ext>
              </a:extLst>
            </p:cNvPr>
            <p:cNvSpPr txBox="1"/>
            <p:nvPr/>
          </p:nvSpPr>
          <p:spPr>
            <a:xfrm>
              <a:off x="2021723" y="3985813"/>
              <a:ext cx="1532363" cy="389037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7434" lvl="0" indent="0" algn="l" defTabSz="914400" rtl="0" eaLnBrk="1" fontAlgn="auto" latinLnBrk="0" hangingPunct="1">
                <a:lnSpc>
                  <a:spcPct val="100000"/>
                </a:lnSpc>
                <a:spcBef>
                  <a:spcPts val="15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1.</a:t>
              </a:r>
              <a:r>
                <a:rPr kumimoji="0" sz="1200" b="1" i="0" u="none" strike="noStrike" kern="1200" cap="none" spc="-66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User</a:t>
              </a:r>
              <a:r>
                <a:rPr kumimoji="0" sz="1200" b="1" i="0" u="none" strike="noStrike" kern="1200" cap="none" spc="-51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applies </a:t>
              </a:r>
              <a:r>
                <a:rPr kumimoji="0" sz="1200" b="1" i="0" u="none" strike="noStrike" kern="1200" cap="none" spc="-461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for issuing </a:t>
              </a:r>
              <a:r>
                <a:rPr kumimoji="0" sz="1200" b="1" i="0" u="none" strike="noStrike" kern="1200" cap="none" spc="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certificate</a:t>
              </a:r>
              <a:endParaRPr kumimoji="0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sp>
          <p:nvSpPr>
            <p:cNvPr id="52" name="object 30">
              <a:extLst>
                <a:ext uri="{FF2B5EF4-FFF2-40B4-BE49-F238E27FC236}">
                  <a16:creationId xmlns:a16="http://schemas.microsoft.com/office/drawing/2014/main" id="{1C3B55E7-AD4D-5B9E-08BA-5A51A11AB00D}"/>
                </a:ext>
              </a:extLst>
            </p:cNvPr>
            <p:cNvSpPr txBox="1"/>
            <p:nvPr/>
          </p:nvSpPr>
          <p:spPr>
            <a:xfrm>
              <a:off x="3433459" y="4926981"/>
              <a:ext cx="4098073" cy="694680"/>
            </a:xfrm>
            <a:prstGeom prst="rect">
              <a:avLst/>
            </a:prstGeom>
          </p:spPr>
          <p:txBody>
            <a:bodyPr vert="horz" wrap="square" lIns="0" tIns="17656" rIns="0" bIns="0" rtlCol="0">
              <a:spAutoFit/>
            </a:bodyPr>
            <a:lstStyle/>
            <a:p>
              <a:pPr marL="1497036" marR="7434" lvl="0" indent="0" algn="l" defTabSz="914400" rtl="0" eaLnBrk="1" fontAlgn="auto" latinLnBrk="0" hangingPunct="1">
                <a:lnSpc>
                  <a:spcPct val="101600"/>
                </a:lnSpc>
                <a:spcBef>
                  <a:spcPts val="13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1" i="0" u="none" strike="noStrike" kern="1200" cap="none" spc="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Message</a:t>
              </a:r>
              <a:r>
                <a:rPr kumimoji="0" sz="1200" b="1" i="0" u="none" strike="noStrike" kern="1200" cap="none" spc="-22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200" b="1" i="0" u="none" strike="noStrike" kern="1200" cap="none" spc="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in</a:t>
              </a:r>
              <a:r>
                <a:rPr kumimoji="0" sz="1200" b="1" i="0" u="none" strike="noStrike" kern="1200" cap="none" spc="-4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200" b="1" i="0" u="none" strike="noStrike" kern="1200" cap="none" spc="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public</a:t>
              </a:r>
              <a:r>
                <a:rPr kumimoji="0" sz="1200" b="1" i="0" u="none" strike="noStrike" kern="1200" cap="none" spc="-3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200" b="1" i="0" u="none" strike="noStrike" kern="1200" cap="none" spc="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key</a:t>
              </a:r>
              <a:r>
                <a:rPr kumimoji="0" sz="1200" b="1" i="0" u="none" strike="noStrike" kern="1200" cap="none" spc="-22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200" b="1" i="0" u="none" strike="noStrike" kern="1200" cap="none" spc="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certificate </a:t>
              </a:r>
              <a:r>
                <a:rPr kumimoji="0" sz="1200" b="1" i="0" u="none" strike="noStrike" kern="1200" cap="none" spc="-366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200" b="1" i="0" u="none" strike="noStrike" kern="1200" cap="none" spc="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signed</a:t>
              </a:r>
              <a:r>
                <a:rPr kumimoji="0" sz="1200" b="1" i="0" u="none" strike="noStrike" kern="1200" cap="none" spc="-4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with</a:t>
              </a:r>
              <a:r>
                <a:rPr kumimoji="0" sz="1200" b="1" i="0" u="none" strike="noStrike" kern="1200" cap="none" spc="-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200" b="1" i="0" u="none" strike="noStrike" kern="1200" cap="none" spc="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digital</a:t>
              </a:r>
              <a:r>
                <a:rPr kumimoji="0" sz="1200" b="1" i="0" u="none" strike="noStrike" kern="1200" cap="none" spc="-3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200" b="1" i="0" u="none" strike="noStrike" kern="1200" cap="none" spc="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certificate</a:t>
              </a:r>
              <a:endParaRPr kumimoji="0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  <a:p>
              <a:pPr marL="1858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856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User</a:t>
              </a:r>
              <a:endParaRPr kumimoji="0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sp>
          <p:nvSpPr>
            <p:cNvPr id="53" name="object 31">
              <a:extLst>
                <a:ext uri="{FF2B5EF4-FFF2-40B4-BE49-F238E27FC236}">
                  <a16:creationId xmlns:a16="http://schemas.microsoft.com/office/drawing/2014/main" id="{C094CCEE-C730-3670-8569-022AB2A8334B}"/>
                </a:ext>
              </a:extLst>
            </p:cNvPr>
            <p:cNvSpPr txBox="1"/>
            <p:nvPr/>
          </p:nvSpPr>
          <p:spPr>
            <a:xfrm>
              <a:off x="7130083" y="3045780"/>
              <a:ext cx="1082598" cy="382608"/>
            </a:xfrm>
            <a:prstGeom prst="rect">
              <a:avLst/>
            </a:prstGeom>
          </p:spPr>
          <p:txBody>
            <a:bodyPr vert="horz" wrap="square" lIns="0" tIns="17656" rIns="0" bIns="0" rtlCol="0">
              <a:spAutoFit/>
            </a:bodyPr>
            <a:lstStyle/>
            <a:p>
              <a:pPr marL="18585" marR="7434" lvl="0" indent="0" algn="l" defTabSz="914400" rtl="0" eaLnBrk="1" fontAlgn="auto" latinLnBrk="0" hangingPunct="1">
                <a:lnSpc>
                  <a:spcPct val="101600"/>
                </a:lnSpc>
                <a:spcBef>
                  <a:spcPts val="13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1" i="0" u="none" strike="noStrike" kern="1200" cap="none" spc="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6.</a:t>
              </a:r>
              <a:r>
                <a:rPr kumimoji="0" sz="1200" b="1" i="0" u="none" strike="noStrike" kern="1200" cap="none" spc="-59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200" b="1" i="0" u="none" strike="noStrike" kern="1200" cap="none" spc="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Public</a:t>
              </a:r>
              <a:r>
                <a:rPr kumimoji="0" sz="1200" b="1" i="0" u="none" strike="noStrike" kern="1200" cap="none" spc="-88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200" b="1" i="0" u="none" strike="noStrike" kern="1200" cap="none" spc="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Key </a:t>
              </a:r>
              <a:r>
                <a:rPr kumimoji="0" sz="1200" b="1" i="0" u="none" strike="noStrike" kern="1200" cap="none" spc="-359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200" b="1" i="0" u="none" strike="noStrike" kern="1200" cap="none" spc="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Certificate</a:t>
              </a:r>
              <a:endParaRPr kumimoji="0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sp>
          <p:nvSpPr>
            <p:cNvPr id="54" name="object 32">
              <a:extLst>
                <a:ext uri="{FF2B5EF4-FFF2-40B4-BE49-F238E27FC236}">
                  <a16:creationId xmlns:a16="http://schemas.microsoft.com/office/drawing/2014/main" id="{3DD23F85-8CF5-D912-FCC8-57DAAD7369CE}"/>
                </a:ext>
              </a:extLst>
            </p:cNvPr>
            <p:cNvSpPr txBox="1"/>
            <p:nvPr/>
          </p:nvSpPr>
          <p:spPr>
            <a:xfrm>
              <a:off x="9079309" y="2843947"/>
              <a:ext cx="1166232" cy="382608"/>
            </a:xfrm>
            <a:prstGeom prst="rect">
              <a:avLst/>
            </a:prstGeom>
          </p:spPr>
          <p:txBody>
            <a:bodyPr vert="horz" wrap="square" lIns="0" tIns="17656" rIns="0" bIns="0" rtlCol="0">
              <a:spAutoFit/>
            </a:bodyPr>
            <a:lstStyle/>
            <a:p>
              <a:pPr marL="18585" marR="7434" lvl="0" indent="0" algn="l" defTabSz="914400" rtl="0" eaLnBrk="1" fontAlgn="auto" latinLnBrk="0" hangingPunct="1">
                <a:lnSpc>
                  <a:spcPct val="101600"/>
                </a:lnSpc>
                <a:spcBef>
                  <a:spcPts val="13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1" i="0" u="none" strike="noStrike" kern="1200" cap="none" spc="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7. Deter</a:t>
              </a:r>
              <a:r>
                <a:rPr kumimoji="0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mi</a:t>
              </a:r>
              <a:r>
                <a:rPr kumimoji="0" sz="1200" b="1" i="0" u="none" strike="noStrike" kern="1200" cap="none" spc="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n</a:t>
              </a:r>
              <a:r>
                <a:rPr kumimoji="0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ed  Result</a:t>
              </a:r>
              <a:endParaRPr kumimoji="0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sp>
          <p:nvSpPr>
            <p:cNvPr id="55" name="object 33">
              <a:extLst>
                <a:ext uri="{FF2B5EF4-FFF2-40B4-BE49-F238E27FC236}">
                  <a16:creationId xmlns:a16="http://schemas.microsoft.com/office/drawing/2014/main" id="{8136C3B8-DF24-4EEF-0F82-9F28E883F78D}"/>
                </a:ext>
              </a:extLst>
            </p:cNvPr>
            <p:cNvSpPr txBox="1"/>
            <p:nvPr/>
          </p:nvSpPr>
          <p:spPr>
            <a:xfrm>
              <a:off x="3702192" y="2910859"/>
              <a:ext cx="1082598" cy="382608"/>
            </a:xfrm>
            <a:prstGeom prst="rect">
              <a:avLst/>
            </a:prstGeom>
          </p:spPr>
          <p:txBody>
            <a:bodyPr vert="horz" wrap="square" lIns="0" tIns="17656" rIns="0" bIns="0" rtlCol="0">
              <a:spAutoFit/>
            </a:bodyPr>
            <a:lstStyle/>
            <a:p>
              <a:pPr marL="18585" marR="7434" lvl="0" indent="0" algn="l" defTabSz="914400" rtl="0" eaLnBrk="1" fontAlgn="auto" latinLnBrk="0" hangingPunct="1">
                <a:lnSpc>
                  <a:spcPct val="101600"/>
                </a:lnSpc>
                <a:spcBef>
                  <a:spcPts val="13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1" i="0" u="none" strike="noStrike" kern="1200" cap="none" spc="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3.</a:t>
              </a:r>
              <a:r>
                <a:rPr kumimoji="0" sz="1200" b="1" i="0" u="none" strike="noStrike" kern="1200" cap="none" spc="-59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200" b="1" i="0" u="none" strike="noStrike" kern="1200" cap="none" spc="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Public</a:t>
              </a:r>
              <a:r>
                <a:rPr kumimoji="0" sz="1200" b="1" i="0" u="none" strike="noStrike" kern="1200" cap="none" spc="-88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200" b="1" i="0" u="none" strike="noStrike" kern="1200" cap="none" spc="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Key </a:t>
              </a:r>
              <a:r>
                <a:rPr kumimoji="0" sz="1200" b="1" i="0" u="none" strike="noStrike" kern="1200" cap="none" spc="-359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200" b="1" i="0" u="none" strike="noStrike" kern="1200" cap="none" spc="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Certificate</a:t>
              </a:r>
              <a:endParaRPr kumimoji="0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sp>
          <p:nvSpPr>
            <p:cNvPr id="56" name="object 34">
              <a:extLst>
                <a:ext uri="{FF2B5EF4-FFF2-40B4-BE49-F238E27FC236}">
                  <a16:creationId xmlns:a16="http://schemas.microsoft.com/office/drawing/2014/main" id="{1546A73C-D3DF-545B-C677-B3AADB5E1BB9}"/>
                </a:ext>
              </a:extLst>
            </p:cNvPr>
            <p:cNvSpPr txBox="1"/>
            <p:nvPr/>
          </p:nvSpPr>
          <p:spPr>
            <a:xfrm>
              <a:off x="1686064" y="2793751"/>
              <a:ext cx="1524000" cy="398258"/>
            </a:xfrm>
            <a:prstGeom prst="rect">
              <a:avLst/>
            </a:prstGeom>
          </p:spPr>
          <p:txBody>
            <a:bodyPr vert="horz" wrap="square" lIns="0" tIns="25090" rIns="0" bIns="0" rtlCol="0">
              <a:spAutoFit/>
            </a:bodyPr>
            <a:lstStyle/>
            <a:p>
              <a:pPr marL="18585" marR="7434" lvl="0" indent="0" algn="l" defTabSz="914400" rtl="0" eaLnBrk="1" fontAlgn="auto" latinLnBrk="0" hangingPunct="1">
                <a:lnSpc>
                  <a:spcPts val="1478"/>
                </a:lnSpc>
                <a:spcBef>
                  <a:spcPts val="198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1" i="0" u="none" strike="noStrike" kern="1200" cap="none" spc="-1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Regi</a:t>
              </a:r>
              <a:r>
                <a:rPr kumimoji="0" sz="1200" b="1" i="0" u="none" strike="noStrike" kern="1200" cap="none" spc="-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s</a:t>
              </a:r>
              <a:r>
                <a:rPr kumimoji="0" sz="1200" b="1" i="0" u="none" strike="noStrike" kern="1200" cap="none" spc="-1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tratio</a:t>
              </a:r>
              <a:r>
                <a:rPr kumimoji="0" sz="1200" b="1" i="0" u="none" strike="noStrike" kern="1200" cap="none" spc="-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n</a:t>
              </a:r>
              <a:r>
                <a:rPr kumimoji="0" sz="1200" b="1" i="0" u="none" strike="noStrike" kern="1200" cap="none" spc="-9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200" b="1" i="0" u="none" strike="noStrike" kern="1200" cap="none" spc="-1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Authority  </a:t>
              </a:r>
              <a:r>
                <a:rPr kumimoji="0" sz="1200" b="1" i="0" u="none" strike="noStrike" kern="1200" cap="none" spc="-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(RA)</a:t>
              </a:r>
              <a:endParaRPr kumimoji="0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sp>
          <p:nvSpPr>
            <p:cNvPr id="57" name="object 35">
              <a:extLst>
                <a:ext uri="{FF2B5EF4-FFF2-40B4-BE49-F238E27FC236}">
                  <a16:creationId xmlns:a16="http://schemas.microsoft.com/office/drawing/2014/main" id="{8E8BE1D3-484B-A743-F926-82ED77D9A353}"/>
                </a:ext>
              </a:extLst>
            </p:cNvPr>
            <p:cNvSpPr txBox="1"/>
            <p:nvPr/>
          </p:nvSpPr>
          <p:spPr>
            <a:xfrm>
              <a:off x="9607894" y="1231460"/>
              <a:ext cx="713678" cy="782978"/>
            </a:xfrm>
            <a:prstGeom prst="rect">
              <a:avLst/>
            </a:prstGeom>
          </p:spPr>
          <p:txBody>
            <a:bodyPr vert="horz" wrap="square" lIns="0" tIns="25090" rIns="0" bIns="0" rtlCol="0">
              <a:spAutoFit/>
            </a:bodyPr>
            <a:lstStyle/>
            <a:p>
              <a:pPr marL="49251" marR="7434" lvl="0" indent="-31595" algn="l" defTabSz="914400" rtl="0" eaLnBrk="1" fontAlgn="auto" latinLnBrk="0" hangingPunct="1">
                <a:lnSpc>
                  <a:spcPts val="1478"/>
                </a:lnSpc>
                <a:spcBef>
                  <a:spcPts val="198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1" i="0" u="none" strike="noStrike" kern="1200" cap="none" spc="-102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V</a:t>
              </a:r>
              <a:r>
                <a:rPr kumimoji="0" sz="1200" b="1" i="0" u="none" strike="noStrike" kern="1200" cap="none" spc="-1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alidating  Authority</a:t>
              </a:r>
              <a:endParaRPr kumimoji="0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grpSp>
          <p:nvGrpSpPr>
            <p:cNvPr id="58" name="object 36">
              <a:extLst>
                <a:ext uri="{FF2B5EF4-FFF2-40B4-BE49-F238E27FC236}">
                  <a16:creationId xmlns:a16="http://schemas.microsoft.com/office/drawing/2014/main" id="{5F4AC230-B58E-BA0C-1DCE-B60CF1C8FD87}"/>
                </a:ext>
              </a:extLst>
            </p:cNvPr>
            <p:cNvGrpSpPr/>
            <p:nvPr/>
          </p:nvGrpSpPr>
          <p:grpSpPr>
            <a:xfrm>
              <a:off x="1723608" y="4774025"/>
              <a:ext cx="8139461" cy="1944029"/>
              <a:chOff x="41148" y="3262250"/>
              <a:chExt cx="5561965" cy="1328420"/>
            </a:xfrm>
          </p:grpSpPr>
          <p:pic>
            <p:nvPicPr>
              <p:cNvPr id="59" name="object 37">
                <a:extLst>
                  <a:ext uri="{FF2B5EF4-FFF2-40B4-BE49-F238E27FC236}">
                    <a16:creationId xmlns:a16="http://schemas.microsoft.com/office/drawing/2014/main" id="{0A6C2C7D-C98F-B41C-17E7-14572FA142E6}"/>
                  </a:ext>
                </a:extLst>
              </p:cNvPr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1148" y="3262250"/>
                <a:ext cx="1180338" cy="994001"/>
              </a:xfrm>
              <a:prstGeom prst="rect">
                <a:avLst/>
              </a:prstGeom>
            </p:spPr>
          </p:pic>
          <p:pic>
            <p:nvPicPr>
              <p:cNvPr id="60" name="object 38">
                <a:extLst>
                  <a:ext uri="{FF2B5EF4-FFF2-40B4-BE49-F238E27FC236}">
                    <a16:creationId xmlns:a16="http://schemas.microsoft.com/office/drawing/2014/main" id="{3BA776BE-1B9F-FFB3-1491-1303CDE491F2}"/>
                  </a:ext>
                </a:extLst>
              </p:cNvPr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476750" y="3537966"/>
                <a:ext cx="1126236" cy="105232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6043248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463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Meiryo</vt:lpstr>
      <vt:lpstr>Arial</vt:lpstr>
      <vt:lpstr>Arial MT</vt:lpstr>
      <vt:lpstr>AvenirNext LT Pro Medium</vt:lpstr>
      <vt:lpstr>BlockprintVTI</vt:lpstr>
      <vt:lpstr>Encryption</vt:lpstr>
      <vt:lpstr>Symmetric Encryption</vt:lpstr>
      <vt:lpstr>Asymmetric Encryption</vt:lpstr>
      <vt:lpstr>Hashing: Data Integrity</vt:lpstr>
      <vt:lpstr>Public Key Infrastructure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Keshav Sinha</dc:creator>
  <cp:lastModifiedBy>Keshav Sinha</cp:lastModifiedBy>
  <cp:revision>1</cp:revision>
  <dcterms:created xsi:type="dcterms:W3CDTF">2025-03-07T12:55:37Z</dcterms:created>
  <dcterms:modified xsi:type="dcterms:W3CDTF">2025-03-07T12:57:50Z</dcterms:modified>
</cp:coreProperties>
</file>