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4" r:id="rId2"/>
    <p:sldId id="316" r:id="rId3"/>
    <p:sldId id="317" r:id="rId4"/>
    <p:sldId id="318" r:id="rId5"/>
    <p:sldId id="319" r:id="rId6"/>
    <p:sldId id="320" r:id="rId7"/>
    <p:sldId id="343" r:id="rId8"/>
    <p:sldId id="321" r:id="rId9"/>
    <p:sldId id="322" r:id="rId10"/>
    <p:sldId id="325" r:id="rId11"/>
    <p:sldId id="3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BCC9C7-FF2A-4FC5-9A1B-9A2430B6DC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C6693C-5735-44C0-AD63-91078A61483D}">
      <dgm:prSet/>
      <dgm:spPr/>
      <dgm:t>
        <a:bodyPr/>
        <a:lstStyle/>
        <a:p>
          <a:pPr>
            <a:defRPr cap="all"/>
          </a:pPr>
          <a:r>
            <a:rPr lang="en-US"/>
            <a:t>HTTPS ensures secure communication between two computers over HTTP</a:t>
          </a:r>
        </a:p>
      </dgm:t>
    </dgm:pt>
    <dgm:pt modelId="{4034F3DE-21C9-4AD1-BED7-BA8158A73062}" type="parTrans" cxnId="{C08F8CC2-022E-48F4-A654-0A863ADCAED3}">
      <dgm:prSet/>
      <dgm:spPr/>
      <dgm:t>
        <a:bodyPr/>
        <a:lstStyle/>
        <a:p>
          <a:endParaRPr lang="en-US"/>
        </a:p>
      </dgm:t>
    </dgm:pt>
    <dgm:pt modelId="{FCB544DD-6531-4E40-ADF2-F3852EB67DBA}" type="sibTrans" cxnId="{C08F8CC2-022E-48F4-A654-0A863ADCAED3}">
      <dgm:prSet/>
      <dgm:spPr/>
      <dgm:t>
        <a:bodyPr/>
        <a:lstStyle/>
        <a:p>
          <a:endParaRPr lang="en-US"/>
        </a:p>
      </dgm:t>
    </dgm:pt>
    <dgm:pt modelId="{8F7B3D64-CC40-4568-BAA2-6FC58B3B6B4E}">
      <dgm:prSet/>
      <dgm:spPr/>
      <dgm:t>
        <a:bodyPr/>
        <a:lstStyle/>
        <a:p>
          <a:pPr>
            <a:defRPr cap="all"/>
          </a:pPr>
          <a:r>
            <a:rPr lang="en-US"/>
            <a:t>The connection is encrypted using Transport Layer Protocol Security (TLS) or Secure  Sockets Layer (SSL) protocol</a:t>
          </a:r>
        </a:p>
      </dgm:t>
    </dgm:pt>
    <dgm:pt modelId="{7442F7A0-70F4-44DC-B552-3BE6F4592DD6}" type="parTrans" cxnId="{B77CC722-A55A-4FF4-BD3F-CA8588BDDD64}">
      <dgm:prSet/>
      <dgm:spPr/>
      <dgm:t>
        <a:bodyPr/>
        <a:lstStyle/>
        <a:p>
          <a:endParaRPr lang="en-US"/>
        </a:p>
      </dgm:t>
    </dgm:pt>
    <dgm:pt modelId="{B7E1CC1A-9E61-4958-8617-3F70A9001A32}" type="sibTrans" cxnId="{B77CC722-A55A-4FF4-BD3F-CA8588BDDD64}">
      <dgm:prSet/>
      <dgm:spPr/>
      <dgm:t>
        <a:bodyPr/>
        <a:lstStyle/>
        <a:p>
          <a:endParaRPr lang="en-US"/>
        </a:p>
      </dgm:t>
    </dgm:pt>
    <dgm:pt modelId="{A6180F9F-B4DC-4E25-ABEE-C6F90FFD9B88}">
      <dgm:prSet/>
      <dgm:spPr/>
      <dgm:t>
        <a:bodyPr/>
        <a:lstStyle/>
        <a:p>
          <a:pPr>
            <a:defRPr cap="all"/>
          </a:pPr>
          <a:r>
            <a:rPr lang="en-US"/>
            <a:t>It is often used in confidential online transactions</a:t>
          </a:r>
        </a:p>
      </dgm:t>
    </dgm:pt>
    <dgm:pt modelId="{A8E76983-4EA6-4870-BC18-75821DA6EEE4}" type="parTrans" cxnId="{DC0D0651-FF9A-420B-BAA0-63B250A05676}">
      <dgm:prSet/>
      <dgm:spPr/>
      <dgm:t>
        <a:bodyPr/>
        <a:lstStyle/>
        <a:p>
          <a:endParaRPr lang="en-US"/>
        </a:p>
      </dgm:t>
    </dgm:pt>
    <dgm:pt modelId="{A9852909-0020-44C9-A235-C4B45E130853}" type="sibTrans" cxnId="{DC0D0651-FF9A-420B-BAA0-63B250A05676}">
      <dgm:prSet/>
      <dgm:spPr/>
      <dgm:t>
        <a:bodyPr/>
        <a:lstStyle/>
        <a:p>
          <a:endParaRPr lang="en-US"/>
        </a:p>
      </dgm:t>
    </dgm:pt>
    <dgm:pt modelId="{F707CDE2-5321-4B04-8143-B50083E06323}">
      <dgm:prSet/>
      <dgm:spPr/>
      <dgm:t>
        <a:bodyPr/>
        <a:lstStyle/>
        <a:p>
          <a:pPr>
            <a:defRPr cap="all"/>
          </a:pPr>
          <a:r>
            <a:rPr lang="en-US"/>
            <a:t>It protects against man in the middle attacks as data is transmitted over encrypted channel</a:t>
          </a:r>
        </a:p>
      </dgm:t>
    </dgm:pt>
    <dgm:pt modelId="{1D968B5F-FA5B-4BD5-807A-5CF367CEC34C}" type="parTrans" cxnId="{47DA36AD-606E-4499-84AF-CA6FF118E462}">
      <dgm:prSet/>
      <dgm:spPr/>
      <dgm:t>
        <a:bodyPr/>
        <a:lstStyle/>
        <a:p>
          <a:endParaRPr lang="en-US"/>
        </a:p>
      </dgm:t>
    </dgm:pt>
    <dgm:pt modelId="{3CCCE640-EAB7-422A-83BE-CA0242DF5DAE}" type="sibTrans" cxnId="{47DA36AD-606E-4499-84AF-CA6FF118E462}">
      <dgm:prSet/>
      <dgm:spPr/>
      <dgm:t>
        <a:bodyPr/>
        <a:lstStyle/>
        <a:p>
          <a:endParaRPr lang="en-US"/>
        </a:p>
      </dgm:t>
    </dgm:pt>
    <dgm:pt modelId="{3DDC2E9B-05E4-4367-9063-29A12F793773}" type="pres">
      <dgm:prSet presAssocID="{BFBCC9C7-FF2A-4FC5-9A1B-9A2430B6DC12}" presName="root" presStyleCnt="0">
        <dgm:presLayoutVars>
          <dgm:dir/>
          <dgm:resizeHandles val="exact"/>
        </dgm:presLayoutVars>
      </dgm:prSet>
      <dgm:spPr/>
    </dgm:pt>
    <dgm:pt modelId="{EB788243-F8BE-4465-9C30-A8F3573345B1}" type="pres">
      <dgm:prSet presAssocID="{79C6693C-5735-44C0-AD63-91078A61483D}" presName="compNode" presStyleCnt="0"/>
      <dgm:spPr/>
    </dgm:pt>
    <dgm:pt modelId="{544820E6-6E80-4647-9FB2-5401FD7FF82E}" type="pres">
      <dgm:prSet presAssocID="{79C6693C-5735-44C0-AD63-91078A61483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F4B768-230E-448E-BE60-5E85D321DE9D}" type="pres">
      <dgm:prSet presAssocID="{79C6693C-5735-44C0-AD63-91078A6148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A896570-D7E2-42A3-B6DC-BAF9DCE01060}" type="pres">
      <dgm:prSet presAssocID="{79C6693C-5735-44C0-AD63-91078A61483D}" presName="spaceRect" presStyleCnt="0"/>
      <dgm:spPr/>
    </dgm:pt>
    <dgm:pt modelId="{F5D63CDC-DEDC-4BF4-BE26-ABEB17C33975}" type="pres">
      <dgm:prSet presAssocID="{79C6693C-5735-44C0-AD63-91078A61483D}" presName="textRect" presStyleLbl="revTx" presStyleIdx="0" presStyleCnt="4">
        <dgm:presLayoutVars>
          <dgm:chMax val="1"/>
          <dgm:chPref val="1"/>
        </dgm:presLayoutVars>
      </dgm:prSet>
      <dgm:spPr/>
    </dgm:pt>
    <dgm:pt modelId="{8333FEC4-6EFF-4A84-81AB-20B8F583B0C4}" type="pres">
      <dgm:prSet presAssocID="{FCB544DD-6531-4E40-ADF2-F3852EB67DBA}" presName="sibTrans" presStyleCnt="0"/>
      <dgm:spPr/>
    </dgm:pt>
    <dgm:pt modelId="{764811FC-1474-4E76-B5C8-CE892D018B29}" type="pres">
      <dgm:prSet presAssocID="{8F7B3D64-CC40-4568-BAA2-6FC58B3B6B4E}" presName="compNode" presStyleCnt="0"/>
      <dgm:spPr/>
    </dgm:pt>
    <dgm:pt modelId="{F7E3D3C9-51C7-41F9-B61E-99E835019880}" type="pres">
      <dgm:prSet presAssocID="{8F7B3D64-CC40-4568-BAA2-6FC58B3B6B4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8D01579-2E54-44A9-B609-465803D0B008}" type="pres">
      <dgm:prSet presAssocID="{8F7B3D64-CC40-4568-BAA2-6FC58B3B6B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8377596-FE9A-4588-BDFF-5E90009CDC54}" type="pres">
      <dgm:prSet presAssocID="{8F7B3D64-CC40-4568-BAA2-6FC58B3B6B4E}" presName="spaceRect" presStyleCnt="0"/>
      <dgm:spPr/>
    </dgm:pt>
    <dgm:pt modelId="{C39BD791-6B7E-4D4C-8CCA-B2B368E96A7D}" type="pres">
      <dgm:prSet presAssocID="{8F7B3D64-CC40-4568-BAA2-6FC58B3B6B4E}" presName="textRect" presStyleLbl="revTx" presStyleIdx="1" presStyleCnt="4">
        <dgm:presLayoutVars>
          <dgm:chMax val="1"/>
          <dgm:chPref val="1"/>
        </dgm:presLayoutVars>
      </dgm:prSet>
      <dgm:spPr/>
    </dgm:pt>
    <dgm:pt modelId="{FCF018A1-7873-485D-BC98-DE89499427D4}" type="pres">
      <dgm:prSet presAssocID="{B7E1CC1A-9E61-4958-8617-3F70A9001A32}" presName="sibTrans" presStyleCnt="0"/>
      <dgm:spPr/>
    </dgm:pt>
    <dgm:pt modelId="{6415EE47-C950-4467-B72E-A8B3321F939F}" type="pres">
      <dgm:prSet presAssocID="{A6180F9F-B4DC-4E25-ABEE-C6F90FFD9B88}" presName="compNode" presStyleCnt="0"/>
      <dgm:spPr/>
    </dgm:pt>
    <dgm:pt modelId="{30B7BD77-AC35-4828-B94C-37230CC467B9}" type="pres">
      <dgm:prSet presAssocID="{A6180F9F-B4DC-4E25-ABEE-C6F90FFD9B8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D61F1E3-DBDD-42EE-A1E7-D2E5A97B4059}" type="pres">
      <dgm:prSet presAssocID="{A6180F9F-B4DC-4E25-ABEE-C6F90FFD9B8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901445D-8275-4517-8157-1F46FF7DB5F4}" type="pres">
      <dgm:prSet presAssocID="{A6180F9F-B4DC-4E25-ABEE-C6F90FFD9B88}" presName="spaceRect" presStyleCnt="0"/>
      <dgm:spPr/>
    </dgm:pt>
    <dgm:pt modelId="{D7AD730C-5581-4A5D-A327-A2079E3C9368}" type="pres">
      <dgm:prSet presAssocID="{A6180F9F-B4DC-4E25-ABEE-C6F90FFD9B88}" presName="textRect" presStyleLbl="revTx" presStyleIdx="2" presStyleCnt="4">
        <dgm:presLayoutVars>
          <dgm:chMax val="1"/>
          <dgm:chPref val="1"/>
        </dgm:presLayoutVars>
      </dgm:prSet>
      <dgm:spPr/>
    </dgm:pt>
    <dgm:pt modelId="{3CB31DF1-7B37-476D-B01C-A2F05E7A8303}" type="pres">
      <dgm:prSet presAssocID="{A9852909-0020-44C9-A235-C4B45E130853}" presName="sibTrans" presStyleCnt="0"/>
      <dgm:spPr/>
    </dgm:pt>
    <dgm:pt modelId="{58070382-7A9F-4767-A400-92E4C4CC7627}" type="pres">
      <dgm:prSet presAssocID="{F707CDE2-5321-4B04-8143-B50083E06323}" presName="compNode" presStyleCnt="0"/>
      <dgm:spPr/>
    </dgm:pt>
    <dgm:pt modelId="{B7A4E7B0-E962-4C3C-BE70-0D6B77A8E750}" type="pres">
      <dgm:prSet presAssocID="{F707CDE2-5321-4B04-8143-B50083E063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7CD0CD-5C79-4E47-B1E0-7A80912E92AE}" type="pres">
      <dgm:prSet presAssocID="{F707CDE2-5321-4B04-8143-B50083E063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D820FD9-D628-453E-B5B2-7AAB3AD160A3}" type="pres">
      <dgm:prSet presAssocID="{F707CDE2-5321-4B04-8143-B50083E06323}" presName="spaceRect" presStyleCnt="0"/>
      <dgm:spPr/>
    </dgm:pt>
    <dgm:pt modelId="{2FDC596B-A911-48F9-A243-9AFA69465F69}" type="pres">
      <dgm:prSet presAssocID="{F707CDE2-5321-4B04-8143-B50083E063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0DED06-B6C7-40F9-A7C1-3D14F1A4B3C2}" type="presOf" srcId="{A6180F9F-B4DC-4E25-ABEE-C6F90FFD9B88}" destId="{D7AD730C-5581-4A5D-A327-A2079E3C9368}" srcOrd="0" destOrd="0" presId="urn:microsoft.com/office/officeart/2018/5/layout/IconLeafLabelList"/>
    <dgm:cxn modelId="{B77CC722-A55A-4FF4-BD3F-CA8588BDDD64}" srcId="{BFBCC9C7-FF2A-4FC5-9A1B-9A2430B6DC12}" destId="{8F7B3D64-CC40-4568-BAA2-6FC58B3B6B4E}" srcOrd="1" destOrd="0" parTransId="{7442F7A0-70F4-44DC-B552-3BE6F4592DD6}" sibTransId="{B7E1CC1A-9E61-4958-8617-3F70A9001A32}"/>
    <dgm:cxn modelId="{E32CD12C-3E1F-4C5F-A336-FE62B1D2DCF0}" type="presOf" srcId="{F707CDE2-5321-4B04-8143-B50083E06323}" destId="{2FDC596B-A911-48F9-A243-9AFA69465F69}" srcOrd="0" destOrd="0" presId="urn:microsoft.com/office/officeart/2018/5/layout/IconLeafLabelList"/>
    <dgm:cxn modelId="{DC0D0651-FF9A-420B-BAA0-63B250A05676}" srcId="{BFBCC9C7-FF2A-4FC5-9A1B-9A2430B6DC12}" destId="{A6180F9F-B4DC-4E25-ABEE-C6F90FFD9B88}" srcOrd="2" destOrd="0" parTransId="{A8E76983-4EA6-4870-BC18-75821DA6EEE4}" sibTransId="{A9852909-0020-44C9-A235-C4B45E130853}"/>
    <dgm:cxn modelId="{9348F483-3BA8-4642-8F41-E6F89E4AACAE}" type="presOf" srcId="{BFBCC9C7-FF2A-4FC5-9A1B-9A2430B6DC12}" destId="{3DDC2E9B-05E4-4367-9063-29A12F793773}" srcOrd="0" destOrd="0" presId="urn:microsoft.com/office/officeart/2018/5/layout/IconLeafLabelList"/>
    <dgm:cxn modelId="{A367FBA8-EBA3-4C37-8C8A-791795B427C5}" type="presOf" srcId="{8F7B3D64-CC40-4568-BAA2-6FC58B3B6B4E}" destId="{C39BD791-6B7E-4D4C-8CCA-B2B368E96A7D}" srcOrd="0" destOrd="0" presId="urn:microsoft.com/office/officeart/2018/5/layout/IconLeafLabelList"/>
    <dgm:cxn modelId="{47DA36AD-606E-4499-84AF-CA6FF118E462}" srcId="{BFBCC9C7-FF2A-4FC5-9A1B-9A2430B6DC12}" destId="{F707CDE2-5321-4B04-8143-B50083E06323}" srcOrd="3" destOrd="0" parTransId="{1D968B5F-FA5B-4BD5-807A-5CF367CEC34C}" sibTransId="{3CCCE640-EAB7-422A-83BE-CA0242DF5DAE}"/>
    <dgm:cxn modelId="{AEAC40B8-ACBD-42D6-8225-1C2ACE199E5C}" type="presOf" srcId="{79C6693C-5735-44C0-AD63-91078A61483D}" destId="{F5D63CDC-DEDC-4BF4-BE26-ABEB17C33975}" srcOrd="0" destOrd="0" presId="urn:microsoft.com/office/officeart/2018/5/layout/IconLeafLabelList"/>
    <dgm:cxn modelId="{C08F8CC2-022E-48F4-A654-0A863ADCAED3}" srcId="{BFBCC9C7-FF2A-4FC5-9A1B-9A2430B6DC12}" destId="{79C6693C-5735-44C0-AD63-91078A61483D}" srcOrd="0" destOrd="0" parTransId="{4034F3DE-21C9-4AD1-BED7-BA8158A73062}" sibTransId="{FCB544DD-6531-4E40-ADF2-F3852EB67DBA}"/>
    <dgm:cxn modelId="{29E6BE7D-793D-4E0B-B922-D6479C59C4F6}" type="presParOf" srcId="{3DDC2E9B-05E4-4367-9063-29A12F793773}" destId="{EB788243-F8BE-4465-9C30-A8F3573345B1}" srcOrd="0" destOrd="0" presId="urn:microsoft.com/office/officeart/2018/5/layout/IconLeafLabelList"/>
    <dgm:cxn modelId="{AEDA39A9-5502-4D79-B71F-739BB72A84EC}" type="presParOf" srcId="{EB788243-F8BE-4465-9C30-A8F3573345B1}" destId="{544820E6-6E80-4647-9FB2-5401FD7FF82E}" srcOrd="0" destOrd="0" presId="urn:microsoft.com/office/officeart/2018/5/layout/IconLeafLabelList"/>
    <dgm:cxn modelId="{A69A07A9-61BE-45B0-A731-0B1B52FBE7C1}" type="presParOf" srcId="{EB788243-F8BE-4465-9C30-A8F3573345B1}" destId="{D2F4B768-230E-448E-BE60-5E85D321DE9D}" srcOrd="1" destOrd="0" presId="urn:microsoft.com/office/officeart/2018/5/layout/IconLeafLabelList"/>
    <dgm:cxn modelId="{EECCEC93-FA3F-46BE-89B6-15AF2A132EDE}" type="presParOf" srcId="{EB788243-F8BE-4465-9C30-A8F3573345B1}" destId="{DA896570-D7E2-42A3-B6DC-BAF9DCE01060}" srcOrd="2" destOrd="0" presId="urn:microsoft.com/office/officeart/2018/5/layout/IconLeafLabelList"/>
    <dgm:cxn modelId="{67D75EE9-CA39-41F9-A826-1C72D583BAF3}" type="presParOf" srcId="{EB788243-F8BE-4465-9C30-A8F3573345B1}" destId="{F5D63CDC-DEDC-4BF4-BE26-ABEB17C33975}" srcOrd="3" destOrd="0" presId="urn:microsoft.com/office/officeart/2018/5/layout/IconLeafLabelList"/>
    <dgm:cxn modelId="{5B019CAD-FFCF-4228-BB96-327972B207BD}" type="presParOf" srcId="{3DDC2E9B-05E4-4367-9063-29A12F793773}" destId="{8333FEC4-6EFF-4A84-81AB-20B8F583B0C4}" srcOrd="1" destOrd="0" presId="urn:microsoft.com/office/officeart/2018/5/layout/IconLeafLabelList"/>
    <dgm:cxn modelId="{A3CC3E26-4422-4F70-AEBB-89827B710401}" type="presParOf" srcId="{3DDC2E9B-05E4-4367-9063-29A12F793773}" destId="{764811FC-1474-4E76-B5C8-CE892D018B29}" srcOrd="2" destOrd="0" presId="urn:microsoft.com/office/officeart/2018/5/layout/IconLeafLabelList"/>
    <dgm:cxn modelId="{0A6E7C40-428A-42F4-9330-0D6EE23BC4BF}" type="presParOf" srcId="{764811FC-1474-4E76-B5C8-CE892D018B29}" destId="{F7E3D3C9-51C7-41F9-B61E-99E835019880}" srcOrd="0" destOrd="0" presId="urn:microsoft.com/office/officeart/2018/5/layout/IconLeafLabelList"/>
    <dgm:cxn modelId="{7D25850C-3EA7-41B5-B3F0-FC2774156D38}" type="presParOf" srcId="{764811FC-1474-4E76-B5C8-CE892D018B29}" destId="{28D01579-2E54-44A9-B609-465803D0B008}" srcOrd="1" destOrd="0" presId="urn:microsoft.com/office/officeart/2018/5/layout/IconLeafLabelList"/>
    <dgm:cxn modelId="{940EC794-6C6A-41D6-94A5-3FC6FB375B9E}" type="presParOf" srcId="{764811FC-1474-4E76-B5C8-CE892D018B29}" destId="{18377596-FE9A-4588-BDFF-5E90009CDC54}" srcOrd="2" destOrd="0" presId="urn:microsoft.com/office/officeart/2018/5/layout/IconLeafLabelList"/>
    <dgm:cxn modelId="{A50E1148-7665-4C77-AE3B-674612827B7A}" type="presParOf" srcId="{764811FC-1474-4E76-B5C8-CE892D018B29}" destId="{C39BD791-6B7E-4D4C-8CCA-B2B368E96A7D}" srcOrd="3" destOrd="0" presId="urn:microsoft.com/office/officeart/2018/5/layout/IconLeafLabelList"/>
    <dgm:cxn modelId="{342CD04C-894A-4F42-AAD1-451680512348}" type="presParOf" srcId="{3DDC2E9B-05E4-4367-9063-29A12F793773}" destId="{FCF018A1-7873-485D-BC98-DE89499427D4}" srcOrd="3" destOrd="0" presId="urn:microsoft.com/office/officeart/2018/5/layout/IconLeafLabelList"/>
    <dgm:cxn modelId="{57918391-D0EE-4B67-8DBB-8B087BF06B42}" type="presParOf" srcId="{3DDC2E9B-05E4-4367-9063-29A12F793773}" destId="{6415EE47-C950-4467-B72E-A8B3321F939F}" srcOrd="4" destOrd="0" presId="urn:microsoft.com/office/officeart/2018/5/layout/IconLeafLabelList"/>
    <dgm:cxn modelId="{CFFD392B-1CC4-44A0-803D-7CC2A6D51040}" type="presParOf" srcId="{6415EE47-C950-4467-B72E-A8B3321F939F}" destId="{30B7BD77-AC35-4828-B94C-37230CC467B9}" srcOrd="0" destOrd="0" presId="urn:microsoft.com/office/officeart/2018/5/layout/IconLeafLabelList"/>
    <dgm:cxn modelId="{91D245DE-E024-416D-B905-6297140A3885}" type="presParOf" srcId="{6415EE47-C950-4467-B72E-A8B3321F939F}" destId="{4D61F1E3-DBDD-42EE-A1E7-D2E5A97B4059}" srcOrd="1" destOrd="0" presId="urn:microsoft.com/office/officeart/2018/5/layout/IconLeafLabelList"/>
    <dgm:cxn modelId="{7D6EB463-319E-4CA9-8A89-6E3F50EA1CB1}" type="presParOf" srcId="{6415EE47-C950-4467-B72E-A8B3321F939F}" destId="{4901445D-8275-4517-8157-1F46FF7DB5F4}" srcOrd="2" destOrd="0" presId="urn:microsoft.com/office/officeart/2018/5/layout/IconLeafLabelList"/>
    <dgm:cxn modelId="{F08A4909-D200-4EDC-8FAA-482DCED0C431}" type="presParOf" srcId="{6415EE47-C950-4467-B72E-A8B3321F939F}" destId="{D7AD730C-5581-4A5D-A327-A2079E3C9368}" srcOrd="3" destOrd="0" presId="urn:microsoft.com/office/officeart/2018/5/layout/IconLeafLabelList"/>
    <dgm:cxn modelId="{FD97DFFF-78B5-4067-A3CC-6A5B6407B6A9}" type="presParOf" srcId="{3DDC2E9B-05E4-4367-9063-29A12F793773}" destId="{3CB31DF1-7B37-476D-B01C-A2F05E7A8303}" srcOrd="5" destOrd="0" presId="urn:microsoft.com/office/officeart/2018/5/layout/IconLeafLabelList"/>
    <dgm:cxn modelId="{EA75FA0C-2FBF-42A1-AB84-7852B3CCB809}" type="presParOf" srcId="{3DDC2E9B-05E4-4367-9063-29A12F793773}" destId="{58070382-7A9F-4767-A400-92E4C4CC7627}" srcOrd="6" destOrd="0" presId="urn:microsoft.com/office/officeart/2018/5/layout/IconLeafLabelList"/>
    <dgm:cxn modelId="{FA874050-A4A0-4DAF-890D-B36BC4AE429E}" type="presParOf" srcId="{58070382-7A9F-4767-A400-92E4C4CC7627}" destId="{B7A4E7B0-E962-4C3C-BE70-0D6B77A8E750}" srcOrd="0" destOrd="0" presId="urn:microsoft.com/office/officeart/2018/5/layout/IconLeafLabelList"/>
    <dgm:cxn modelId="{08AD033F-1FBC-45B2-A6B8-5BD30B87FA4C}" type="presParOf" srcId="{58070382-7A9F-4767-A400-92E4C4CC7627}" destId="{557CD0CD-5C79-4E47-B1E0-7A80912E92AE}" srcOrd="1" destOrd="0" presId="urn:microsoft.com/office/officeart/2018/5/layout/IconLeafLabelList"/>
    <dgm:cxn modelId="{00D9EC3D-126C-46E6-9260-703BA8457F34}" type="presParOf" srcId="{58070382-7A9F-4767-A400-92E4C4CC7627}" destId="{CD820FD9-D628-453E-B5B2-7AAB3AD160A3}" srcOrd="2" destOrd="0" presId="urn:microsoft.com/office/officeart/2018/5/layout/IconLeafLabelList"/>
    <dgm:cxn modelId="{AC1F345B-3F4B-4F25-8EFA-8FD7EF831C35}" type="presParOf" srcId="{58070382-7A9F-4767-A400-92E4C4CC7627}" destId="{2FDC596B-A911-48F9-A243-9AFA69465F6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81D6D5-BA9F-4821-8AEA-BBE5046D37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EAA0A5-2A8D-4B55-AE05-02E3308CD374}">
      <dgm:prSet custT="1"/>
      <dgm:spPr/>
      <dgm:t>
        <a:bodyPr/>
        <a:lstStyle/>
        <a:p>
          <a:pPr algn="just"/>
          <a:r>
            <a:rPr lang="en-US" sz="1200"/>
            <a:t>SSL was developed by Netscape for managing the security of message transmission on the  internet</a:t>
          </a:r>
        </a:p>
      </dgm:t>
    </dgm:pt>
    <dgm:pt modelId="{99129D61-4CD2-4D92-9778-FC6F06186FF4}" type="parTrans" cxnId="{55CD8224-84AC-4DBF-BC7B-875CFC141545}">
      <dgm:prSet/>
      <dgm:spPr/>
      <dgm:t>
        <a:bodyPr/>
        <a:lstStyle/>
        <a:p>
          <a:pPr algn="just"/>
          <a:endParaRPr lang="en-US" sz="1200"/>
        </a:p>
      </dgm:t>
    </dgm:pt>
    <dgm:pt modelId="{4AFCCE0C-CE5C-4C96-B49A-BE6FCD199348}" type="sibTrans" cxnId="{55CD8224-84AC-4DBF-BC7B-875CFC141545}">
      <dgm:prSet/>
      <dgm:spPr/>
      <dgm:t>
        <a:bodyPr/>
        <a:lstStyle/>
        <a:p>
          <a:pPr algn="just"/>
          <a:endParaRPr lang="en-US" sz="1200"/>
        </a:p>
      </dgm:t>
    </dgm:pt>
    <dgm:pt modelId="{02CF10C2-12FD-4684-A92D-FA65EB7105B7}">
      <dgm:prSet custT="1"/>
      <dgm:spPr/>
      <dgm:t>
        <a:bodyPr/>
        <a:lstStyle/>
        <a:p>
          <a:pPr algn="just"/>
          <a:r>
            <a:rPr lang="en-US" sz="1200"/>
            <a:t>It uses RSA asymmetric (Public Key) encryption to encrypt data transferred over SSL  connections</a:t>
          </a:r>
        </a:p>
      </dgm:t>
    </dgm:pt>
    <dgm:pt modelId="{FCF7B0D7-7DBE-4B89-A7EE-847AF487DF63}" type="parTrans" cxnId="{12CA9089-9B22-4E69-9CE2-DBE976BC9083}">
      <dgm:prSet/>
      <dgm:spPr/>
      <dgm:t>
        <a:bodyPr/>
        <a:lstStyle/>
        <a:p>
          <a:pPr algn="just"/>
          <a:endParaRPr lang="en-US" sz="1200"/>
        </a:p>
      </dgm:t>
    </dgm:pt>
    <dgm:pt modelId="{B15C9AD0-93EB-47B1-ADF8-CAB529605D1C}" type="sibTrans" cxnId="{12CA9089-9B22-4E69-9CE2-DBE976BC9083}">
      <dgm:prSet/>
      <dgm:spPr/>
      <dgm:t>
        <a:bodyPr/>
        <a:lstStyle/>
        <a:p>
          <a:pPr algn="just"/>
          <a:endParaRPr lang="en-US" sz="1200"/>
        </a:p>
      </dgm:t>
    </dgm:pt>
    <dgm:pt modelId="{BA1341D5-47FB-4D12-B859-B32516772A26}">
      <dgm:prSet custT="1"/>
      <dgm:spPr/>
      <dgm:t>
        <a:bodyPr/>
        <a:lstStyle/>
        <a:p>
          <a:pPr algn="just"/>
          <a:r>
            <a:rPr lang="en-US" sz="1200" dirty="0"/>
            <a:t>Client Hello message (including SSL version , randomly generated data , encryption  algorithms, session ID, key exchange algorithms, compression algorithms and MAC  algorithm)</a:t>
          </a:r>
        </a:p>
      </dgm:t>
    </dgm:pt>
    <dgm:pt modelId="{5961DBDB-90D8-46BF-83C8-7DEF2466CAF7}" type="parTrans" cxnId="{5EFDFDF4-7E29-474A-9781-005B060CF447}">
      <dgm:prSet/>
      <dgm:spPr/>
      <dgm:t>
        <a:bodyPr/>
        <a:lstStyle/>
        <a:p>
          <a:pPr algn="just"/>
          <a:endParaRPr lang="en-US" sz="1200"/>
        </a:p>
      </dgm:t>
    </dgm:pt>
    <dgm:pt modelId="{F07C8114-2F58-4EC3-A405-B1B16534D5E1}" type="sibTrans" cxnId="{5EFDFDF4-7E29-474A-9781-005B060CF447}">
      <dgm:prSet/>
      <dgm:spPr/>
      <dgm:t>
        <a:bodyPr/>
        <a:lstStyle/>
        <a:p>
          <a:pPr algn="just"/>
          <a:endParaRPr lang="en-US" sz="1200"/>
        </a:p>
      </dgm:t>
    </dgm:pt>
    <dgm:pt modelId="{E65FADCC-D7B5-4010-80FB-BD3350C8094A}">
      <dgm:prSet custT="1"/>
      <dgm:spPr/>
      <dgm:t>
        <a:bodyPr/>
        <a:lstStyle/>
        <a:p>
          <a:pPr algn="just"/>
          <a:r>
            <a:rPr lang="en-US" sz="1200" dirty="0"/>
            <a:t>Determine the SSL version and encryption algorithms be used for the communication;  sends server hello message (session ID)and certificate message</a:t>
          </a:r>
        </a:p>
      </dgm:t>
    </dgm:pt>
    <dgm:pt modelId="{A781BE0C-DDA6-4A83-9843-129C2C6DDC47}" type="parTrans" cxnId="{0A917167-DD00-475C-A0A0-3AB081EC48C6}">
      <dgm:prSet/>
      <dgm:spPr/>
      <dgm:t>
        <a:bodyPr/>
        <a:lstStyle/>
        <a:p>
          <a:pPr algn="just"/>
          <a:endParaRPr lang="en-US" sz="1200"/>
        </a:p>
      </dgm:t>
    </dgm:pt>
    <dgm:pt modelId="{45FBDD99-EEDE-41E1-81C4-42F8733932E8}" type="sibTrans" cxnId="{0A917167-DD00-475C-A0A0-3AB081EC48C6}">
      <dgm:prSet/>
      <dgm:spPr/>
      <dgm:t>
        <a:bodyPr/>
        <a:lstStyle/>
        <a:p>
          <a:pPr algn="just"/>
          <a:endParaRPr lang="en-US" sz="1200"/>
        </a:p>
      </dgm:t>
    </dgm:pt>
    <dgm:pt modelId="{3369FE59-E9D6-42E1-A63F-8F02E72D1697}">
      <dgm:prSet custT="1"/>
      <dgm:spPr/>
      <dgm:t>
        <a:bodyPr/>
        <a:lstStyle/>
        <a:p>
          <a:pPr algn="just"/>
          <a:r>
            <a:rPr lang="en-US" sz="1200" dirty="0"/>
            <a:t>Sends a server hello done message</a:t>
          </a:r>
        </a:p>
      </dgm:t>
    </dgm:pt>
    <dgm:pt modelId="{3575AD8C-0F0F-48CA-871C-767286A5E632}" type="parTrans" cxnId="{B12136B3-B5CF-403D-B1E4-B67483E9AAD7}">
      <dgm:prSet/>
      <dgm:spPr/>
      <dgm:t>
        <a:bodyPr/>
        <a:lstStyle/>
        <a:p>
          <a:pPr algn="just"/>
          <a:endParaRPr lang="en-US" sz="1200"/>
        </a:p>
      </dgm:t>
    </dgm:pt>
    <dgm:pt modelId="{74900F1E-5E4E-4EE7-98BC-28EEC83C259E}" type="sibTrans" cxnId="{B12136B3-B5CF-403D-B1E4-B67483E9AAD7}">
      <dgm:prSet/>
      <dgm:spPr/>
      <dgm:t>
        <a:bodyPr/>
        <a:lstStyle/>
        <a:p>
          <a:pPr algn="just"/>
          <a:endParaRPr lang="en-US" sz="1200"/>
        </a:p>
      </dgm:t>
    </dgm:pt>
    <dgm:pt modelId="{056CD786-0CE7-4027-B792-407C4214B22A}">
      <dgm:prSet custT="1"/>
      <dgm:spPr/>
      <dgm:t>
        <a:bodyPr/>
        <a:lstStyle/>
        <a:p>
          <a:pPr algn="just"/>
          <a:r>
            <a:rPr lang="en-US" sz="1200" dirty="0"/>
            <a:t>Verifies the digital certificate ; generates a random premaster secret and sends client key  exchange message with the premaster secret.</a:t>
          </a:r>
        </a:p>
      </dgm:t>
    </dgm:pt>
    <dgm:pt modelId="{22B43A0E-B014-42BC-9BF6-143A0147D5EA}" type="parTrans" cxnId="{D352EDBB-0F48-4538-91E0-328F04DD1C2A}">
      <dgm:prSet/>
      <dgm:spPr/>
      <dgm:t>
        <a:bodyPr/>
        <a:lstStyle/>
        <a:p>
          <a:pPr algn="just"/>
          <a:endParaRPr lang="en-US" sz="1200"/>
        </a:p>
      </dgm:t>
    </dgm:pt>
    <dgm:pt modelId="{5F988CE2-A71A-41D3-AF07-8595BEC4C672}" type="sibTrans" cxnId="{D352EDBB-0F48-4538-91E0-328F04DD1C2A}">
      <dgm:prSet/>
      <dgm:spPr/>
      <dgm:t>
        <a:bodyPr/>
        <a:lstStyle/>
        <a:p>
          <a:pPr algn="just"/>
          <a:endParaRPr lang="en-US" sz="1200"/>
        </a:p>
      </dgm:t>
    </dgm:pt>
    <dgm:pt modelId="{3D2A29C9-0384-4507-9E0B-C91763FF60B2}">
      <dgm:prSet custT="1"/>
      <dgm:spPr/>
      <dgm:t>
        <a:bodyPr/>
        <a:lstStyle/>
        <a:p>
          <a:pPr algn="just"/>
          <a:r>
            <a:rPr lang="en-US" sz="1200" dirty="0"/>
            <a:t>Sends a change cipher spec message and client key exchange message with the  premaster secret</a:t>
          </a:r>
        </a:p>
      </dgm:t>
    </dgm:pt>
    <dgm:pt modelId="{D2B00FBA-360C-4ADB-A6D9-991460D16C7E}" type="parTrans" cxnId="{27715AD4-DCA6-46A1-BCFF-16B7FD5A6CE7}">
      <dgm:prSet/>
      <dgm:spPr/>
      <dgm:t>
        <a:bodyPr/>
        <a:lstStyle/>
        <a:p>
          <a:pPr algn="just"/>
          <a:endParaRPr lang="en-US" sz="1200"/>
        </a:p>
      </dgm:t>
    </dgm:pt>
    <dgm:pt modelId="{C95095A0-74BB-4EF3-9760-40F35896960A}" type="sibTrans" cxnId="{27715AD4-DCA6-46A1-BCFF-16B7FD5A6CE7}">
      <dgm:prSet/>
      <dgm:spPr/>
      <dgm:t>
        <a:bodyPr/>
        <a:lstStyle/>
        <a:p>
          <a:pPr algn="just"/>
          <a:endParaRPr lang="en-US" sz="1200"/>
        </a:p>
      </dgm:t>
    </dgm:pt>
    <dgm:pt modelId="{FC01AF36-7CCA-482C-A847-50E31D63D553}">
      <dgm:prSet custT="1"/>
      <dgm:spPr/>
      <dgm:t>
        <a:bodyPr/>
        <a:lstStyle/>
        <a:p>
          <a:pPr algn="just"/>
          <a:r>
            <a:rPr lang="en-US" sz="1200" dirty="0"/>
            <a:t>Hash value is calculated for the exchanged hands messages and then compared to the  hash value received from the client ; if the two match the key and cipher suite negotiation  succeeds. Sends a change cipher spec message and sends finished message(hash  of handshake message)</a:t>
          </a:r>
        </a:p>
      </dgm:t>
    </dgm:pt>
    <dgm:pt modelId="{8CC7FF70-4B50-4E36-A169-EC995741E18E}" type="parTrans" cxnId="{5D9CE442-89E5-4186-ABAD-5059353DF47A}">
      <dgm:prSet/>
      <dgm:spPr/>
      <dgm:t>
        <a:bodyPr/>
        <a:lstStyle/>
        <a:p>
          <a:pPr algn="just"/>
          <a:endParaRPr lang="en-US" sz="1200"/>
        </a:p>
      </dgm:t>
    </dgm:pt>
    <dgm:pt modelId="{595E6BA3-6DBB-42AB-9264-6D858633BCF7}" type="sibTrans" cxnId="{5D9CE442-89E5-4186-ABAD-5059353DF47A}">
      <dgm:prSet/>
      <dgm:spPr/>
      <dgm:t>
        <a:bodyPr/>
        <a:lstStyle/>
        <a:p>
          <a:pPr algn="just"/>
          <a:endParaRPr lang="en-US" sz="1200"/>
        </a:p>
      </dgm:t>
    </dgm:pt>
    <dgm:pt modelId="{32481944-7BC0-4D07-8119-86CCF9DE7945}" type="pres">
      <dgm:prSet presAssocID="{2281D6D5-BA9F-4821-8AEA-BBE5046D377D}" presName="linear" presStyleCnt="0">
        <dgm:presLayoutVars>
          <dgm:animLvl val="lvl"/>
          <dgm:resizeHandles val="exact"/>
        </dgm:presLayoutVars>
      </dgm:prSet>
      <dgm:spPr/>
    </dgm:pt>
    <dgm:pt modelId="{B37CFB72-5461-4148-8AB3-918B55EA5385}" type="pres">
      <dgm:prSet presAssocID="{E6EAA0A5-2A8D-4B55-AE05-02E3308CD37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E08AD5-EE4E-41FD-9329-C3A432BF332B}" type="pres">
      <dgm:prSet presAssocID="{4AFCCE0C-CE5C-4C96-B49A-BE6FCD199348}" presName="spacer" presStyleCnt="0"/>
      <dgm:spPr/>
    </dgm:pt>
    <dgm:pt modelId="{1E0D9CC5-3041-4AE6-B9BA-9FE975E85A49}" type="pres">
      <dgm:prSet presAssocID="{02CF10C2-12FD-4684-A92D-FA65EB7105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8127127-B60F-479D-BEA5-410A494D10C1}" type="pres">
      <dgm:prSet presAssocID="{02CF10C2-12FD-4684-A92D-FA65EB7105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5CD8224-84AC-4DBF-BC7B-875CFC141545}" srcId="{2281D6D5-BA9F-4821-8AEA-BBE5046D377D}" destId="{E6EAA0A5-2A8D-4B55-AE05-02E3308CD374}" srcOrd="0" destOrd="0" parTransId="{99129D61-4CD2-4D92-9778-FC6F06186FF4}" sibTransId="{4AFCCE0C-CE5C-4C96-B49A-BE6FCD199348}"/>
    <dgm:cxn modelId="{D53C5C26-42E0-4ABA-A07E-2914E9DA3A0F}" type="presOf" srcId="{E6EAA0A5-2A8D-4B55-AE05-02E3308CD374}" destId="{B37CFB72-5461-4148-8AB3-918B55EA5385}" srcOrd="0" destOrd="0" presId="urn:microsoft.com/office/officeart/2005/8/layout/vList2"/>
    <dgm:cxn modelId="{FA15475B-E15D-4F19-9B5F-4ACA620F4E83}" type="presOf" srcId="{FC01AF36-7CCA-482C-A847-50E31D63D553}" destId="{48127127-B60F-479D-BEA5-410A494D10C1}" srcOrd="0" destOrd="5" presId="urn:microsoft.com/office/officeart/2005/8/layout/vList2"/>
    <dgm:cxn modelId="{07A31042-CDAA-4625-B63A-958886109782}" type="presOf" srcId="{BA1341D5-47FB-4D12-B859-B32516772A26}" destId="{48127127-B60F-479D-BEA5-410A494D10C1}" srcOrd="0" destOrd="0" presId="urn:microsoft.com/office/officeart/2005/8/layout/vList2"/>
    <dgm:cxn modelId="{5D9CE442-89E5-4186-ABAD-5059353DF47A}" srcId="{02CF10C2-12FD-4684-A92D-FA65EB7105B7}" destId="{FC01AF36-7CCA-482C-A847-50E31D63D553}" srcOrd="5" destOrd="0" parTransId="{8CC7FF70-4B50-4E36-A169-EC995741E18E}" sibTransId="{595E6BA3-6DBB-42AB-9264-6D858633BCF7}"/>
    <dgm:cxn modelId="{0A917167-DD00-475C-A0A0-3AB081EC48C6}" srcId="{02CF10C2-12FD-4684-A92D-FA65EB7105B7}" destId="{E65FADCC-D7B5-4010-80FB-BD3350C8094A}" srcOrd="1" destOrd="0" parTransId="{A781BE0C-DDA6-4A83-9843-129C2C6DDC47}" sibTransId="{45FBDD99-EEDE-41E1-81C4-42F8733932E8}"/>
    <dgm:cxn modelId="{114B044F-87DE-4EEF-8CFC-ADBB3BE2207E}" type="presOf" srcId="{3D2A29C9-0384-4507-9E0B-C91763FF60B2}" destId="{48127127-B60F-479D-BEA5-410A494D10C1}" srcOrd="0" destOrd="4" presId="urn:microsoft.com/office/officeart/2005/8/layout/vList2"/>
    <dgm:cxn modelId="{19DABF4F-4DE5-49D2-B5ED-1A83A3472DAE}" type="presOf" srcId="{056CD786-0CE7-4027-B792-407C4214B22A}" destId="{48127127-B60F-479D-BEA5-410A494D10C1}" srcOrd="0" destOrd="3" presId="urn:microsoft.com/office/officeart/2005/8/layout/vList2"/>
    <dgm:cxn modelId="{75AA7574-59F2-4952-8BE9-0CB32AE1E8BB}" type="presOf" srcId="{E65FADCC-D7B5-4010-80FB-BD3350C8094A}" destId="{48127127-B60F-479D-BEA5-410A494D10C1}" srcOrd="0" destOrd="1" presId="urn:microsoft.com/office/officeart/2005/8/layout/vList2"/>
    <dgm:cxn modelId="{12CA9089-9B22-4E69-9CE2-DBE976BC9083}" srcId="{2281D6D5-BA9F-4821-8AEA-BBE5046D377D}" destId="{02CF10C2-12FD-4684-A92D-FA65EB7105B7}" srcOrd="1" destOrd="0" parTransId="{FCF7B0D7-7DBE-4B89-A7EE-847AF487DF63}" sibTransId="{B15C9AD0-93EB-47B1-ADF8-CAB529605D1C}"/>
    <dgm:cxn modelId="{F1E6DF8F-E20A-4CC6-B9E5-58FA97EFCF7F}" type="presOf" srcId="{2281D6D5-BA9F-4821-8AEA-BBE5046D377D}" destId="{32481944-7BC0-4D07-8119-86CCF9DE7945}" srcOrd="0" destOrd="0" presId="urn:microsoft.com/office/officeart/2005/8/layout/vList2"/>
    <dgm:cxn modelId="{D06939AC-6923-442D-9B93-3ABC10330393}" type="presOf" srcId="{3369FE59-E9D6-42E1-A63F-8F02E72D1697}" destId="{48127127-B60F-479D-BEA5-410A494D10C1}" srcOrd="0" destOrd="2" presId="urn:microsoft.com/office/officeart/2005/8/layout/vList2"/>
    <dgm:cxn modelId="{B12136B3-B5CF-403D-B1E4-B67483E9AAD7}" srcId="{02CF10C2-12FD-4684-A92D-FA65EB7105B7}" destId="{3369FE59-E9D6-42E1-A63F-8F02E72D1697}" srcOrd="2" destOrd="0" parTransId="{3575AD8C-0F0F-48CA-871C-767286A5E632}" sibTransId="{74900F1E-5E4E-4EE7-98BC-28EEC83C259E}"/>
    <dgm:cxn modelId="{1714D1B7-31B5-4E33-86E7-D73B75BED688}" type="presOf" srcId="{02CF10C2-12FD-4684-A92D-FA65EB7105B7}" destId="{1E0D9CC5-3041-4AE6-B9BA-9FE975E85A49}" srcOrd="0" destOrd="0" presId="urn:microsoft.com/office/officeart/2005/8/layout/vList2"/>
    <dgm:cxn modelId="{D352EDBB-0F48-4538-91E0-328F04DD1C2A}" srcId="{02CF10C2-12FD-4684-A92D-FA65EB7105B7}" destId="{056CD786-0CE7-4027-B792-407C4214B22A}" srcOrd="3" destOrd="0" parTransId="{22B43A0E-B014-42BC-9BF6-143A0147D5EA}" sibTransId="{5F988CE2-A71A-41D3-AF07-8595BEC4C672}"/>
    <dgm:cxn modelId="{27715AD4-DCA6-46A1-BCFF-16B7FD5A6CE7}" srcId="{02CF10C2-12FD-4684-A92D-FA65EB7105B7}" destId="{3D2A29C9-0384-4507-9E0B-C91763FF60B2}" srcOrd="4" destOrd="0" parTransId="{D2B00FBA-360C-4ADB-A6D9-991460D16C7E}" sibTransId="{C95095A0-74BB-4EF3-9760-40F35896960A}"/>
    <dgm:cxn modelId="{5EFDFDF4-7E29-474A-9781-005B060CF447}" srcId="{02CF10C2-12FD-4684-A92D-FA65EB7105B7}" destId="{BA1341D5-47FB-4D12-B859-B32516772A26}" srcOrd="0" destOrd="0" parTransId="{5961DBDB-90D8-46BF-83C8-7DEF2466CAF7}" sibTransId="{F07C8114-2F58-4EC3-A405-B1B16534D5E1}"/>
    <dgm:cxn modelId="{D85176A9-E68E-485C-B058-682936F40194}" type="presParOf" srcId="{32481944-7BC0-4D07-8119-86CCF9DE7945}" destId="{B37CFB72-5461-4148-8AB3-918B55EA5385}" srcOrd="0" destOrd="0" presId="urn:microsoft.com/office/officeart/2005/8/layout/vList2"/>
    <dgm:cxn modelId="{4F826C75-F89D-4837-959B-84F458D6B3EA}" type="presParOf" srcId="{32481944-7BC0-4D07-8119-86CCF9DE7945}" destId="{3CE08AD5-EE4E-41FD-9329-C3A432BF332B}" srcOrd="1" destOrd="0" presId="urn:microsoft.com/office/officeart/2005/8/layout/vList2"/>
    <dgm:cxn modelId="{5B37B085-1310-49AB-8E44-CB55DE6196AD}" type="presParOf" srcId="{32481944-7BC0-4D07-8119-86CCF9DE7945}" destId="{1E0D9CC5-3041-4AE6-B9BA-9FE975E85A49}" srcOrd="2" destOrd="0" presId="urn:microsoft.com/office/officeart/2005/8/layout/vList2"/>
    <dgm:cxn modelId="{2C2D4453-E8E2-4A45-B58A-D6D570C79092}" type="presParOf" srcId="{32481944-7BC0-4D07-8119-86CCF9DE7945}" destId="{48127127-B60F-479D-BEA5-410A494D10C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6B00C1-9C50-4EC3-B0B9-78DDBBDE9C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004040-76B8-4947-B954-95A2F66071FC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IPSec is a network layer protocol that ensures secure Internet protocol (IP) level  communication</a:t>
          </a:r>
        </a:p>
      </dgm:t>
    </dgm:pt>
    <dgm:pt modelId="{EE3F715F-1C50-4226-8358-C6CC305AB145}" type="parTrans" cxnId="{92B4BE23-E62C-400B-A845-6E820567FED7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F5BE29AC-8074-4942-ADCB-0502D85B2762}" type="sibTrans" cxnId="{92B4BE23-E62C-400B-A845-6E820567FED7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D047EEE2-9FEE-4B28-AE70-C7987AD2F1D9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It provides end to end security at the internet layer of the internet protocol suite</a:t>
          </a:r>
        </a:p>
      </dgm:t>
    </dgm:pt>
    <dgm:pt modelId="{6BA2F904-6886-4930-8F7B-08831BFCE2B5}" type="parTrans" cxnId="{E8B0B619-AB6F-4FCF-B8CC-278A2047D461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6C2BFC60-7A6C-4DE7-859B-1BF1CE42F99A}" type="sibTrans" cxnId="{E8B0B619-AB6F-4FCF-B8CC-278A2047D461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0045679C-CE3D-4C24-9BAD-C5D731FFA1CD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It encrypts and authenticates each IP packet in the communication</a:t>
          </a:r>
        </a:p>
      </dgm:t>
    </dgm:pt>
    <dgm:pt modelId="{406D7A36-EE22-44C8-BFD9-E2B72C9048C6}" type="parTrans" cxnId="{918B9BF5-33C3-446E-9ABC-959D3E053069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9F9BBFBA-2D81-4B85-A04E-27B60E23DCA5}" type="sibTrans" cxnId="{918B9BF5-33C3-446E-9ABC-959D3E053069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03148D8D-1616-4B0D-B26E-04A7AB5AFDF5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It supports network level peer authentication, data origin authentication, data integrity, data  confidentiality (encryption) and replay protection</a:t>
          </a:r>
        </a:p>
      </dgm:t>
    </dgm:pt>
    <dgm:pt modelId="{57C97FFF-7633-4E13-A30D-FF69CBC8CE1F}" type="parTrans" cxnId="{57B82204-4909-4F05-8352-19E1B3C90E48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B847877F-1B26-4D8A-A16E-9B3A754F6A6C}" type="sibTrans" cxnId="{57B82204-4909-4F05-8352-19E1B3C90E48}">
      <dgm:prSet/>
      <dgm:spPr/>
      <dgm:t>
        <a:bodyPr/>
        <a:lstStyle/>
        <a:p>
          <a:endParaRPr lang="en-US" b="1">
            <a:solidFill>
              <a:schemeClr val="accent1">
                <a:lumMod val="50000"/>
              </a:schemeClr>
            </a:solidFill>
          </a:endParaRPr>
        </a:p>
      </dgm:t>
    </dgm:pt>
    <dgm:pt modelId="{9BDD8E87-FD8D-4BF8-A59C-2774A7C84CD2}" type="pres">
      <dgm:prSet presAssocID="{E36B00C1-9C50-4EC3-B0B9-78DDBBDE9C68}" presName="root" presStyleCnt="0">
        <dgm:presLayoutVars>
          <dgm:dir/>
          <dgm:resizeHandles val="exact"/>
        </dgm:presLayoutVars>
      </dgm:prSet>
      <dgm:spPr/>
    </dgm:pt>
    <dgm:pt modelId="{9382747D-C191-4ED1-929D-C9598F412CB4}" type="pres">
      <dgm:prSet presAssocID="{98004040-76B8-4947-B954-95A2F66071FC}" presName="compNode" presStyleCnt="0"/>
      <dgm:spPr/>
    </dgm:pt>
    <dgm:pt modelId="{53975C3D-76D5-4E24-A5B5-EFFDAA823333}" type="pres">
      <dgm:prSet presAssocID="{98004040-76B8-4947-B954-95A2F66071FC}" presName="bgRect" presStyleLbl="bgShp" presStyleIdx="0" presStyleCnt="4"/>
      <dgm:spPr/>
    </dgm:pt>
    <dgm:pt modelId="{0471FB4E-770B-4523-AE5A-E51013388960}" type="pres">
      <dgm:prSet presAssocID="{98004040-76B8-4947-B954-95A2F66071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90CECBB-6440-4717-B8BF-27C9813AE88B}" type="pres">
      <dgm:prSet presAssocID="{98004040-76B8-4947-B954-95A2F66071FC}" presName="spaceRect" presStyleCnt="0"/>
      <dgm:spPr/>
    </dgm:pt>
    <dgm:pt modelId="{3ECA1557-3C90-4950-989E-A39557079775}" type="pres">
      <dgm:prSet presAssocID="{98004040-76B8-4947-B954-95A2F66071FC}" presName="parTx" presStyleLbl="revTx" presStyleIdx="0" presStyleCnt="4">
        <dgm:presLayoutVars>
          <dgm:chMax val="0"/>
          <dgm:chPref val="0"/>
        </dgm:presLayoutVars>
      </dgm:prSet>
      <dgm:spPr/>
    </dgm:pt>
    <dgm:pt modelId="{1D7AE373-BE1C-4827-A461-FBB63518004A}" type="pres">
      <dgm:prSet presAssocID="{F5BE29AC-8074-4942-ADCB-0502D85B2762}" presName="sibTrans" presStyleCnt="0"/>
      <dgm:spPr/>
    </dgm:pt>
    <dgm:pt modelId="{90A7CCA0-1868-4BC1-84A1-2164E2D3ADC7}" type="pres">
      <dgm:prSet presAssocID="{D047EEE2-9FEE-4B28-AE70-C7987AD2F1D9}" presName="compNode" presStyleCnt="0"/>
      <dgm:spPr/>
    </dgm:pt>
    <dgm:pt modelId="{2FA8EB71-1313-4FEB-BC86-389BC79FBAB8}" type="pres">
      <dgm:prSet presAssocID="{D047EEE2-9FEE-4B28-AE70-C7987AD2F1D9}" presName="bgRect" presStyleLbl="bgShp" presStyleIdx="1" presStyleCnt="4"/>
      <dgm:spPr/>
    </dgm:pt>
    <dgm:pt modelId="{823C41A6-1DD4-4045-BB70-A7296B7E3DEC}" type="pres">
      <dgm:prSet presAssocID="{D047EEE2-9FEE-4B28-AE70-C7987AD2F1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BE602E6-FCDB-49EF-8017-75F8F2045034}" type="pres">
      <dgm:prSet presAssocID="{D047EEE2-9FEE-4B28-AE70-C7987AD2F1D9}" presName="spaceRect" presStyleCnt="0"/>
      <dgm:spPr/>
    </dgm:pt>
    <dgm:pt modelId="{92720F3C-C9C7-4068-8232-36E5EB9A287F}" type="pres">
      <dgm:prSet presAssocID="{D047EEE2-9FEE-4B28-AE70-C7987AD2F1D9}" presName="parTx" presStyleLbl="revTx" presStyleIdx="1" presStyleCnt="4">
        <dgm:presLayoutVars>
          <dgm:chMax val="0"/>
          <dgm:chPref val="0"/>
        </dgm:presLayoutVars>
      </dgm:prSet>
      <dgm:spPr/>
    </dgm:pt>
    <dgm:pt modelId="{5BC5652B-8F3D-4B4C-AA0B-55982304A8BC}" type="pres">
      <dgm:prSet presAssocID="{6C2BFC60-7A6C-4DE7-859B-1BF1CE42F99A}" presName="sibTrans" presStyleCnt="0"/>
      <dgm:spPr/>
    </dgm:pt>
    <dgm:pt modelId="{B3AA0A94-0E25-4A46-990E-27A0CBBCFE63}" type="pres">
      <dgm:prSet presAssocID="{0045679C-CE3D-4C24-9BAD-C5D731FFA1CD}" presName="compNode" presStyleCnt="0"/>
      <dgm:spPr/>
    </dgm:pt>
    <dgm:pt modelId="{25E41983-84A1-4A23-8F0B-136D4A58C4E0}" type="pres">
      <dgm:prSet presAssocID="{0045679C-CE3D-4C24-9BAD-C5D731FFA1CD}" presName="bgRect" presStyleLbl="bgShp" presStyleIdx="2" presStyleCnt="4"/>
      <dgm:spPr/>
    </dgm:pt>
    <dgm:pt modelId="{85ABF1C9-8C39-4102-95C8-EA81EF5A4044}" type="pres">
      <dgm:prSet presAssocID="{0045679C-CE3D-4C24-9BAD-C5D731FFA1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479FBB8A-3A41-4BD7-9B6A-B5211FFCF6D7}" type="pres">
      <dgm:prSet presAssocID="{0045679C-CE3D-4C24-9BAD-C5D731FFA1CD}" presName="spaceRect" presStyleCnt="0"/>
      <dgm:spPr/>
    </dgm:pt>
    <dgm:pt modelId="{80C47467-0F50-4933-89C5-D66C1A293620}" type="pres">
      <dgm:prSet presAssocID="{0045679C-CE3D-4C24-9BAD-C5D731FFA1CD}" presName="parTx" presStyleLbl="revTx" presStyleIdx="2" presStyleCnt="4">
        <dgm:presLayoutVars>
          <dgm:chMax val="0"/>
          <dgm:chPref val="0"/>
        </dgm:presLayoutVars>
      </dgm:prSet>
      <dgm:spPr/>
    </dgm:pt>
    <dgm:pt modelId="{0C10FFCA-2535-456E-A8FA-B23013EBF33B}" type="pres">
      <dgm:prSet presAssocID="{9F9BBFBA-2D81-4B85-A04E-27B60E23DCA5}" presName="sibTrans" presStyleCnt="0"/>
      <dgm:spPr/>
    </dgm:pt>
    <dgm:pt modelId="{B3744164-FE75-465F-B1D6-EFDF9D120F41}" type="pres">
      <dgm:prSet presAssocID="{03148D8D-1616-4B0D-B26E-04A7AB5AFDF5}" presName="compNode" presStyleCnt="0"/>
      <dgm:spPr/>
    </dgm:pt>
    <dgm:pt modelId="{BD35958D-6DFE-46A2-888B-0D79FF920B76}" type="pres">
      <dgm:prSet presAssocID="{03148D8D-1616-4B0D-B26E-04A7AB5AFDF5}" presName="bgRect" presStyleLbl="bgShp" presStyleIdx="3" presStyleCnt="4"/>
      <dgm:spPr/>
    </dgm:pt>
    <dgm:pt modelId="{40959922-C8D8-419C-996C-DDFB3F2EBD89}" type="pres">
      <dgm:prSet presAssocID="{03148D8D-1616-4B0D-B26E-04A7AB5AFD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43EBAC4-D031-405E-BFAB-4D9D2BAD2D97}" type="pres">
      <dgm:prSet presAssocID="{03148D8D-1616-4B0D-B26E-04A7AB5AFDF5}" presName="spaceRect" presStyleCnt="0"/>
      <dgm:spPr/>
    </dgm:pt>
    <dgm:pt modelId="{8CB9AC47-3A38-417A-AC5F-A55599045EB7}" type="pres">
      <dgm:prSet presAssocID="{03148D8D-1616-4B0D-B26E-04A7AB5AFD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7B82204-4909-4F05-8352-19E1B3C90E48}" srcId="{E36B00C1-9C50-4EC3-B0B9-78DDBBDE9C68}" destId="{03148D8D-1616-4B0D-B26E-04A7AB5AFDF5}" srcOrd="3" destOrd="0" parTransId="{57C97FFF-7633-4E13-A30D-FF69CBC8CE1F}" sibTransId="{B847877F-1B26-4D8A-A16E-9B3A754F6A6C}"/>
    <dgm:cxn modelId="{50C2BA0A-7C17-4F1C-B217-3D791BBD05E5}" type="presOf" srcId="{E36B00C1-9C50-4EC3-B0B9-78DDBBDE9C68}" destId="{9BDD8E87-FD8D-4BF8-A59C-2774A7C84CD2}" srcOrd="0" destOrd="0" presId="urn:microsoft.com/office/officeart/2018/2/layout/IconVerticalSolidList"/>
    <dgm:cxn modelId="{E8B0B619-AB6F-4FCF-B8CC-278A2047D461}" srcId="{E36B00C1-9C50-4EC3-B0B9-78DDBBDE9C68}" destId="{D047EEE2-9FEE-4B28-AE70-C7987AD2F1D9}" srcOrd="1" destOrd="0" parTransId="{6BA2F904-6886-4930-8F7B-08831BFCE2B5}" sibTransId="{6C2BFC60-7A6C-4DE7-859B-1BF1CE42F99A}"/>
    <dgm:cxn modelId="{92B4BE23-E62C-400B-A845-6E820567FED7}" srcId="{E36B00C1-9C50-4EC3-B0B9-78DDBBDE9C68}" destId="{98004040-76B8-4947-B954-95A2F66071FC}" srcOrd="0" destOrd="0" parTransId="{EE3F715F-1C50-4226-8358-C6CC305AB145}" sibTransId="{F5BE29AC-8074-4942-ADCB-0502D85B2762}"/>
    <dgm:cxn modelId="{1CE6FD27-0E74-4412-858B-389FE42C455E}" type="presOf" srcId="{98004040-76B8-4947-B954-95A2F66071FC}" destId="{3ECA1557-3C90-4950-989E-A39557079775}" srcOrd="0" destOrd="0" presId="urn:microsoft.com/office/officeart/2018/2/layout/IconVerticalSolidList"/>
    <dgm:cxn modelId="{5BCC5C5B-BB3A-42A7-9803-CDD900AD128C}" type="presOf" srcId="{D047EEE2-9FEE-4B28-AE70-C7987AD2F1D9}" destId="{92720F3C-C9C7-4068-8232-36E5EB9A287F}" srcOrd="0" destOrd="0" presId="urn:microsoft.com/office/officeart/2018/2/layout/IconVerticalSolidList"/>
    <dgm:cxn modelId="{6B0E57BD-E287-4266-888F-A59EAFD19203}" type="presOf" srcId="{0045679C-CE3D-4C24-9BAD-C5D731FFA1CD}" destId="{80C47467-0F50-4933-89C5-D66C1A293620}" srcOrd="0" destOrd="0" presId="urn:microsoft.com/office/officeart/2018/2/layout/IconVerticalSolidList"/>
    <dgm:cxn modelId="{918B9BF5-33C3-446E-9ABC-959D3E053069}" srcId="{E36B00C1-9C50-4EC3-B0B9-78DDBBDE9C68}" destId="{0045679C-CE3D-4C24-9BAD-C5D731FFA1CD}" srcOrd="2" destOrd="0" parTransId="{406D7A36-EE22-44C8-BFD9-E2B72C9048C6}" sibTransId="{9F9BBFBA-2D81-4B85-A04E-27B60E23DCA5}"/>
    <dgm:cxn modelId="{42A813F8-916D-4782-822F-402728741166}" type="presOf" srcId="{03148D8D-1616-4B0D-B26E-04A7AB5AFDF5}" destId="{8CB9AC47-3A38-417A-AC5F-A55599045EB7}" srcOrd="0" destOrd="0" presId="urn:microsoft.com/office/officeart/2018/2/layout/IconVerticalSolidList"/>
    <dgm:cxn modelId="{950152C5-56C1-4EA3-AC41-34972145441B}" type="presParOf" srcId="{9BDD8E87-FD8D-4BF8-A59C-2774A7C84CD2}" destId="{9382747D-C191-4ED1-929D-C9598F412CB4}" srcOrd="0" destOrd="0" presId="urn:microsoft.com/office/officeart/2018/2/layout/IconVerticalSolidList"/>
    <dgm:cxn modelId="{A92EC891-B2B7-41EB-B447-02C41884DA1F}" type="presParOf" srcId="{9382747D-C191-4ED1-929D-C9598F412CB4}" destId="{53975C3D-76D5-4E24-A5B5-EFFDAA823333}" srcOrd="0" destOrd="0" presId="urn:microsoft.com/office/officeart/2018/2/layout/IconVerticalSolidList"/>
    <dgm:cxn modelId="{2ABFC2C2-BFF4-498C-8491-D6FF2E4AFEBB}" type="presParOf" srcId="{9382747D-C191-4ED1-929D-C9598F412CB4}" destId="{0471FB4E-770B-4523-AE5A-E51013388960}" srcOrd="1" destOrd="0" presId="urn:microsoft.com/office/officeart/2018/2/layout/IconVerticalSolidList"/>
    <dgm:cxn modelId="{9F527452-4FB5-4898-89A5-B00FE9418C06}" type="presParOf" srcId="{9382747D-C191-4ED1-929D-C9598F412CB4}" destId="{690CECBB-6440-4717-B8BF-27C9813AE88B}" srcOrd="2" destOrd="0" presId="urn:microsoft.com/office/officeart/2018/2/layout/IconVerticalSolidList"/>
    <dgm:cxn modelId="{FFE21087-3AFB-4BF6-BED6-F524F1C6CCED}" type="presParOf" srcId="{9382747D-C191-4ED1-929D-C9598F412CB4}" destId="{3ECA1557-3C90-4950-989E-A39557079775}" srcOrd="3" destOrd="0" presId="urn:microsoft.com/office/officeart/2018/2/layout/IconVerticalSolidList"/>
    <dgm:cxn modelId="{7FC9BBB5-F295-446C-AA2A-A9E751A6BF28}" type="presParOf" srcId="{9BDD8E87-FD8D-4BF8-A59C-2774A7C84CD2}" destId="{1D7AE373-BE1C-4827-A461-FBB63518004A}" srcOrd="1" destOrd="0" presId="urn:microsoft.com/office/officeart/2018/2/layout/IconVerticalSolidList"/>
    <dgm:cxn modelId="{149629BF-7222-416B-BDBD-076C0F302CAF}" type="presParOf" srcId="{9BDD8E87-FD8D-4BF8-A59C-2774A7C84CD2}" destId="{90A7CCA0-1868-4BC1-84A1-2164E2D3ADC7}" srcOrd="2" destOrd="0" presId="urn:microsoft.com/office/officeart/2018/2/layout/IconVerticalSolidList"/>
    <dgm:cxn modelId="{91239819-1433-47C7-96E3-6083C06D8F79}" type="presParOf" srcId="{90A7CCA0-1868-4BC1-84A1-2164E2D3ADC7}" destId="{2FA8EB71-1313-4FEB-BC86-389BC79FBAB8}" srcOrd="0" destOrd="0" presId="urn:microsoft.com/office/officeart/2018/2/layout/IconVerticalSolidList"/>
    <dgm:cxn modelId="{89AE8E25-1ED3-403F-8E05-5254E0254085}" type="presParOf" srcId="{90A7CCA0-1868-4BC1-84A1-2164E2D3ADC7}" destId="{823C41A6-1DD4-4045-BB70-A7296B7E3DEC}" srcOrd="1" destOrd="0" presId="urn:microsoft.com/office/officeart/2018/2/layout/IconVerticalSolidList"/>
    <dgm:cxn modelId="{228871BC-36F6-44B3-8757-6A8EB52CF14B}" type="presParOf" srcId="{90A7CCA0-1868-4BC1-84A1-2164E2D3ADC7}" destId="{3BE602E6-FCDB-49EF-8017-75F8F2045034}" srcOrd="2" destOrd="0" presId="urn:microsoft.com/office/officeart/2018/2/layout/IconVerticalSolidList"/>
    <dgm:cxn modelId="{C1D690B4-3444-449C-BAB6-A9AB111A0394}" type="presParOf" srcId="{90A7CCA0-1868-4BC1-84A1-2164E2D3ADC7}" destId="{92720F3C-C9C7-4068-8232-36E5EB9A287F}" srcOrd="3" destOrd="0" presId="urn:microsoft.com/office/officeart/2018/2/layout/IconVerticalSolidList"/>
    <dgm:cxn modelId="{5AD3CA5B-B015-4478-B7B1-4B9F1AF3190E}" type="presParOf" srcId="{9BDD8E87-FD8D-4BF8-A59C-2774A7C84CD2}" destId="{5BC5652B-8F3D-4B4C-AA0B-55982304A8BC}" srcOrd="3" destOrd="0" presId="urn:microsoft.com/office/officeart/2018/2/layout/IconVerticalSolidList"/>
    <dgm:cxn modelId="{ECBB6F5E-10BF-411A-B7A2-98FFAA73DB17}" type="presParOf" srcId="{9BDD8E87-FD8D-4BF8-A59C-2774A7C84CD2}" destId="{B3AA0A94-0E25-4A46-990E-27A0CBBCFE63}" srcOrd="4" destOrd="0" presId="urn:microsoft.com/office/officeart/2018/2/layout/IconVerticalSolidList"/>
    <dgm:cxn modelId="{69E85C46-CF28-43BE-B7E8-751F8904FCCE}" type="presParOf" srcId="{B3AA0A94-0E25-4A46-990E-27A0CBBCFE63}" destId="{25E41983-84A1-4A23-8F0B-136D4A58C4E0}" srcOrd="0" destOrd="0" presId="urn:microsoft.com/office/officeart/2018/2/layout/IconVerticalSolidList"/>
    <dgm:cxn modelId="{F1DDC93B-A5B7-4CC0-BE07-37073CC78242}" type="presParOf" srcId="{B3AA0A94-0E25-4A46-990E-27A0CBBCFE63}" destId="{85ABF1C9-8C39-4102-95C8-EA81EF5A4044}" srcOrd="1" destOrd="0" presId="urn:microsoft.com/office/officeart/2018/2/layout/IconVerticalSolidList"/>
    <dgm:cxn modelId="{FF7A3613-092C-4A89-9D16-650B7C1F16A1}" type="presParOf" srcId="{B3AA0A94-0E25-4A46-990E-27A0CBBCFE63}" destId="{479FBB8A-3A41-4BD7-9B6A-B5211FFCF6D7}" srcOrd="2" destOrd="0" presId="urn:microsoft.com/office/officeart/2018/2/layout/IconVerticalSolidList"/>
    <dgm:cxn modelId="{4AB537CA-1A52-469D-AB87-866F63AE6EA6}" type="presParOf" srcId="{B3AA0A94-0E25-4A46-990E-27A0CBBCFE63}" destId="{80C47467-0F50-4933-89C5-D66C1A293620}" srcOrd="3" destOrd="0" presId="urn:microsoft.com/office/officeart/2018/2/layout/IconVerticalSolidList"/>
    <dgm:cxn modelId="{9E356460-EB9C-4380-8F32-B9C2330D51B4}" type="presParOf" srcId="{9BDD8E87-FD8D-4BF8-A59C-2774A7C84CD2}" destId="{0C10FFCA-2535-456E-A8FA-B23013EBF33B}" srcOrd="5" destOrd="0" presId="urn:microsoft.com/office/officeart/2018/2/layout/IconVerticalSolidList"/>
    <dgm:cxn modelId="{4C4BC051-2E9E-412B-89CD-A6B4AC8FD086}" type="presParOf" srcId="{9BDD8E87-FD8D-4BF8-A59C-2774A7C84CD2}" destId="{B3744164-FE75-465F-B1D6-EFDF9D120F41}" srcOrd="6" destOrd="0" presId="urn:microsoft.com/office/officeart/2018/2/layout/IconVerticalSolidList"/>
    <dgm:cxn modelId="{528E95A1-93BA-46BF-BC09-4B4B4AB22FB4}" type="presParOf" srcId="{B3744164-FE75-465F-B1D6-EFDF9D120F41}" destId="{BD35958D-6DFE-46A2-888B-0D79FF920B76}" srcOrd="0" destOrd="0" presId="urn:microsoft.com/office/officeart/2018/2/layout/IconVerticalSolidList"/>
    <dgm:cxn modelId="{89912A31-F4E8-4D6F-B467-8FA60D9B7BB2}" type="presParOf" srcId="{B3744164-FE75-465F-B1D6-EFDF9D120F41}" destId="{40959922-C8D8-419C-996C-DDFB3F2EBD89}" srcOrd="1" destOrd="0" presId="urn:microsoft.com/office/officeart/2018/2/layout/IconVerticalSolidList"/>
    <dgm:cxn modelId="{931B9FE0-64E4-48D6-8409-F04349BAE0B3}" type="presParOf" srcId="{B3744164-FE75-465F-B1D6-EFDF9D120F41}" destId="{B43EBAC4-D031-405E-BFAB-4D9D2BAD2D97}" srcOrd="2" destOrd="0" presId="urn:microsoft.com/office/officeart/2018/2/layout/IconVerticalSolidList"/>
    <dgm:cxn modelId="{CA04D950-3FB8-48EC-9E90-2CBB642F9002}" type="presParOf" srcId="{B3744164-FE75-465F-B1D6-EFDF9D120F41}" destId="{8CB9AC47-3A38-417A-AC5F-A55599045E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820E6-6E80-4647-9FB2-5401FD7FF82E}">
      <dsp:nvSpPr>
        <dsp:cNvPr id="0" name=""/>
        <dsp:cNvSpPr/>
      </dsp:nvSpPr>
      <dsp:spPr>
        <a:xfrm>
          <a:off x="816855" y="599882"/>
          <a:ext cx="1257296" cy="12572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F4B768-230E-448E-BE60-5E85D321DE9D}">
      <dsp:nvSpPr>
        <dsp:cNvPr id="0" name=""/>
        <dsp:cNvSpPr/>
      </dsp:nvSpPr>
      <dsp:spPr>
        <a:xfrm>
          <a:off x="1084803" y="867831"/>
          <a:ext cx="721399" cy="7213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63CDC-DEDC-4BF4-BE26-ABEB17C33975}">
      <dsp:nvSpPr>
        <dsp:cNvPr id="0" name=""/>
        <dsp:cNvSpPr/>
      </dsp:nvSpPr>
      <dsp:spPr>
        <a:xfrm>
          <a:off x="414932" y="2248796"/>
          <a:ext cx="2061141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HTTPS ensures secure communication between two computers over HTTP</a:t>
          </a:r>
        </a:p>
      </dsp:txBody>
      <dsp:txXfrm>
        <a:off x="414932" y="2248796"/>
        <a:ext cx="2061141" cy="1485000"/>
      </dsp:txXfrm>
    </dsp:sp>
    <dsp:sp modelId="{F7E3D3C9-51C7-41F9-B61E-99E835019880}">
      <dsp:nvSpPr>
        <dsp:cNvPr id="0" name=""/>
        <dsp:cNvSpPr/>
      </dsp:nvSpPr>
      <dsp:spPr>
        <a:xfrm>
          <a:off x="3238696" y="599882"/>
          <a:ext cx="1257296" cy="12572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01579-2E54-44A9-B609-465803D0B008}">
      <dsp:nvSpPr>
        <dsp:cNvPr id="0" name=""/>
        <dsp:cNvSpPr/>
      </dsp:nvSpPr>
      <dsp:spPr>
        <a:xfrm>
          <a:off x="3506645" y="867831"/>
          <a:ext cx="721399" cy="7213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BD791-6B7E-4D4C-8CCA-B2B368E96A7D}">
      <dsp:nvSpPr>
        <dsp:cNvPr id="0" name=""/>
        <dsp:cNvSpPr/>
      </dsp:nvSpPr>
      <dsp:spPr>
        <a:xfrm>
          <a:off x="2836774" y="2248796"/>
          <a:ext cx="2061141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connection is encrypted using Transport Layer Protocol Security (TLS) or Secure  Sockets Layer (SSL) protocol</a:t>
          </a:r>
        </a:p>
      </dsp:txBody>
      <dsp:txXfrm>
        <a:off x="2836774" y="2248796"/>
        <a:ext cx="2061141" cy="1485000"/>
      </dsp:txXfrm>
    </dsp:sp>
    <dsp:sp modelId="{30B7BD77-AC35-4828-B94C-37230CC467B9}">
      <dsp:nvSpPr>
        <dsp:cNvPr id="0" name=""/>
        <dsp:cNvSpPr/>
      </dsp:nvSpPr>
      <dsp:spPr>
        <a:xfrm>
          <a:off x="5660538" y="599882"/>
          <a:ext cx="1257296" cy="12572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1F1E3-DBDD-42EE-A1E7-D2E5A97B4059}">
      <dsp:nvSpPr>
        <dsp:cNvPr id="0" name=""/>
        <dsp:cNvSpPr/>
      </dsp:nvSpPr>
      <dsp:spPr>
        <a:xfrm>
          <a:off x="5928486" y="867831"/>
          <a:ext cx="721399" cy="7213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D730C-5581-4A5D-A327-A2079E3C9368}">
      <dsp:nvSpPr>
        <dsp:cNvPr id="0" name=""/>
        <dsp:cNvSpPr/>
      </dsp:nvSpPr>
      <dsp:spPr>
        <a:xfrm>
          <a:off x="5258615" y="2248796"/>
          <a:ext cx="2061141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is often used in confidential online transactions</a:t>
          </a:r>
        </a:p>
      </dsp:txBody>
      <dsp:txXfrm>
        <a:off x="5258615" y="2248796"/>
        <a:ext cx="2061141" cy="1485000"/>
      </dsp:txXfrm>
    </dsp:sp>
    <dsp:sp modelId="{B7A4E7B0-E962-4C3C-BE70-0D6B77A8E750}">
      <dsp:nvSpPr>
        <dsp:cNvPr id="0" name=""/>
        <dsp:cNvSpPr/>
      </dsp:nvSpPr>
      <dsp:spPr>
        <a:xfrm>
          <a:off x="8082379" y="599882"/>
          <a:ext cx="1257296" cy="12572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CD0CD-5C79-4E47-B1E0-7A80912E92AE}">
      <dsp:nvSpPr>
        <dsp:cNvPr id="0" name=""/>
        <dsp:cNvSpPr/>
      </dsp:nvSpPr>
      <dsp:spPr>
        <a:xfrm>
          <a:off x="8350327" y="867831"/>
          <a:ext cx="721399" cy="7213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C596B-A911-48F9-A243-9AFA69465F69}">
      <dsp:nvSpPr>
        <dsp:cNvPr id="0" name=""/>
        <dsp:cNvSpPr/>
      </dsp:nvSpPr>
      <dsp:spPr>
        <a:xfrm>
          <a:off x="7680456" y="2248796"/>
          <a:ext cx="2061141" cy="148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protects against man in the middle attacks as data is transmitted over encrypted channel</a:t>
          </a:r>
        </a:p>
      </dsp:txBody>
      <dsp:txXfrm>
        <a:off x="7680456" y="2248796"/>
        <a:ext cx="2061141" cy="148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CFB72-5461-4148-8AB3-918B55EA5385}">
      <dsp:nvSpPr>
        <dsp:cNvPr id="0" name=""/>
        <dsp:cNvSpPr/>
      </dsp:nvSpPr>
      <dsp:spPr>
        <a:xfrm>
          <a:off x="0" y="5721"/>
          <a:ext cx="7170845" cy="936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SSL was developed by Netscape for managing the security of message transmission on the  internet</a:t>
          </a:r>
        </a:p>
      </dsp:txBody>
      <dsp:txXfrm>
        <a:off x="45692" y="51413"/>
        <a:ext cx="7079461" cy="844616"/>
      </dsp:txXfrm>
    </dsp:sp>
    <dsp:sp modelId="{1E0D9CC5-3041-4AE6-B9BA-9FE975E85A49}">
      <dsp:nvSpPr>
        <dsp:cNvPr id="0" name=""/>
        <dsp:cNvSpPr/>
      </dsp:nvSpPr>
      <dsp:spPr>
        <a:xfrm>
          <a:off x="0" y="1085722"/>
          <a:ext cx="7170845" cy="936000"/>
        </a:xfrm>
        <a:prstGeom prst="roundRect">
          <a:avLst/>
        </a:prstGeom>
        <a:solidFill>
          <a:schemeClr val="accent2">
            <a:hueOff val="9586696"/>
            <a:satOff val="31313"/>
            <a:lumOff val="-26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It uses RSA asymmetric (Public Key) encryption to encrypt data transferred over SSL  connections</a:t>
          </a:r>
        </a:p>
      </dsp:txBody>
      <dsp:txXfrm>
        <a:off x="45692" y="1131414"/>
        <a:ext cx="7079461" cy="844616"/>
      </dsp:txXfrm>
    </dsp:sp>
    <dsp:sp modelId="{48127127-B60F-479D-BEA5-410A494D10C1}">
      <dsp:nvSpPr>
        <dsp:cNvPr id="0" name=""/>
        <dsp:cNvSpPr/>
      </dsp:nvSpPr>
      <dsp:spPr>
        <a:xfrm>
          <a:off x="0" y="2021722"/>
          <a:ext cx="7170845" cy="41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674" tIns="15240" rIns="85344" bIns="15240" numCol="1" spcCol="1270" anchor="t" anchorCtr="0">
          <a:noAutofit/>
        </a:bodyPr>
        <a:lstStyle/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Client Hello message (including SSL version , randomly generated data , encryption  algorithms, session ID, key exchange algorithms, compression algorithms and MAC  algorithm)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Determine the SSL version and encryption algorithms be used for the communication;  sends server hello message (session ID)and certificate message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Sends a server hello done message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Verifies the digital certificate ; generates a random premaster secret and sends client key  exchange message with the premaster secret.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Sends a change cipher spec message and client key exchange message with the  premaster secret</a:t>
          </a:r>
        </a:p>
        <a:p>
          <a:pPr marL="114300" lvl="1" indent="-114300" algn="just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dirty="0"/>
            <a:t>Hash value is calculated for the exchanged hands messages and then compared to the  hash value received from the client ; if the two match the key and cipher suite negotiation  succeeds. Sends a change cipher spec message and sends finished message(hash  of handshake message)</a:t>
          </a:r>
        </a:p>
      </dsp:txBody>
      <dsp:txXfrm>
        <a:off x="0" y="2021722"/>
        <a:ext cx="7170845" cy="414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975C3D-76D5-4E24-A5B5-EFFDAA823333}">
      <dsp:nvSpPr>
        <dsp:cNvPr id="0" name=""/>
        <dsp:cNvSpPr/>
      </dsp:nvSpPr>
      <dsp:spPr>
        <a:xfrm>
          <a:off x="0" y="2425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1FB4E-770B-4523-AE5A-E51013388960}">
      <dsp:nvSpPr>
        <dsp:cNvPr id="0" name=""/>
        <dsp:cNvSpPr/>
      </dsp:nvSpPr>
      <dsp:spPr>
        <a:xfrm>
          <a:off x="371836" y="278997"/>
          <a:ext cx="676066" cy="6760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CA1557-3C90-4950-989E-A39557079775}">
      <dsp:nvSpPr>
        <dsp:cNvPr id="0" name=""/>
        <dsp:cNvSpPr/>
      </dsp:nvSpPr>
      <dsp:spPr>
        <a:xfrm>
          <a:off x="1419739" y="2425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>
                  <a:lumMod val="50000"/>
                </a:schemeClr>
              </a:solidFill>
            </a:rPr>
            <a:t>IPSec is a network layer protocol that ensures secure Internet protocol (IP) level  communication</a:t>
          </a:r>
        </a:p>
      </dsp:txBody>
      <dsp:txXfrm>
        <a:off x="1419739" y="2425"/>
        <a:ext cx="5584037" cy="1229211"/>
      </dsp:txXfrm>
    </dsp:sp>
    <dsp:sp modelId="{2FA8EB71-1313-4FEB-BC86-389BC79FBAB8}">
      <dsp:nvSpPr>
        <dsp:cNvPr id="0" name=""/>
        <dsp:cNvSpPr/>
      </dsp:nvSpPr>
      <dsp:spPr>
        <a:xfrm>
          <a:off x="0" y="1538939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C41A6-1DD4-4045-BB70-A7296B7E3DEC}">
      <dsp:nvSpPr>
        <dsp:cNvPr id="0" name=""/>
        <dsp:cNvSpPr/>
      </dsp:nvSpPr>
      <dsp:spPr>
        <a:xfrm>
          <a:off x="371836" y="1815512"/>
          <a:ext cx="676066" cy="6760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20F3C-C9C7-4068-8232-36E5EB9A287F}">
      <dsp:nvSpPr>
        <dsp:cNvPr id="0" name=""/>
        <dsp:cNvSpPr/>
      </dsp:nvSpPr>
      <dsp:spPr>
        <a:xfrm>
          <a:off x="1419739" y="1538939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>
                  <a:lumMod val="50000"/>
                </a:schemeClr>
              </a:solidFill>
            </a:rPr>
            <a:t>It provides end to end security at the internet layer of the internet protocol suite</a:t>
          </a:r>
        </a:p>
      </dsp:txBody>
      <dsp:txXfrm>
        <a:off x="1419739" y="1538939"/>
        <a:ext cx="5584037" cy="1229211"/>
      </dsp:txXfrm>
    </dsp:sp>
    <dsp:sp modelId="{25E41983-84A1-4A23-8F0B-136D4A58C4E0}">
      <dsp:nvSpPr>
        <dsp:cNvPr id="0" name=""/>
        <dsp:cNvSpPr/>
      </dsp:nvSpPr>
      <dsp:spPr>
        <a:xfrm>
          <a:off x="0" y="3075453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BF1C9-8C39-4102-95C8-EA81EF5A4044}">
      <dsp:nvSpPr>
        <dsp:cNvPr id="0" name=""/>
        <dsp:cNvSpPr/>
      </dsp:nvSpPr>
      <dsp:spPr>
        <a:xfrm>
          <a:off x="371836" y="3352026"/>
          <a:ext cx="676066" cy="6760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47467-0F50-4933-89C5-D66C1A293620}">
      <dsp:nvSpPr>
        <dsp:cNvPr id="0" name=""/>
        <dsp:cNvSpPr/>
      </dsp:nvSpPr>
      <dsp:spPr>
        <a:xfrm>
          <a:off x="1419739" y="3075453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>
                  <a:lumMod val="50000"/>
                </a:schemeClr>
              </a:solidFill>
            </a:rPr>
            <a:t>It encrypts and authenticates each IP packet in the communication</a:t>
          </a:r>
        </a:p>
      </dsp:txBody>
      <dsp:txXfrm>
        <a:off x="1419739" y="3075453"/>
        <a:ext cx="5584037" cy="1229211"/>
      </dsp:txXfrm>
    </dsp:sp>
    <dsp:sp modelId="{BD35958D-6DFE-46A2-888B-0D79FF920B76}">
      <dsp:nvSpPr>
        <dsp:cNvPr id="0" name=""/>
        <dsp:cNvSpPr/>
      </dsp:nvSpPr>
      <dsp:spPr>
        <a:xfrm>
          <a:off x="0" y="4611968"/>
          <a:ext cx="7003777" cy="12292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59922-C8D8-419C-996C-DDFB3F2EBD89}">
      <dsp:nvSpPr>
        <dsp:cNvPr id="0" name=""/>
        <dsp:cNvSpPr/>
      </dsp:nvSpPr>
      <dsp:spPr>
        <a:xfrm>
          <a:off x="371836" y="4888540"/>
          <a:ext cx="676066" cy="6760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9AC47-3A38-417A-AC5F-A55599045EB7}">
      <dsp:nvSpPr>
        <dsp:cNvPr id="0" name=""/>
        <dsp:cNvSpPr/>
      </dsp:nvSpPr>
      <dsp:spPr>
        <a:xfrm>
          <a:off x="1419739" y="4611968"/>
          <a:ext cx="5584037" cy="12292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2" tIns="130092" rIns="130092" bIns="13009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accent1">
                  <a:lumMod val="50000"/>
                </a:schemeClr>
              </a:solidFill>
            </a:rPr>
            <a:t>It supports network level peer authentication, data origin authentication, data integrity, data  confidentiality (encryption) and replay protection</a:t>
          </a:r>
        </a:p>
      </dsp:txBody>
      <dsp:txXfrm>
        <a:off x="1419739" y="4611968"/>
        <a:ext cx="5584037" cy="1229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1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1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15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379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1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0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3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spc="6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2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 spc="12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 spc="1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 spc="1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 spc="1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 spc="1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6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6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5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B97BE4-8A98-49F3-8669-EAAF6D43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390032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090277-9074-44AA-8A49-453BF2C45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1"/>
            <a:ext cx="12191999" cy="3909853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56467-CED6-BDAA-ED50-BF64AF97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/>
              <a:t>Secure Data Transmission Protocols</a:t>
            </a:r>
          </a:p>
        </p:txBody>
      </p:sp>
      <p:pic>
        <p:nvPicPr>
          <p:cNvPr id="6" name="Graphic 5" descr="Lock">
            <a:extLst>
              <a:ext uri="{FF2B5EF4-FFF2-40B4-BE49-F238E27FC236}">
                <a16:creationId xmlns:a16="http://schemas.microsoft.com/office/drawing/2014/main" id="{D7A956D4-4652-301A-09D1-159A3581F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905" y="567942"/>
            <a:ext cx="5716862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1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z="4000" spc="22" dirty="0"/>
              <a:t>Internet</a:t>
            </a:r>
            <a:r>
              <a:rPr lang="en-US" sz="4000" spc="15" dirty="0"/>
              <a:t> </a:t>
            </a:r>
            <a:r>
              <a:rPr lang="en-US" sz="4000" spc="22" dirty="0"/>
              <a:t>Protocol</a:t>
            </a:r>
            <a:r>
              <a:rPr lang="en-US" sz="4000" spc="15" dirty="0"/>
              <a:t> </a:t>
            </a:r>
            <a:r>
              <a:rPr lang="en-US" sz="4000" spc="22" dirty="0"/>
              <a:t>Security</a:t>
            </a:r>
            <a:r>
              <a:rPr lang="en-US" sz="4000" spc="7" dirty="0"/>
              <a:t> </a:t>
            </a:r>
            <a:r>
              <a:rPr lang="en-US" sz="4000" spc="22" dirty="0"/>
              <a:t>(IPsec)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A37A347-3A83-6C11-7964-1112BDEAD059}"/>
              </a:ext>
            </a:extLst>
          </p:cNvPr>
          <p:cNvGraphicFramePr/>
          <p:nvPr/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201" y="559813"/>
            <a:ext cx="2819399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2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Internet</a:t>
            </a:r>
            <a:r>
              <a:rPr kumimoji="0" lang="en-US" sz="4400" b="1" i="0" u="none" strike="noStrike" kern="1200" cap="none" spc="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2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r>
              <a:rPr kumimoji="0" lang="en-US" sz="4400" b="1" i="0" u="none" strike="noStrike" kern="1200" cap="none" spc="15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2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Security</a:t>
            </a:r>
            <a:r>
              <a:rPr kumimoji="0" lang="en-US" sz="4400" b="1" i="0" u="none" strike="noStrike" kern="1200" cap="none" spc="7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4400" b="1" i="0" u="none" strike="noStrike" kern="1200" cap="none" spc="22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(IPSec)</a:t>
            </a: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9" name="object 4">
            <a:extLst>
              <a:ext uri="{FF2B5EF4-FFF2-40B4-BE49-F238E27FC236}">
                <a16:creationId xmlns:a16="http://schemas.microsoft.com/office/drawing/2014/main" id="{25C0FBAD-5D47-03E8-6479-36D082C03720}"/>
              </a:ext>
            </a:extLst>
          </p:cNvPr>
          <p:cNvGrpSpPr/>
          <p:nvPr/>
        </p:nvGrpSpPr>
        <p:grpSpPr>
          <a:xfrm>
            <a:off x="4807223" y="1411432"/>
            <a:ext cx="7003482" cy="4023268"/>
            <a:chOff x="0" y="508253"/>
            <a:chExt cx="6058280" cy="4178046"/>
          </a:xfrm>
        </p:grpSpPr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BB0C7B4-7EB0-0151-C862-E8916ABC211F}"/>
                </a:ext>
              </a:extLst>
            </p:cNvPr>
            <p:cNvSpPr/>
            <p:nvPr/>
          </p:nvSpPr>
          <p:spPr>
            <a:xfrm>
              <a:off x="80009" y="663701"/>
              <a:ext cx="5897880" cy="13335"/>
            </a:xfrm>
            <a:custGeom>
              <a:avLst/>
              <a:gdLst/>
              <a:ahLst/>
              <a:cxnLst/>
              <a:rect l="l" t="t" r="r" b="b"/>
              <a:pathLst>
                <a:path w="5897880" h="13334">
                  <a:moveTo>
                    <a:pt x="5897880" y="10668"/>
                  </a:moveTo>
                  <a:lnTo>
                    <a:pt x="5897880" y="3048"/>
                  </a:lnTo>
                  <a:lnTo>
                    <a:pt x="5894832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0668"/>
                  </a:lnTo>
                  <a:lnTo>
                    <a:pt x="3048" y="12954"/>
                  </a:lnTo>
                  <a:lnTo>
                    <a:pt x="6096" y="12954"/>
                  </a:lnTo>
                  <a:lnTo>
                    <a:pt x="5894832" y="12954"/>
                  </a:lnTo>
                  <a:lnTo>
                    <a:pt x="5897880" y="10668"/>
                  </a:lnTo>
                  <a:close/>
                </a:path>
              </a:pathLst>
            </a:custGeom>
            <a:solidFill>
              <a:srgbClr val="929CFB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1" name="object 6">
              <a:extLst>
                <a:ext uri="{FF2B5EF4-FFF2-40B4-BE49-F238E27FC236}">
                  <a16:creationId xmlns:a16="http://schemas.microsoft.com/office/drawing/2014/main" id="{F15D8114-9601-97BE-3D2B-CAC3E7202BD2}"/>
                </a:ext>
              </a:extLst>
            </p:cNvPr>
            <p:cNvSpPr/>
            <p:nvPr/>
          </p:nvSpPr>
          <p:spPr>
            <a:xfrm>
              <a:off x="380" y="4541520"/>
              <a:ext cx="6057900" cy="7620"/>
            </a:xfrm>
            <a:custGeom>
              <a:avLst/>
              <a:gdLst/>
              <a:ahLst/>
              <a:cxnLst/>
              <a:rect l="l" t="t" r="r" b="b"/>
              <a:pathLst>
                <a:path w="6057900" h="7620">
                  <a:moveTo>
                    <a:pt x="6057899" y="7620"/>
                  </a:moveTo>
                  <a:lnTo>
                    <a:pt x="6057899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6057899" y="7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14" name="object 7">
              <a:extLst>
                <a:ext uri="{FF2B5EF4-FFF2-40B4-BE49-F238E27FC236}">
                  <a16:creationId xmlns:a16="http://schemas.microsoft.com/office/drawing/2014/main" id="{8F3361E0-0F41-8DE8-EE12-C539E66247E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508253"/>
              <a:ext cx="5833109" cy="41780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1354" y="323977"/>
            <a:ext cx="9588910" cy="1280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15" dirty="0">
                <a:solidFill>
                  <a:schemeClr val="tx2"/>
                </a:solidFill>
              </a:rPr>
              <a:t>Pretty</a:t>
            </a:r>
            <a:r>
              <a:rPr lang="en-US" spc="7" dirty="0">
                <a:solidFill>
                  <a:schemeClr val="tx2"/>
                </a:solidFill>
              </a:rPr>
              <a:t> </a:t>
            </a:r>
            <a:r>
              <a:rPr lang="en-US" spc="29" dirty="0">
                <a:solidFill>
                  <a:schemeClr val="tx2"/>
                </a:solidFill>
              </a:rPr>
              <a:t>Good</a:t>
            </a:r>
            <a:r>
              <a:rPr lang="en-US" spc="-15" dirty="0">
                <a:solidFill>
                  <a:schemeClr val="tx2"/>
                </a:solidFill>
              </a:rPr>
              <a:t> </a:t>
            </a:r>
            <a:r>
              <a:rPr lang="en-US" spc="15" dirty="0">
                <a:solidFill>
                  <a:schemeClr val="tx2"/>
                </a:solidFill>
              </a:rPr>
              <a:t>Privacy</a:t>
            </a:r>
            <a:r>
              <a:rPr lang="en-US" spc="22" dirty="0">
                <a:solidFill>
                  <a:schemeClr val="tx2"/>
                </a:solidFill>
              </a:rPr>
              <a:t> (PGP)</a:t>
            </a:r>
          </a:p>
        </p:txBody>
      </p:sp>
      <p:pic>
        <p:nvPicPr>
          <p:cNvPr id="30" name="Picture 18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F0750B8-2FEC-F3A7-662F-1100189E7307}"/>
              </a:ext>
            </a:extLst>
          </p:cNvPr>
          <p:cNvGrpSpPr/>
          <p:nvPr/>
        </p:nvGrpSpPr>
        <p:grpSpPr>
          <a:xfrm>
            <a:off x="2120874" y="3684160"/>
            <a:ext cx="7465546" cy="2730164"/>
            <a:chOff x="2191959" y="3561699"/>
            <a:chExt cx="7465546" cy="2730164"/>
          </a:xfrm>
        </p:grpSpPr>
        <p:sp>
          <p:nvSpPr>
            <p:cNvPr id="3" name="object 7">
              <a:extLst>
                <a:ext uri="{FF2B5EF4-FFF2-40B4-BE49-F238E27FC236}">
                  <a16:creationId xmlns:a16="http://schemas.microsoft.com/office/drawing/2014/main" id="{753C5660-6291-7A19-E4E0-06991EFDBC7D}"/>
                </a:ext>
              </a:extLst>
            </p:cNvPr>
            <p:cNvSpPr/>
            <p:nvPr/>
          </p:nvSpPr>
          <p:spPr>
            <a:xfrm>
              <a:off x="2800815" y="3628608"/>
              <a:ext cx="817756" cy="1179241"/>
            </a:xfrm>
            <a:custGeom>
              <a:avLst/>
              <a:gdLst/>
              <a:ahLst/>
              <a:cxnLst/>
              <a:rect l="l" t="t" r="r" b="b"/>
              <a:pathLst>
                <a:path w="558800" h="805814">
                  <a:moveTo>
                    <a:pt x="558546" y="805434"/>
                  </a:moveTo>
                  <a:lnTo>
                    <a:pt x="558546" y="0"/>
                  </a:lnTo>
                  <a:lnTo>
                    <a:pt x="0" y="0"/>
                  </a:lnTo>
                  <a:lnTo>
                    <a:pt x="0" y="805434"/>
                  </a:lnTo>
                  <a:lnTo>
                    <a:pt x="3809" y="805434"/>
                  </a:lnTo>
                  <a:lnTo>
                    <a:pt x="3809" y="7619"/>
                  </a:lnTo>
                  <a:lnTo>
                    <a:pt x="7619" y="3809"/>
                  </a:lnTo>
                  <a:lnTo>
                    <a:pt x="7619" y="7619"/>
                  </a:lnTo>
                  <a:lnTo>
                    <a:pt x="550926" y="7619"/>
                  </a:lnTo>
                  <a:lnTo>
                    <a:pt x="550926" y="3809"/>
                  </a:lnTo>
                  <a:lnTo>
                    <a:pt x="554735" y="7619"/>
                  </a:lnTo>
                  <a:lnTo>
                    <a:pt x="554735" y="805434"/>
                  </a:lnTo>
                  <a:lnTo>
                    <a:pt x="558546" y="805434"/>
                  </a:lnTo>
                  <a:close/>
                </a:path>
                <a:path w="558800" h="805814">
                  <a:moveTo>
                    <a:pt x="7619" y="7619"/>
                  </a:moveTo>
                  <a:lnTo>
                    <a:pt x="7619" y="3809"/>
                  </a:lnTo>
                  <a:lnTo>
                    <a:pt x="3809" y="7619"/>
                  </a:lnTo>
                  <a:lnTo>
                    <a:pt x="7619" y="7619"/>
                  </a:lnTo>
                  <a:close/>
                </a:path>
                <a:path w="558800" h="805814">
                  <a:moveTo>
                    <a:pt x="7619" y="797813"/>
                  </a:moveTo>
                  <a:lnTo>
                    <a:pt x="7619" y="7619"/>
                  </a:lnTo>
                  <a:lnTo>
                    <a:pt x="3809" y="7619"/>
                  </a:lnTo>
                  <a:lnTo>
                    <a:pt x="3809" y="797813"/>
                  </a:lnTo>
                  <a:lnTo>
                    <a:pt x="7619" y="797813"/>
                  </a:lnTo>
                  <a:close/>
                </a:path>
                <a:path w="558800" h="805814">
                  <a:moveTo>
                    <a:pt x="554735" y="797813"/>
                  </a:moveTo>
                  <a:lnTo>
                    <a:pt x="3809" y="797813"/>
                  </a:lnTo>
                  <a:lnTo>
                    <a:pt x="7619" y="801624"/>
                  </a:lnTo>
                  <a:lnTo>
                    <a:pt x="7619" y="805434"/>
                  </a:lnTo>
                  <a:lnTo>
                    <a:pt x="550926" y="805434"/>
                  </a:lnTo>
                  <a:lnTo>
                    <a:pt x="550926" y="801624"/>
                  </a:lnTo>
                  <a:lnTo>
                    <a:pt x="554735" y="797813"/>
                  </a:lnTo>
                  <a:close/>
                </a:path>
                <a:path w="558800" h="805814">
                  <a:moveTo>
                    <a:pt x="7619" y="805434"/>
                  </a:moveTo>
                  <a:lnTo>
                    <a:pt x="7619" y="801624"/>
                  </a:lnTo>
                  <a:lnTo>
                    <a:pt x="3809" y="797813"/>
                  </a:lnTo>
                  <a:lnTo>
                    <a:pt x="3809" y="805434"/>
                  </a:lnTo>
                  <a:lnTo>
                    <a:pt x="7619" y="805434"/>
                  </a:lnTo>
                  <a:close/>
                </a:path>
                <a:path w="558800" h="805814">
                  <a:moveTo>
                    <a:pt x="554735" y="7619"/>
                  </a:moveTo>
                  <a:lnTo>
                    <a:pt x="550926" y="3809"/>
                  </a:lnTo>
                  <a:lnTo>
                    <a:pt x="550926" y="7619"/>
                  </a:lnTo>
                  <a:lnTo>
                    <a:pt x="554735" y="7619"/>
                  </a:lnTo>
                  <a:close/>
                </a:path>
                <a:path w="558800" h="805814">
                  <a:moveTo>
                    <a:pt x="554735" y="797813"/>
                  </a:moveTo>
                  <a:lnTo>
                    <a:pt x="554735" y="7619"/>
                  </a:lnTo>
                  <a:lnTo>
                    <a:pt x="550926" y="7619"/>
                  </a:lnTo>
                  <a:lnTo>
                    <a:pt x="550926" y="797813"/>
                  </a:lnTo>
                  <a:lnTo>
                    <a:pt x="554735" y="797813"/>
                  </a:lnTo>
                  <a:close/>
                </a:path>
                <a:path w="558800" h="805814">
                  <a:moveTo>
                    <a:pt x="554735" y="805434"/>
                  </a:moveTo>
                  <a:lnTo>
                    <a:pt x="554735" y="797813"/>
                  </a:lnTo>
                  <a:lnTo>
                    <a:pt x="550926" y="801624"/>
                  </a:lnTo>
                  <a:lnTo>
                    <a:pt x="550926" y="805434"/>
                  </a:lnTo>
                  <a:lnTo>
                    <a:pt x="554735" y="805434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2A61F1DE-2B42-2F92-734E-FA6B0D90511C}"/>
                </a:ext>
              </a:extLst>
            </p:cNvPr>
            <p:cNvSpPr txBox="1"/>
            <p:nvPr/>
          </p:nvSpPr>
          <p:spPr>
            <a:xfrm>
              <a:off x="2761042" y="3649049"/>
              <a:ext cx="777798" cy="143483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54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File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1" name="object 9">
              <a:extLst>
                <a:ext uri="{FF2B5EF4-FFF2-40B4-BE49-F238E27FC236}">
                  <a16:creationId xmlns:a16="http://schemas.microsoft.com/office/drawing/2014/main" id="{664F0904-C2AC-7B59-619A-14886677895B}"/>
                </a:ext>
              </a:extLst>
            </p:cNvPr>
            <p:cNvSpPr/>
            <p:nvPr/>
          </p:nvSpPr>
          <p:spPr>
            <a:xfrm>
              <a:off x="3876907" y="4158290"/>
              <a:ext cx="1424568" cy="728546"/>
            </a:xfrm>
            <a:custGeom>
              <a:avLst/>
              <a:gdLst/>
              <a:ahLst/>
              <a:cxnLst/>
              <a:rect l="l" t="t" r="r" b="b"/>
              <a:pathLst>
                <a:path w="973455" h="497839">
                  <a:moveTo>
                    <a:pt x="728472" y="204216"/>
                  </a:moveTo>
                  <a:lnTo>
                    <a:pt x="0" y="204216"/>
                  </a:lnTo>
                  <a:lnTo>
                    <a:pt x="0" y="294132"/>
                  </a:lnTo>
                  <a:lnTo>
                    <a:pt x="3810" y="294132"/>
                  </a:lnTo>
                  <a:lnTo>
                    <a:pt x="3810" y="211836"/>
                  </a:lnTo>
                  <a:lnTo>
                    <a:pt x="7620" y="208026"/>
                  </a:lnTo>
                  <a:lnTo>
                    <a:pt x="7620" y="211836"/>
                  </a:lnTo>
                  <a:lnTo>
                    <a:pt x="724662" y="211836"/>
                  </a:lnTo>
                  <a:lnTo>
                    <a:pt x="724662" y="208026"/>
                  </a:lnTo>
                  <a:lnTo>
                    <a:pt x="728472" y="204216"/>
                  </a:lnTo>
                  <a:close/>
                </a:path>
                <a:path w="973455" h="497839">
                  <a:moveTo>
                    <a:pt x="7620" y="211836"/>
                  </a:moveTo>
                  <a:lnTo>
                    <a:pt x="7620" y="208026"/>
                  </a:lnTo>
                  <a:lnTo>
                    <a:pt x="3810" y="211836"/>
                  </a:lnTo>
                  <a:lnTo>
                    <a:pt x="7620" y="211836"/>
                  </a:lnTo>
                  <a:close/>
                </a:path>
                <a:path w="973455" h="497839">
                  <a:moveTo>
                    <a:pt x="7620" y="286512"/>
                  </a:moveTo>
                  <a:lnTo>
                    <a:pt x="7620" y="211836"/>
                  </a:lnTo>
                  <a:lnTo>
                    <a:pt x="3810" y="211836"/>
                  </a:lnTo>
                  <a:lnTo>
                    <a:pt x="3810" y="286512"/>
                  </a:lnTo>
                  <a:lnTo>
                    <a:pt x="7620" y="286512"/>
                  </a:lnTo>
                  <a:close/>
                </a:path>
                <a:path w="973455" h="497839">
                  <a:moveTo>
                    <a:pt x="732282" y="479298"/>
                  </a:moveTo>
                  <a:lnTo>
                    <a:pt x="732282" y="286512"/>
                  </a:lnTo>
                  <a:lnTo>
                    <a:pt x="3810" y="286512"/>
                  </a:lnTo>
                  <a:lnTo>
                    <a:pt x="7620" y="290322"/>
                  </a:lnTo>
                  <a:lnTo>
                    <a:pt x="7619" y="294132"/>
                  </a:lnTo>
                  <a:lnTo>
                    <a:pt x="724662" y="294132"/>
                  </a:lnTo>
                  <a:lnTo>
                    <a:pt x="724662" y="290322"/>
                  </a:lnTo>
                  <a:lnTo>
                    <a:pt x="728472" y="294132"/>
                  </a:lnTo>
                  <a:lnTo>
                    <a:pt x="728472" y="483108"/>
                  </a:lnTo>
                  <a:lnTo>
                    <a:pt x="732282" y="479298"/>
                  </a:lnTo>
                  <a:close/>
                </a:path>
                <a:path w="973455" h="497839">
                  <a:moveTo>
                    <a:pt x="7619" y="294132"/>
                  </a:moveTo>
                  <a:lnTo>
                    <a:pt x="7620" y="290322"/>
                  </a:lnTo>
                  <a:lnTo>
                    <a:pt x="3810" y="286512"/>
                  </a:lnTo>
                  <a:lnTo>
                    <a:pt x="3810" y="294132"/>
                  </a:lnTo>
                  <a:lnTo>
                    <a:pt x="7619" y="294132"/>
                  </a:lnTo>
                  <a:close/>
                </a:path>
                <a:path w="973455" h="497839">
                  <a:moveTo>
                    <a:pt x="973074" y="249174"/>
                  </a:moveTo>
                  <a:lnTo>
                    <a:pt x="724662" y="0"/>
                  </a:lnTo>
                  <a:lnTo>
                    <a:pt x="724662" y="204216"/>
                  </a:lnTo>
                  <a:lnTo>
                    <a:pt x="725424" y="204216"/>
                  </a:lnTo>
                  <a:lnTo>
                    <a:pt x="725424" y="12192"/>
                  </a:lnTo>
                  <a:lnTo>
                    <a:pt x="732282" y="9144"/>
                  </a:lnTo>
                  <a:lnTo>
                    <a:pt x="732282" y="19028"/>
                  </a:lnTo>
                  <a:lnTo>
                    <a:pt x="962782" y="248797"/>
                  </a:lnTo>
                  <a:lnTo>
                    <a:pt x="965454" y="246126"/>
                  </a:lnTo>
                  <a:lnTo>
                    <a:pt x="965454" y="256794"/>
                  </a:lnTo>
                  <a:lnTo>
                    <a:pt x="973074" y="249174"/>
                  </a:lnTo>
                  <a:close/>
                </a:path>
                <a:path w="973455" h="497839">
                  <a:moveTo>
                    <a:pt x="728472" y="211836"/>
                  </a:moveTo>
                  <a:lnTo>
                    <a:pt x="728472" y="204216"/>
                  </a:lnTo>
                  <a:lnTo>
                    <a:pt x="724662" y="208026"/>
                  </a:lnTo>
                  <a:lnTo>
                    <a:pt x="724662" y="211836"/>
                  </a:lnTo>
                  <a:lnTo>
                    <a:pt x="728472" y="211836"/>
                  </a:lnTo>
                  <a:close/>
                </a:path>
                <a:path w="973455" h="497839">
                  <a:moveTo>
                    <a:pt x="728472" y="294132"/>
                  </a:moveTo>
                  <a:lnTo>
                    <a:pt x="724662" y="290322"/>
                  </a:lnTo>
                  <a:lnTo>
                    <a:pt x="724662" y="294132"/>
                  </a:lnTo>
                  <a:lnTo>
                    <a:pt x="728472" y="294132"/>
                  </a:lnTo>
                  <a:close/>
                </a:path>
                <a:path w="973455" h="497839">
                  <a:moveTo>
                    <a:pt x="728472" y="483108"/>
                  </a:moveTo>
                  <a:lnTo>
                    <a:pt x="728472" y="294132"/>
                  </a:lnTo>
                  <a:lnTo>
                    <a:pt x="724662" y="294132"/>
                  </a:lnTo>
                  <a:lnTo>
                    <a:pt x="724662" y="497586"/>
                  </a:lnTo>
                  <a:lnTo>
                    <a:pt x="725424" y="496824"/>
                  </a:lnTo>
                  <a:lnTo>
                    <a:pt x="725424" y="486156"/>
                  </a:lnTo>
                  <a:lnTo>
                    <a:pt x="728472" y="483108"/>
                  </a:lnTo>
                  <a:close/>
                </a:path>
                <a:path w="973455" h="497839">
                  <a:moveTo>
                    <a:pt x="732282" y="19028"/>
                  </a:moveTo>
                  <a:lnTo>
                    <a:pt x="732282" y="9144"/>
                  </a:lnTo>
                  <a:lnTo>
                    <a:pt x="725424" y="12192"/>
                  </a:lnTo>
                  <a:lnTo>
                    <a:pt x="732282" y="19028"/>
                  </a:lnTo>
                  <a:close/>
                </a:path>
                <a:path w="973455" h="497839">
                  <a:moveTo>
                    <a:pt x="732282" y="211836"/>
                  </a:moveTo>
                  <a:lnTo>
                    <a:pt x="732282" y="19028"/>
                  </a:lnTo>
                  <a:lnTo>
                    <a:pt x="725424" y="12192"/>
                  </a:lnTo>
                  <a:lnTo>
                    <a:pt x="725424" y="204216"/>
                  </a:lnTo>
                  <a:lnTo>
                    <a:pt x="728472" y="204216"/>
                  </a:lnTo>
                  <a:lnTo>
                    <a:pt x="728472" y="211836"/>
                  </a:lnTo>
                  <a:lnTo>
                    <a:pt x="732282" y="211836"/>
                  </a:lnTo>
                  <a:close/>
                </a:path>
                <a:path w="973455" h="497839">
                  <a:moveTo>
                    <a:pt x="965454" y="256794"/>
                  </a:moveTo>
                  <a:lnTo>
                    <a:pt x="965454" y="251460"/>
                  </a:lnTo>
                  <a:lnTo>
                    <a:pt x="962782" y="248797"/>
                  </a:lnTo>
                  <a:lnTo>
                    <a:pt x="725424" y="486156"/>
                  </a:lnTo>
                  <a:lnTo>
                    <a:pt x="732282" y="488442"/>
                  </a:lnTo>
                  <a:lnTo>
                    <a:pt x="732282" y="489966"/>
                  </a:lnTo>
                  <a:lnTo>
                    <a:pt x="965454" y="256794"/>
                  </a:lnTo>
                  <a:close/>
                </a:path>
                <a:path w="973455" h="497839">
                  <a:moveTo>
                    <a:pt x="732282" y="489966"/>
                  </a:moveTo>
                  <a:lnTo>
                    <a:pt x="732282" y="488442"/>
                  </a:lnTo>
                  <a:lnTo>
                    <a:pt x="725424" y="486156"/>
                  </a:lnTo>
                  <a:lnTo>
                    <a:pt x="725424" y="496824"/>
                  </a:lnTo>
                  <a:lnTo>
                    <a:pt x="732282" y="489966"/>
                  </a:lnTo>
                  <a:close/>
                </a:path>
                <a:path w="973455" h="497839">
                  <a:moveTo>
                    <a:pt x="965454" y="251460"/>
                  </a:moveTo>
                  <a:lnTo>
                    <a:pt x="965454" y="246126"/>
                  </a:lnTo>
                  <a:lnTo>
                    <a:pt x="962782" y="248797"/>
                  </a:lnTo>
                  <a:lnTo>
                    <a:pt x="965454" y="25146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2" name="object 10">
              <a:extLst>
                <a:ext uri="{FF2B5EF4-FFF2-40B4-BE49-F238E27FC236}">
                  <a16:creationId xmlns:a16="http://schemas.microsoft.com/office/drawing/2014/main" id="{FE4AFFAF-7B4D-8CF2-BB63-B64F6AF72752}"/>
                </a:ext>
              </a:extLst>
            </p:cNvPr>
            <p:cNvSpPr txBox="1"/>
            <p:nvPr/>
          </p:nvSpPr>
          <p:spPr>
            <a:xfrm>
              <a:off x="3651252" y="5867027"/>
              <a:ext cx="949712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ncryption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3" name="object 11">
              <a:extLst>
                <a:ext uri="{FF2B5EF4-FFF2-40B4-BE49-F238E27FC236}">
                  <a16:creationId xmlns:a16="http://schemas.microsoft.com/office/drawing/2014/main" id="{0425325D-5B1F-E103-436B-F3BA52A3B0FF}"/>
                </a:ext>
              </a:extLst>
            </p:cNvPr>
            <p:cNvSpPr txBox="1"/>
            <p:nvPr/>
          </p:nvSpPr>
          <p:spPr>
            <a:xfrm>
              <a:off x="3520069" y="5906845"/>
              <a:ext cx="150541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94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4" name="object 12">
              <a:extLst>
                <a:ext uri="{FF2B5EF4-FFF2-40B4-BE49-F238E27FC236}">
                  <a16:creationId xmlns:a16="http://schemas.microsoft.com/office/drawing/2014/main" id="{2C3C240F-2143-9838-834A-43F37E1142B0}"/>
                </a:ext>
              </a:extLst>
            </p:cNvPr>
            <p:cNvSpPr/>
            <p:nvPr/>
          </p:nvSpPr>
          <p:spPr>
            <a:xfrm>
              <a:off x="5489374" y="3561699"/>
              <a:ext cx="817756" cy="1179241"/>
            </a:xfrm>
            <a:custGeom>
              <a:avLst/>
              <a:gdLst/>
              <a:ahLst/>
              <a:cxnLst/>
              <a:rect l="l" t="t" r="r" b="b"/>
              <a:pathLst>
                <a:path w="558800" h="805814">
                  <a:moveTo>
                    <a:pt x="558546" y="805434"/>
                  </a:moveTo>
                  <a:lnTo>
                    <a:pt x="558545" y="0"/>
                  </a:lnTo>
                  <a:lnTo>
                    <a:pt x="0" y="0"/>
                  </a:lnTo>
                  <a:lnTo>
                    <a:pt x="0" y="805434"/>
                  </a:lnTo>
                  <a:lnTo>
                    <a:pt x="3810" y="805434"/>
                  </a:lnTo>
                  <a:lnTo>
                    <a:pt x="3809" y="7620"/>
                  </a:lnTo>
                  <a:lnTo>
                    <a:pt x="7619" y="3810"/>
                  </a:lnTo>
                  <a:lnTo>
                    <a:pt x="7619" y="7620"/>
                  </a:lnTo>
                  <a:lnTo>
                    <a:pt x="550926" y="7620"/>
                  </a:lnTo>
                  <a:lnTo>
                    <a:pt x="550926" y="3810"/>
                  </a:lnTo>
                  <a:lnTo>
                    <a:pt x="554735" y="7620"/>
                  </a:lnTo>
                  <a:lnTo>
                    <a:pt x="554736" y="805434"/>
                  </a:lnTo>
                  <a:lnTo>
                    <a:pt x="558546" y="805434"/>
                  </a:lnTo>
                  <a:close/>
                </a:path>
                <a:path w="558800" h="805814">
                  <a:moveTo>
                    <a:pt x="7619" y="7620"/>
                  </a:moveTo>
                  <a:lnTo>
                    <a:pt x="7619" y="3810"/>
                  </a:lnTo>
                  <a:lnTo>
                    <a:pt x="3809" y="7620"/>
                  </a:lnTo>
                  <a:lnTo>
                    <a:pt x="7619" y="7620"/>
                  </a:lnTo>
                  <a:close/>
                </a:path>
                <a:path w="558800" h="805814">
                  <a:moveTo>
                    <a:pt x="7620" y="797814"/>
                  </a:moveTo>
                  <a:lnTo>
                    <a:pt x="7619" y="7620"/>
                  </a:lnTo>
                  <a:lnTo>
                    <a:pt x="3809" y="7620"/>
                  </a:lnTo>
                  <a:lnTo>
                    <a:pt x="3810" y="797814"/>
                  </a:lnTo>
                  <a:lnTo>
                    <a:pt x="7620" y="797814"/>
                  </a:lnTo>
                  <a:close/>
                </a:path>
                <a:path w="558800" h="805814">
                  <a:moveTo>
                    <a:pt x="554736" y="797814"/>
                  </a:moveTo>
                  <a:lnTo>
                    <a:pt x="3810" y="797814"/>
                  </a:lnTo>
                  <a:lnTo>
                    <a:pt x="7620" y="801624"/>
                  </a:lnTo>
                  <a:lnTo>
                    <a:pt x="7620" y="805434"/>
                  </a:lnTo>
                  <a:lnTo>
                    <a:pt x="550926" y="805434"/>
                  </a:lnTo>
                  <a:lnTo>
                    <a:pt x="550926" y="801624"/>
                  </a:lnTo>
                  <a:lnTo>
                    <a:pt x="554736" y="797814"/>
                  </a:lnTo>
                  <a:close/>
                </a:path>
                <a:path w="558800" h="805814">
                  <a:moveTo>
                    <a:pt x="7620" y="805434"/>
                  </a:moveTo>
                  <a:lnTo>
                    <a:pt x="7620" y="801624"/>
                  </a:lnTo>
                  <a:lnTo>
                    <a:pt x="3810" y="797814"/>
                  </a:lnTo>
                  <a:lnTo>
                    <a:pt x="3810" y="805434"/>
                  </a:lnTo>
                  <a:lnTo>
                    <a:pt x="7620" y="805434"/>
                  </a:lnTo>
                  <a:close/>
                </a:path>
                <a:path w="558800" h="805814">
                  <a:moveTo>
                    <a:pt x="554735" y="7620"/>
                  </a:moveTo>
                  <a:lnTo>
                    <a:pt x="550926" y="3810"/>
                  </a:lnTo>
                  <a:lnTo>
                    <a:pt x="550926" y="7620"/>
                  </a:lnTo>
                  <a:lnTo>
                    <a:pt x="554735" y="7620"/>
                  </a:lnTo>
                  <a:close/>
                </a:path>
                <a:path w="558800" h="805814">
                  <a:moveTo>
                    <a:pt x="554736" y="797814"/>
                  </a:moveTo>
                  <a:lnTo>
                    <a:pt x="554735" y="7620"/>
                  </a:lnTo>
                  <a:lnTo>
                    <a:pt x="550926" y="7620"/>
                  </a:lnTo>
                  <a:lnTo>
                    <a:pt x="550926" y="797814"/>
                  </a:lnTo>
                  <a:lnTo>
                    <a:pt x="554736" y="797814"/>
                  </a:lnTo>
                  <a:close/>
                </a:path>
                <a:path w="558800" h="805814">
                  <a:moveTo>
                    <a:pt x="554736" y="805434"/>
                  </a:moveTo>
                  <a:lnTo>
                    <a:pt x="554736" y="797814"/>
                  </a:lnTo>
                  <a:lnTo>
                    <a:pt x="550926" y="801624"/>
                  </a:lnTo>
                  <a:lnTo>
                    <a:pt x="550926" y="805434"/>
                  </a:lnTo>
                  <a:lnTo>
                    <a:pt x="554736" y="805434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5" name="object 13">
              <a:extLst>
                <a:ext uri="{FF2B5EF4-FFF2-40B4-BE49-F238E27FC236}">
                  <a16:creationId xmlns:a16="http://schemas.microsoft.com/office/drawing/2014/main" id="{22D9779D-3A18-35B9-D13B-30B4A7DECD0E}"/>
                </a:ext>
              </a:extLst>
            </p:cNvPr>
            <p:cNvSpPr/>
            <p:nvPr/>
          </p:nvSpPr>
          <p:spPr>
            <a:xfrm>
              <a:off x="6631257" y="4110340"/>
              <a:ext cx="1298186" cy="708102"/>
            </a:xfrm>
            <a:custGeom>
              <a:avLst/>
              <a:gdLst/>
              <a:ahLst/>
              <a:cxnLst/>
              <a:rect l="l" t="t" r="r" b="b"/>
              <a:pathLst>
                <a:path w="887095" h="483870">
                  <a:moveTo>
                    <a:pt x="662357" y="170578"/>
                  </a:moveTo>
                  <a:lnTo>
                    <a:pt x="34289" y="19812"/>
                  </a:lnTo>
                  <a:lnTo>
                    <a:pt x="0" y="161544"/>
                  </a:lnTo>
                  <a:lnTo>
                    <a:pt x="6095" y="163007"/>
                  </a:lnTo>
                  <a:lnTo>
                    <a:pt x="6095" y="154686"/>
                  </a:lnTo>
                  <a:lnTo>
                    <a:pt x="9309" y="155462"/>
                  </a:lnTo>
                  <a:lnTo>
                    <a:pt x="36575" y="43859"/>
                  </a:lnTo>
                  <a:lnTo>
                    <a:pt x="36575" y="28194"/>
                  </a:lnTo>
                  <a:lnTo>
                    <a:pt x="41147" y="25146"/>
                  </a:lnTo>
                  <a:lnTo>
                    <a:pt x="41147" y="29292"/>
                  </a:lnTo>
                  <a:lnTo>
                    <a:pt x="661415" y="178366"/>
                  </a:lnTo>
                  <a:lnTo>
                    <a:pt x="661415" y="174497"/>
                  </a:lnTo>
                  <a:lnTo>
                    <a:pt x="662357" y="170578"/>
                  </a:lnTo>
                  <a:close/>
                </a:path>
                <a:path w="887095" h="483870">
                  <a:moveTo>
                    <a:pt x="9309" y="155462"/>
                  </a:moveTo>
                  <a:lnTo>
                    <a:pt x="6095" y="154686"/>
                  </a:lnTo>
                  <a:lnTo>
                    <a:pt x="8381" y="159258"/>
                  </a:lnTo>
                  <a:lnTo>
                    <a:pt x="9309" y="155462"/>
                  </a:lnTo>
                  <a:close/>
                </a:path>
                <a:path w="887095" h="483870">
                  <a:moveTo>
                    <a:pt x="637031" y="307086"/>
                  </a:moveTo>
                  <a:lnTo>
                    <a:pt x="9309" y="155462"/>
                  </a:lnTo>
                  <a:lnTo>
                    <a:pt x="8381" y="159258"/>
                  </a:lnTo>
                  <a:lnTo>
                    <a:pt x="6095" y="154686"/>
                  </a:lnTo>
                  <a:lnTo>
                    <a:pt x="6095" y="163007"/>
                  </a:lnTo>
                  <a:lnTo>
                    <a:pt x="627781" y="312241"/>
                  </a:lnTo>
                  <a:lnTo>
                    <a:pt x="628649" y="308609"/>
                  </a:lnTo>
                  <a:lnTo>
                    <a:pt x="631697" y="313182"/>
                  </a:lnTo>
                  <a:lnTo>
                    <a:pt x="631697" y="329428"/>
                  </a:lnTo>
                  <a:lnTo>
                    <a:pt x="637031" y="307086"/>
                  </a:lnTo>
                  <a:close/>
                </a:path>
                <a:path w="887095" h="483870">
                  <a:moveTo>
                    <a:pt x="41147" y="25146"/>
                  </a:moveTo>
                  <a:lnTo>
                    <a:pt x="36575" y="28194"/>
                  </a:lnTo>
                  <a:lnTo>
                    <a:pt x="40191" y="29062"/>
                  </a:lnTo>
                  <a:lnTo>
                    <a:pt x="41147" y="25146"/>
                  </a:lnTo>
                  <a:close/>
                </a:path>
                <a:path w="887095" h="483870">
                  <a:moveTo>
                    <a:pt x="40191" y="29062"/>
                  </a:moveTo>
                  <a:lnTo>
                    <a:pt x="36575" y="28194"/>
                  </a:lnTo>
                  <a:lnTo>
                    <a:pt x="36575" y="43859"/>
                  </a:lnTo>
                  <a:lnTo>
                    <a:pt x="40191" y="29062"/>
                  </a:lnTo>
                  <a:close/>
                </a:path>
                <a:path w="887095" h="483870">
                  <a:moveTo>
                    <a:pt x="41147" y="29292"/>
                  </a:moveTo>
                  <a:lnTo>
                    <a:pt x="41147" y="25146"/>
                  </a:lnTo>
                  <a:lnTo>
                    <a:pt x="40191" y="29062"/>
                  </a:lnTo>
                  <a:lnTo>
                    <a:pt x="41147" y="29292"/>
                  </a:lnTo>
                  <a:close/>
                </a:path>
                <a:path w="887095" h="483870">
                  <a:moveTo>
                    <a:pt x="631697" y="329428"/>
                  </a:moveTo>
                  <a:lnTo>
                    <a:pt x="631697" y="313182"/>
                  </a:lnTo>
                  <a:lnTo>
                    <a:pt x="627781" y="312241"/>
                  </a:lnTo>
                  <a:lnTo>
                    <a:pt x="586739" y="483870"/>
                  </a:lnTo>
                  <a:lnTo>
                    <a:pt x="590549" y="481539"/>
                  </a:lnTo>
                  <a:lnTo>
                    <a:pt x="590549" y="472440"/>
                  </a:lnTo>
                  <a:lnTo>
                    <a:pt x="598754" y="467417"/>
                  </a:lnTo>
                  <a:lnTo>
                    <a:pt x="631697" y="329428"/>
                  </a:lnTo>
                  <a:close/>
                </a:path>
                <a:path w="887095" h="483870">
                  <a:moveTo>
                    <a:pt x="598754" y="467417"/>
                  </a:moveTo>
                  <a:lnTo>
                    <a:pt x="590549" y="472440"/>
                  </a:lnTo>
                  <a:lnTo>
                    <a:pt x="596645" y="476250"/>
                  </a:lnTo>
                  <a:lnTo>
                    <a:pt x="598754" y="467417"/>
                  </a:lnTo>
                  <a:close/>
                </a:path>
                <a:path w="887095" h="483870">
                  <a:moveTo>
                    <a:pt x="879347" y="304888"/>
                  </a:moveTo>
                  <a:lnTo>
                    <a:pt x="879347" y="295655"/>
                  </a:lnTo>
                  <a:lnTo>
                    <a:pt x="878585" y="300227"/>
                  </a:lnTo>
                  <a:lnTo>
                    <a:pt x="876757" y="297241"/>
                  </a:lnTo>
                  <a:lnTo>
                    <a:pt x="598754" y="467417"/>
                  </a:lnTo>
                  <a:lnTo>
                    <a:pt x="596645" y="476250"/>
                  </a:lnTo>
                  <a:lnTo>
                    <a:pt x="590549" y="472440"/>
                  </a:lnTo>
                  <a:lnTo>
                    <a:pt x="590549" y="481539"/>
                  </a:lnTo>
                  <a:lnTo>
                    <a:pt x="879347" y="304888"/>
                  </a:lnTo>
                  <a:close/>
                </a:path>
                <a:path w="887095" h="483870">
                  <a:moveTo>
                    <a:pt x="631697" y="313182"/>
                  </a:moveTo>
                  <a:lnTo>
                    <a:pt x="628649" y="308609"/>
                  </a:lnTo>
                  <a:lnTo>
                    <a:pt x="627781" y="312241"/>
                  </a:lnTo>
                  <a:lnTo>
                    <a:pt x="631697" y="313182"/>
                  </a:lnTo>
                  <a:close/>
                </a:path>
                <a:path w="887095" h="483870">
                  <a:moveTo>
                    <a:pt x="665987" y="171449"/>
                  </a:moveTo>
                  <a:lnTo>
                    <a:pt x="662357" y="170578"/>
                  </a:lnTo>
                  <a:lnTo>
                    <a:pt x="661415" y="174497"/>
                  </a:lnTo>
                  <a:lnTo>
                    <a:pt x="665987" y="171449"/>
                  </a:lnTo>
                  <a:close/>
                </a:path>
                <a:path w="887095" h="483870">
                  <a:moveTo>
                    <a:pt x="665987" y="179465"/>
                  </a:moveTo>
                  <a:lnTo>
                    <a:pt x="665987" y="171449"/>
                  </a:lnTo>
                  <a:lnTo>
                    <a:pt x="661415" y="174497"/>
                  </a:lnTo>
                  <a:lnTo>
                    <a:pt x="661415" y="178366"/>
                  </a:lnTo>
                  <a:lnTo>
                    <a:pt x="665987" y="179465"/>
                  </a:lnTo>
                  <a:close/>
                </a:path>
                <a:path w="887095" h="483870">
                  <a:moveTo>
                    <a:pt x="886967" y="300227"/>
                  </a:moveTo>
                  <a:lnTo>
                    <a:pt x="703325" y="0"/>
                  </a:lnTo>
                  <a:lnTo>
                    <a:pt x="662357" y="170578"/>
                  </a:lnTo>
                  <a:lnTo>
                    <a:pt x="665987" y="171449"/>
                  </a:lnTo>
                  <a:lnTo>
                    <a:pt x="665987" y="179465"/>
                  </a:lnTo>
                  <a:lnTo>
                    <a:pt x="667511" y="179831"/>
                  </a:lnTo>
                  <a:lnTo>
                    <a:pt x="701801" y="38861"/>
                  </a:lnTo>
                  <a:lnTo>
                    <a:pt x="701801" y="11429"/>
                  </a:lnTo>
                  <a:lnTo>
                    <a:pt x="708659" y="10667"/>
                  </a:lnTo>
                  <a:lnTo>
                    <a:pt x="708659" y="22633"/>
                  </a:lnTo>
                  <a:lnTo>
                    <a:pt x="876757" y="297241"/>
                  </a:lnTo>
                  <a:lnTo>
                    <a:pt x="879347" y="295655"/>
                  </a:lnTo>
                  <a:lnTo>
                    <a:pt x="879347" y="304888"/>
                  </a:lnTo>
                  <a:lnTo>
                    <a:pt x="886967" y="300227"/>
                  </a:lnTo>
                  <a:close/>
                </a:path>
                <a:path w="887095" h="483870">
                  <a:moveTo>
                    <a:pt x="708659" y="10667"/>
                  </a:moveTo>
                  <a:lnTo>
                    <a:pt x="701801" y="11429"/>
                  </a:lnTo>
                  <a:lnTo>
                    <a:pt x="706577" y="19230"/>
                  </a:lnTo>
                  <a:lnTo>
                    <a:pt x="708659" y="10667"/>
                  </a:lnTo>
                  <a:close/>
                </a:path>
                <a:path w="887095" h="483870">
                  <a:moveTo>
                    <a:pt x="706577" y="19230"/>
                  </a:moveTo>
                  <a:lnTo>
                    <a:pt x="701801" y="11429"/>
                  </a:lnTo>
                  <a:lnTo>
                    <a:pt x="701801" y="38861"/>
                  </a:lnTo>
                  <a:lnTo>
                    <a:pt x="706577" y="19230"/>
                  </a:lnTo>
                  <a:close/>
                </a:path>
                <a:path w="887095" h="483870">
                  <a:moveTo>
                    <a:pt x="708659" y="22633"/>
                  </a:moveTo>
                  <a:lnTo>
                    <a:pt x="708659" y="10667"/>
                  </a:lnTo>
                  <a:lnTo>
                    <a:pt x="706577" y="19230"/>
                  </a:lnTo>
                  <a:lnTo>
                    <a:pt x="708659" y="22633"/>
                  </a:lnTo>
                  <a:close/>
                </a:path>
                <a:path w="887095" h="483870">
                  <a:moveTo>
                    <a:pt x="879347" y="295655"/>
                  </a:moveTo>
                  <a:lnTo>
                    <a:pt x="876757" y="297241"/>
                  </a:lnTo>
                  <a:lnTo>
                    <a:pt x="878585" y="300227"/>
                  </a:lnTo>
                  <a:lnTo>
                    <a:pt x="879347" y="295655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6" name="object 14">
              <a:extLst>
                <a:ext uri="{FF2B5EF4-FFF2-40B4-BE49-F238E27FC236}">
                  <a16:creationId xmlns:a16="http://schemas.microsoft.com/office/drawing/2014/main" id="{E5F875AF-BC2F-1E5E-7176-961B6D4D14E7}"/>
                </a:ext>
              </a:extLst>
            </p:cNvPr>
            <p:cNvSpPr txBox="1"/>
            <p:nvPr/>
          </p:nvSpPr>
          <p:spPr>
            <a:xfrm>
              <a:off x="5449610" y="3582144"/>
              <a:ext cx="1395760" cy="1511781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A……</a:t>
              </a: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86421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</a:t>
              </a:r>
              <a:endParaRPr kumimoji="0" sz="1756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7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Encrypted</a:t>
              </a:r>
              <a:r>
                <a:rPr kumimoji="0" sz="1756" b="0" i="0" u="none" strike="noStrike" kern="1200" cap="none" spc="-10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file</a:t>
              </a:r>
            </a:p>
          </p:txBody>
        </p:sp>
        <p:sp>
          <p:nvSpPr>
            <p:cNvPr id="37" name="object 15">
              <a:extLst>
                <a:ext uri="{FF2B5EF4-FFF2-40B4-BE49-F238E27FC236}">
                  <a16:creationId xmlns:a16="http://schemas.microsoft.com/office/drawing/2014/main" id="{500E8648-B4F9-8ABE-0421-B253AF90B843}"/>
                </a:ext>
              </a:extLst>
            </p:cNvPr>
            <p:cNvSpPr/>
            <p:nvPr/>
          </p:nvSpPr>
          <p:spPr>
            <a:xfrm>
              <a:off x="8177931" y="4234119"/>
              <a:ext cx="1221059" cy="1179241"/>
            </a:xfrm>
            <a:custGeom>
              <a:avLst/>
              <a:gdLst/>
              <a:ahLst/>
              <a:cxnLst/>
              <a:rect l="l" t="t" r="r" b="b"/>
              <a:pathLst>
                <a:path w="834389" h="805814">
                  <a:moveTo>
                    <a:pt x="834389" y="805434"/>
                  </a:moveTo>
                  <a:lnTo>
                    <a:pt x="834389" y="0"/>
                  </a:lnTo>
                  <a:lnTo>
                    <a:pt x="0" y="0"/>
                  </a:lnTo>
                  <a:lnTo>
                    <a:pt x="0" y="805434"/>
                  </a:lnTo>
                  <a:lnTo>
                    <a:pt x="3810" y="805434"/>
                  </a:lnTo>
                  <a:lnTo>
                    <a:pt x="3810" y="7619"/>
                  </a:lnTo>
                  <a:lnTo>
                    <a:pt x="7620" y="3810"/>
                  </a:lnTo>
                  <a:lnTo>
                    <a:pt x="7620" y="7619"/>
                  </a:lnTo>
                  <a:lnTo>
                    <a:pt x="826770" y="7619"/>
                  </a:lnTo>
                  <a:lnTo>
                    <a:pt x="826770" y="3810"/>
                  </a:lnTo>
                  <a:lnTo>
                    <a:pt x="830580" y="7619"/>
                  </a:lnTo>
                  <a:lnTo>
                    <a:pt x="830580" y="805434"/>
                  </a:lnTo>
                  <a:lnTo>
                    <a:pt x="834389" y="805434"/>
                  </a:lnTo>
                  <a:close/>
                </a:path>
                <a:path w="834389" h="805814">
                  <a:moveTo>
                    <a:pt x="7620" y="7619"/>
                  </a:moveTo>
                  <a:lnTo>
                    <a:pt x="7620" y="3810"/>
                  </a:lnTo>
                  <a:lnTo>
                    <a:pt x="3810" y="7619"/>
                  </a:lnTo>
                  <a:lnTo>
                    <a:pt x="7620" y="7619"/>
                  </a:lnTo>
                  <a:close/>
                </a:path>
                <a:path w="834389" h="805814">
                  <a:moveTo>
                    <a:pt x="7620" y="797814"/>
                  </a:moveTo>
                  <a:lnTo>
                    <a:pt x="7620" y="7619"/>
                  </a:lnTo>
                  <a:lnTo>
                    <a:pt x="3810" y="7619"/>
                  </a:lnTo>
                  <a:lnTo>
                    <a:pt x="3810" y="797814"/>
                  </a:lnTo>
                  <a:lnTo>
                    <a:pt x="7620" y="797814"/>
                  </a:lnTo>
                  <a:close/>
                </a:path>
                <a:path w="834389" h="805814">
                  <a:moveTo>
                    <a:pt x="830580" y="797814"/>
                  </a:moveTo>
                  <a:lnTo>
                    <a:pt x="3810" y="797814"/>
                  </a:lnTo>
                  <a:lnTo>
                    <a:pt x="7620" y="801624"/>
                  </a:lnTo>
                  <a:lnTo>
                    <a:pt x="7620" y="805434"/>
                  </a:lnTo>
                  <a:lnTo>
                    <a:pt x="826770" y="805434"/>
                  </a:lnTo>
                  <a:lnTo>
                    <a:pt x="826770" y="801624"/>
                  </a:lnTo>
                  <a:lnTo>
                    <a:pt x="830580" y="797814"/>
                  </a:lnTo>
                  <a:close/>
                </a:path>
                <a:path w="834389" h="805814">
                  <a:moveTo>
                    <a:pt x="7620" y="805434"/>
                  </a:moveTo>
                  <a:lnTo>
                    <a:pt x="7620" y="801624"/>
                  </a:lnTo>
                  <a:lnTo>
                    <a:pt x="3810" y="797814"/>
                  </a:lnTo>
                  <a:lnTo>
                    <a:pt x="3810" y="805434"/>
                  </a:lnTo>
                  <a:lnTo>
                    <a:pt x="7620" y="805434"/>
                  </a:lnTo>
                  <a:close/>
                </a:path>
                <a:path w="834389" h="805814">
                  <a:moveTo>
                    <a:pt x="830580" y="7619"/>
                  </a:moveTo>
                  <a:lnTo>
                    <a:pt x="826770" y="3810"/>
                  </a:lnTo>
                  <a:lnTo>
                    <a:pt x="826770" y="7619"/>
                  </a:lnTo>
                  <a:lnTo>
                    <a:pt x="830580" y="7619"/>
                  </a:lnTo>
                  <a:close/>
                </a:path>
                <a:path w="834389" h="805814">
                  <a:moveTo>
                    <a:pt x="830580" y="797814"/>
                  </a:moveTo>
                  <a:lnTo>
                    <a:pt x="830580" y="7619"/>
                  </a:lnTo>
                  <a:lnTo>
                    <a:pt x="826770" y="7619"/>
                  </a:lnTo>
                  <a:lnTo>
                    <a:pt x="826770" y="797814"/>
                  </a:lnTo>
                  <a:lnTo>
                    <a:pt x="830580" y="797814"/>
                  </a:lnTo>
                  <a:close/>
                </a:path>
                <a:path w="834389" h="805814">
                  <a:moveTo>
                    <a:pt x="830580" y="805434"/>
                  </a:moveTo>
                  <a:lnTo>
                    <a:pt x="830580" y="797814"/>
                  </a:lnTo>
                  <a:lnTo>
                    <a:pt x="826770" y="801624"/>
                  </a:lnTo>
                  <a:lnTo>
                    <a:pt x="826770" y="805434"/>
                  </a:lnTo>
                  <a:lnTo>
                    <a:pt x="830580" y="805434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38" name="object 16">
              <a:extLst>
                <a:ext uri="{FF2B5EF4-FFF2-40B4-BE49-F238E27FC236}">
                  <a16:creationId xmlns:a16="http://schemas.microsoft.com/office/drawing/2014/main" id="{174D0422-2962-7F91-8BCB-FF6D7EB01F0D}"/>
                </a:ext>
              </a:extLst>
            </p:cNvPr>
            <p:cNvSpPr txBox="1"/>
            <p:nvPr/>
          </p:nvSpPr>
          <p:spPr>
            <a:xfrm>
              <a:off x="8206183" y="4254561"/>
              <a:ext cx="1157868" cy="1100514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A…c--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……………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pic>
          <p:nvPicPr>
            <p:cNvPr id="39" name="object 17">
              <a:extLst>
                <a:ext uri="{FF2B5EF4-FFF2-40B4-BE49-F238E27FC236}">
                  <a16:creationId xmlns:a16="http://schemas.microsoft.com/office/drawing/2014/main" id="{A75EF51E-AB41-AC05-1ADF-D82A8161EAE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1959" y="5508702"/>
              <a:ext cx="1534406" cy="554214"/>
            </a:xfrm>
            <a:prstGeom prst="rect">
              <a:avLst/>
            </a:prstGeom>
          </p:spPr>
        </p:pic>
        <p:grpSp>
          <p:nvGrpSpPr>
            <p:cNvPr id="40" name="object 18">
              <a:extLst>
                <a:ext uri="{FF2B5EF4-FFF2-40B4-BE49-F238E27FC236}">
                  <a16:creationId xmlns:a16="http://schemas.microsoft.com/office/drawing/2014/main" id="{D407502D-3900-C870-F6EF-97E9B8940C56}"/>
                </a:ext>
              </a:extLst>
            </p:cNvPr>
            <p:cNvGrpSpPr/>
            <p:nvPr/>
          </p:nvGrpSpPr>
          <p:grpSpPr>
            <a:xfrm>
              <a:off x="3876906" y="5180856"/>
              <a:ext cx="2895600" cy="940420"/>
              <a:chOff x="1512569" y="3540252"/>
              <a:chExt cx="1978660" cy="642620"/>
            </a:xfrm>
          </p:grpSpPr>
          <p:sp>
            <p:nvSpPr>
              <p:cNvPr id="45" name="object 19">
                <a:extLst>
                  <a:ext uri="{FF2B5EF4-FFF2-40B4-BE49-F238E27FC236}">
                    <a16:creationId xmlns:a16="http://schemas.microsoft.com/office/drawing/2014/main" id="{8757EC2F-2FDC-8B3E-44A6-04BB0006CE9E}"/>
                  </a:ext>
                </a:extLst>
              </p:cNvPr>
              <p:cNvSpPr/>
              <p:nvPr/>
            </p:nvSpPr>
            <p:spPr>
              <a:xfrm>
                <a:off x="1516379" y="3677412"/>
                <a:ext cx="826135" cy="479425"/>
              </a:xfrm>
              <a:custGeom>
                <a:avLst/>
                <a:gdLst/>
                <a:ahLst/>
                <a:cxnLst/>
                <a:rect l="l" t="t" r="r" b="b"/>
                <a:pathLst>
                  <a:path w="826135" h="479425">
                    <a:moveTo>
                      <a:pt x="826008" y="240029"/>
                    </a:moveTo>
                    <a:lnTo>
                      <a:pt x="586740" y="0"/>
                    </a:lnTo>
                    <a:lnTo>
                      <a:pt x="586740" y="182879"/>
                    </a:lnTo>
                    <a:lnTo>
                      <a:pt x="0" y="182879"/>
                    </a:lnTo>
                    <a:lnTo>
                      <a:pt x="0" y="296417"/>
                    </a:lnTo>
                    <a:lnTo>
                      <a:pt x="586740" y="296417"/>
                    </a:lnTo>
                    <a:lnTo>
                      <a:pt x="586740" y="479297"/>
                    </a:lnTo>
                    <a:lnTo>
                      <a:pt x="826008" y="24002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46" name="object 20">
                <a:extLst>
                  <a:ext uri="{FF2B5EF4-FFF2-40B4-BE49-F238E27FC236}">
                    <a16:creationId xmlns:a16="http://schemas.microsoft.com/office/drawing/2014/main" id="{551D579C-999D-54B1-580E-E7D264E15423}"/>
                  </a:ext>
                </a:extLst>
              </p:cNvPr>
              <p:cNvSpPr/>
              <p:nvPr/>
            </p:nvSpPr>
            <p:spPr>
              <a:xfrm>
                <a:off x="1512569" y="3668268"/>
                <a:ext cx="836294" cy="497840"/>
              </a:xfrm>
              <a:custGeom>
                <a:avLst/>
                <a:gdLst/>
                <a:ahLst/>
                <a:cxnLst/>
                <a:rect l="l" t="t" r="r" b="b"/>
                <a:pathLst>
                  <a:path w="836294" h="497839">
                    <a:moveTo>
                      <a:pt x="590550" y="188213"/>
                    </a:moveTo>
                    <a:lnTo>
                      <a:pt x="0" y="188213"/>
                    </a:lnTo>
                    <a:lnTo>
                      <a:pt x="0" y="309371"/>
                    </a:lnTo>
                    <a:lnTo>
                      <a:pt x="3809" y="309371"/>
                    </a:lnTo>
                    <a:lnTo>
                      <a:pt x="3810" y="195833"/>
                    </a:lnTo>
                    <a:lnTo>
                      <a:pt x="7620" y="192023"/>
                    </a:lnTo>
                    <a:lnTo>
                      <a:pt x="7620" y="195833"/>
                    </a:lnTo>
                    <a:lnTo>
                      <a:pt x="586740" y="195833"/>
                    </a:lnTo>
                    <a:lnTo>
                      <a:pt x="586740" y="192023"/>
                    </a:lnTo>
                    <a:lnTo>
                      <a:pt x="590550" y="188213"/>
                    </a:lnTo>
                    <a:close/>
                  </a:path>
                  <a:path w="836294" h="497839">
                    <a:moveTo>
                      <a:pt x="7620" y="195833"/>
                    </a:moveTo>
                    <a:lnTo>
                      <a:pt x="7620" y="192023"/>
                    </a:lnTo>
                    <a:lnTo>
                      <a:pt x="3810" y="195833"/>
                    </a:lnTo>
                    <a:lnTo>
                      <a:pt x="7620" y="195833"/>
                    </a:lnTo>
                    <a:close/>
                  </a:path>
                  <a:path w="836294" h="497839">
                    <a:moveTo>
                      <a:pt x="7620" y="301751"/>
                    </a:moveTo>
                    <a:lnTo>
                      <a:pt x="7620" y="195833"/>
                    </a:lnTo>
                    <a:lnTo>
                      <a:pt x="3810" y="195833"/>
                    </a:lnTo>
                    <a:lnTo>
                      <a:pt x="3810" y="301751"/>
                    </a:lnTo>
                    <a:lnTo>
                      <a:pt x="7620" y="301751"/>
                    </a:lnTo>
                    <a:close/>
                  </a:path>
                  <a:path w="836294" h="497839">
                    <a:moveTo>
                      <a:pt x="594360" y="480040"/>
                    </a:moveTo>
                    <a:lnTo>
                      <a:pt x="594360" y="301751"/>
                    </a:lnTo>
                    <a:lnTo>
                      <a:pt x="3810" y="301751"/>
                    </a:lnTo>
                    <a:lnTo>
                      <a:pt x="7620" y="305561"/>
                    </a:lnTo>
                    <a:lnTo>
                      <a:pt x="7620" y="309371"/>
                    </a:lnTo>
                    <a:lnTo>
                      <a:pt x="586740" y="309371"/>
                    </a:lnTo>
                    <a:lnTo>
                      <a:pt x="586740" y="305561"/>
                    </a:lnTo>
                    <a:lnTo>
                      <a:pt x="590550" y="309371"/>
                    </a:lnTo>
                    <a:lnTo>
                      <a:pt x="590550" y="483862"/>
                    </a:lnTo>
                    <a:lnTo>
                      <a:pt x="594360" y="480040"/>
                    </a:lnTo>
                    <a:close/>
                  </a:path>
                  <a:path w="836294" h="497839">
                    <a:moveTo>
                      <a:pt x="7620" y="309371"/>
                    </a:moveTo>
                    <a:lnTo>
                      <a:pt x="7620" y="305561"/>
                    </a:lnTo>
                    <a:lnTo>
                      <a:pt x="3810" y="301751"/>
                    </a:lnTo>
                    <a:lnTo>
                      <a:pt x="3809" y="309371"/>
                    </a:lnTo>
                    <a:lnTo>
                      <a:pt x="7620" y="309371"/>
                    </a:lnTo>
                    <a:close/>
                  </a:path>
                  <a:path w="836294" h="497839">
                    <a:moveTo>
                      <a:pt x="835913" y="249173"/>
                    </a:moveTo>
                    <a:lnTo>
                      <a:pt x="586740" y="0"/>
                    </a:lnTo>
                    <a:lnTo>
                      <a:pt x="586740" y="188213"/>
                    </a:lnTo>
                    <a:lnTo>
                      <a:pt x="588264" y="188213"/>
                    </a:lnTo>
                    <a:lnTo>
                      <a:pt x="588264" y="12191"/>
                    </a:lnTo>
                    <a:lnTo>
                      <a:pt x="594360" y="9143"/>
                    </a:lnTo>
                    <a:lnTo>
                      <a:pt x="594360" y="18287"/>
                    </a:lnTo>
                    <a:lnTo>
                      <a:pt x="824869" y="248797"/>
                    </a:lnTo>
                    <a:lnTo>
                      <a:pt x="827532" y="246125"/>
                    </a:lnTo>
                    <a:lnTo>
                      <a:pt x="827532" y="257530"/>
                    </a:lnTo>
                    <a:lnTo>
                      <a:pt x="835913" y="249173"/>
                    </a:lnTo>
                    <a:close/>
                  </a:path>
                  <a:path w="836294" h="497839">
                    <a:moveTo>
                      <a:pt x="590550" y="195833"/>
                    </a:moveTo>
                    <a:lnTo>
                      <a:pt x="590550" y="188213"/>
                    </a:lnTo>
                    <a:lnTo>
                      <a:pt x="586740" y="192023"/>
                    </a:lnTo>
                    <a:lnTo>
                      <a:pt x="586740" y="195833"/>
                    </a:lnTo>
                    <a:lnTo>
                      <a:pt x="590550" y="195833"/>
                    </a:lnTo>
                    <a:close/>
                  </a:path>
                  <a:path w="836294" h="497839">
                    <a:moveTo>
                      <a:pt x="590550" y="309371"/>
                    </a:moveTo>
                    <a:lnTo>
                      <a:pt x="586740" y="305561"/>
                    </a:lnTo>
                    <a:lnTo>
                      <a:pt x="586740" y="309371"/>
                    </a:lnTo>
                    <a:lnTo>
                      <a:pt x="590550" y="309371"/>
                    </a:lnTo>
                    <a:close/>
                  </a:path>
                  <a:path w="836294" h="497839">
                    <a:moveTo>
                      <a:pt x="590550" y="483862"/>
                    </a:moveTo>
                    <a:lnTo>
                      <a:pt x="590550" y="309371"/>
                    </a:lnTo>
                    <a:lnTo>
                      <a:pt x="586740" y="309371"/>
                    </a:lnTo>
                    <a:lnTo>
                      <a:pt x="586740" y="497585"/>
                    </a:lnTo>
                    <a:lnTo>
                      <a:pt x="588264" y="496066"/>
                    </a:lnTo>
                    <a:lnTo>
                      <a:pt x="588264" y="486155"/>
                    </a:lnTo>
                    <a:lnTo>
                      <a:pt x="590550" y="483862"/>
                    </a:lnTo>
                    <a:close/>
                  </a:path>
                  <a:path w="836294" h="497839">
                    <a:moveTo>
                      <a:pt x="594360" y="18287"/>
                    </a:moveTo>
                    <a:lnTo>
                      <a:pt x="594360" y="9143"/>
                    </a:lnTo>
                    <a:lnTo>
                      <a:pt x="588264" y="12191"/>
                    </a:lnTo>
                    <a:lnTo>
                      <a:pt x="594360" y="18287"/>
                    </a:lnTo>
                    <a:close/>
                  </a:path>
                  <a:path w="836294" h="497839">
                    <a:moveTo>
                      <a:pt x="594360" y="195833"/>
                    </a:moveTo>
                    <a:lnTo>
                      <a:pt x="594360" y="18287"/>
                    </a:lnTo>
                    <a:lnTo>
                      <a:pt x="588264" y="12191"/>
                    </a:lnTo>
                    <a:lnTo>
                      <a:pt x="588264" y="188213"/>
                    </a:lnTo>
                    <a:lnTo>
                      <a:pt x="590550" y="188213"/>
                    </a:lnTo>
                    <a:lnTo>
                      <a:pt x="590550" y="195833"/>
                    </a:lnTo>
                    <a:lnTo>
                      <a:pt x="594360" y="195833"/>
                    </a:lnTo>
                    <a:close/>
                  </a:path>
                  <a:path w="836294" h="497839">
                    <a:moveTo>
                      <a:pt x="827532" y="257530"/>
                    </a:moveTo>
                    <a:lnTo>
                      <a:pt x="827532" y="251459"/>
                    </a:lnTo>
                    <a:lnTo>
                      <a:pt x="824869" y="248797"/>
                    </a:lnTo>
                    <a:lnTo>
                      <a:pt x="588264" y="486155"/>
                    </a:lnTo>
                    <a:lnTo>
                      <a:pt x="594360" y="488441"/>
                    </a:lnTo>
                    <a:lnTo>
                      <a:pt x="594360" y="489989"/>
                    </a:lnTo>
                    <a:lnTo>
                      <a:pt x="827532" y="257530"/>
                    </a:lnTo>
                    <a:close/>
                  </a:path>
                  <a:path w="836294" h="497839">
                    <a:moveTo>
                      <a:pt x="594360" y="489989"/>
                    </a:moveTo>
                    <a:lnTo>
                      <a:pt x="594360" y="488441"/>
                    </a:lnTo>
                    <a:lnTo>
                      <a:pt x="588264" y="486155"/>
                    </a:lnTo>
                    <a:lnTo>
                      <a:pt x="588264" y="496066"/>
                    </a:lnTo>
                    <a:lnTo>
                      <a:pt x="594360" y="489989"/>
                    </a:lnTo>
                    <a:close/>
                  </a:path>
                  <a:path w="836294" h="497839">
                    <a:moveTo>
                      <a:pt x="827532" y="251459"/>
                    </a:moveTo>
                    <a:lnTo>
                      <a:pt x="827532" y="246125"/>
                    </a:lnTo>
                    <a:lnTo>
                      <a:pt x="824869" y="248797"/>
                    </a:lnTo>
                    <a:lnTo>
                      <a:pt x="827532" y="25145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47" name="object 21">
                <a:extLst>
                  <a:ext uri="{FF2B5EF4-FFF2-40B4-BE49-F238E27FC236}">
                    <a16:creationId xmlns:a16="http://schemas.microsoft.com/office/drawing/2014/main" id="{64280E02-F983-B6B6-64B0-B894F9E17A78}"/>
                  </a:ext>
                </a:extLst>
              </p:cNvPr>
              <p:cNvSpPr/>
              <p:nvPr/>
            </p:nvSpPr>
            <p:spPr>
              <a:xfrm>
                <a:off x="2388870" y="3540252"/>
                <a:ext cx="1102360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w="1102360" h="642620">
                    <a:moveTo>
                      <a:pt x="1102360" y="0"/>
                    </a:moveTo>
                    <a:lnTo>
                      <a:pt x="1019810" y="0"/>
                    </a:lnTo>
                    <a:lnTo>
                      <a:pt x="82550" y="0"/>
                    </a:lnTo>
                    <a:lnTo>
                      <a:pt x="0" y="0"/>
                    </a:lnTo>
                    <a:lnTo>
                      <a:pt x="0" y="642366"/>
                    </a:lnTo>
                    <a:lnTo>
                      <a:pt x="82296" y="642366"/>
                    </a:lnTo>
                    <a:lnTo>
                      <a:pt x="82550" y="642366"/>
                    </a:lnTo>
                    <a:lnTo>
                      <a:pt x="1019556" y="642366"/>
                    </a:lnTo>
                    <a:lnTo>
                      <a:pt x="1019556" y="560070"/>
                    </a:lnTo>
                    <a:lnTo>
                      <a:pt x="82550" y="560070"/>
                    </a:lnTo>
                    <a:lnTo>
                      <a:pt x="82550" y="82296"/>
                    </a:lnTo>
                    <a:lnTo>
                      <a:pt x="1019810" y="82296"/>
                    </a:lnTo>
                    <a:lnTo>
                      <a:pt x="1019810" y="642366"/>
                    </a:lnTo>
                    <a:lnTo>
                      <a:pt x="1102360" y="642366"/>
                    </a:lnTo>
                    <a:lnTo>
                      <a:pt x="110236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48" name="object 22">
                <a:extLst>
                  <a:ext uri="{FF2B5EF4-FFF2-40B4-BE49-F238E27FC236}">
                    <a16:creationId xmlns:a16="http://schemas.microsoft.com/office/drawing/2014/main" id="{7732B390-668F-137F-82FA-A301C7405ED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526382" y="3681171"/>
                <a:ext cx="828350" cy="366572"/>
              </a:xfrm>
              <a:prstGeom prst="rect">
                <a:avLst/>
              </a:prstGeom>
            </p:spPr>
          </p:pic>
          <p:sp>
            <p:nvSpPr>
              <p:cNvPr id="49" name="object 23">
                <a:extLst>
                  <a:ext uri="{FF2B5EF4-FFF2-40B4-BE49-F238E27FC236}">
                    <a16:creationId xmlns:a16="http://schemas.microsoft.com/office/drawing/2014/main" id="{27730D3F-40D0-E66F-63D5-E8C285591040}"/>
                  </a:ext>
                </a:extLst>
              </p:cNvPr>
              <p:cNvSpPr/>
              <p:nvPr/>
            </p:nvSpPr>
            <p:spPr>
              <a:xfrm>
                <a:off x="2498090" y="3649980"/>
                <a:ext cx="882650" cy="422909"/>
              </a:xfrm>
              <a:custGeom>
                <a:avLst/>
                <a:gdLst/>
                <a:ahLst/>
                <a:cxnLst/>
                <a:rect l="l" t="t" r="r" b="b"/>
                <a:pathLst>
                  <a:path w="882650" h="422910">
                    <a:moveTo>
                      <a:pt x="882650" y="0"/>
                    </a:moveTo>
                    <a:lnTo>
                      <a:pt x="855980" y="0"/>
                    </a:lnTo>
                    <a:lnTo>
                      <a:pt x="29210" y="0"/>
                    </a:lnTo>
                    <a:lnTo>
                      <a:pt x="0" y="0"/>
                    </a:lnTo>
                    <a:lnTo>
                      <a:pt x="0" y="422910"/>
                    </a:lnTo>
                    <a:lnTo>
                      <a:pt x="28702" y="422910"/>
                    </a:lnTo>
                    <a:lnTo>
                      <a:pt x="29210" y="422910"/>
                    </a:lnTo>
                    <a:lnTo>
                      <a:pt x="855472" y="422910"/>
                    </a:lnTo>
                    <a:lnTo>
                      <a:pt x="855472" y="395478"/>
                    </a:lnTo>
                    <a:lnTo>
                      <a:pt x="29210" y="395478"/>
                    </a:lnTo>
                    <a:lnTo>
                      <a:pt x="29210" y="27432"/>
                    </a:lnTo>
                    <a:lnTo>
                      <a:pt x="855980" y="27432"/>
                    </a:lnTo>
                    <a:lnTo>
                      <a:pt x="855980" y="422910"/>
                    </a:lnTo>
                    <a:lnTo>
                      <a:pt x="882650" y="422910"/>
                    </a:lnTo>
                    <a:lnTo>
                      <a:pt x="882650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41" name="object 24">
              <a:extLst>
                <a:ext uri="{FF2B5EF4-FFF2-40B4-BE49-F238E27FC236}">
                  <a16:creationId xmlns:a16="http://schemas.microsoft.com/office/drawing/2014/main" id="{B34753F1-F1EB-EEE3-0631-AC56ABD3D2AF}"/>
                </a:ext>
              </a:extLst>
            </p:cNvPr>
            <p:cNvSpPr/>
            <p:nvPr/>
          </p:nvSpPr>
          <p:spPr>
            <a:xfrm>
              <a:off x="6893312" y="5323593"/>
              <a:ext cx="1019407" cy="748989"/>
            </a:xfrm>
            <a:custGeom>
              <a:avLst/>
              <a:gdLst/>
              <a:ahLst/>
              <a:cxnLst/>
              <a:rect l="l" t="t" r="r" b="b"/>
              <a:pathLst>
                <a:path w="696595" h="511810">
                  <a:moveTo>
                    <a:pt x="403860" y="159518"/>
                  </a:moveTo>
                  <a:lnTo>
                    <a:pt x="403860" y="150876"/>
                  </a:lnTo>
                  <a:lnTo>
                    <a:pt x="402336" y="156210"/>
                  </a:lnTo>
                  <a:lnTo>
                    <a:pt x="400395" y="152922"/>
                  </a:lnTo>
                  <a:lnTo>
                    <a:pt x="0" y="389382"/>
                  </a:lnTo>
                  <a:lnTo>
                    <a:pt x="7619" y="402352"/>
                  </a:lnTo>
                  <a:lnTo>
                    <a:pt x="7620" y="394716"/>
                  </a:lnTo>
                  <a:lnTo>
                    <a:pt x="8382" y="389382"/>
                  </a:lnTo>
                  <a:lnTo>
                    <a:pt x="10524" y="392992"/>
                  </a:lnTo>
                  <a:lnTo>
                    <a:pt x="403860" y="159518"/>
                  </a:lnTo>
                  <a:close/>
                </a:path>
                <a:path w="696595" h="511810">
                  <a:moveTo>
                    <a:pt x="10524" y="392992"/>
                  </a:moveTo>
                  <a:lnTo>
                    <a:pt x="8382" y="389382"/>
                  </a:lnTo>
                  <a:lnTo>
                    <a:pt x="7620" y="394716"/>
                  </a:lnTo>
                  <a:lnTo>
                    <a:pt x="10524" y="392992"/>
                  </a:lnTo>
                  <a:close/>
                </a:path>
                <a:path w="696595" h="511810">
                  <a:moveTo>
                    <a:pt x="74342" y="500551"/>
                  </a:moveTo>
                  <a:lnTo>
                    <a:pt x="10524" y="392992"/>
                  </a:lnTo>
                  <a:lnTo>
                    <a:pt x="7620" y="394716"/>
                  </a:lnTo>
                  <a:lnTo>
                    <a:pt x="7619" y="402352"/>
                  </a:lnTo>
                  <a:lnTo>
                    <a:pt x="71628" y="511302"/>
                  </a:lnTo>
                  <a:lnTo>
                    <a:pt x="71628" y="502158"/>
                  </a:lnTo>
                  <a:lnTo>
                    <a:pt x="74342" y="500551"/>
                  </a:lnTo>
                  <a:close/>
                </a:path>
                <a:path w="696595" h="511810">
                  <a:moveTo>
                    <a:pt x="76200" y="503682"/>
                  </a:moveTo>
                  <a:lnTo>
                    <a:pt x="74342" y="500551"/>
                  </a:lnTo>
                  <a:lnTo>
                    <a:pt x="71628" y="502158"/>
                  </a:lnTo>
                  <a:lnTo>
                    <a:pt x="76200" y="503682"/>
                  </a:lnTo>
                  <a:close/>
                </a:path>
                <a:path w="696595" h="511810">
                  <a:moveTo>
                    <a:pt x="76200" y="508593"/>
                  </a:moveTo>
                  <a:lnTo>
                    <a:pt x="76200" y="503682"/>
                  </a:lnTo>
                  <a:lnTo>
                    <a:pt x="71628" y="502158"/>
                  </a:lnTo>
                  <a:lnTo>
                    <a:pt x="71628" y="511302"/>
                  </a:lnTo>
                  <a:lnTo>
                    <a:pt x="76200" y="508593"/>
                  </a:lnTo>
                  <a:close/>
                </a:path>
                <a:path w="696595" h="511810">
                  <a:moveTo>
                    <a:pt x="560568" y="408419"/>
                  </a:moveTo>
                  <a:lnTo>
                    <a:pt x="474726" y="263652"/>
                  </a:lnTo>
                  <a:lnTo>
                    <a:pt x="74342" y="500551"/>
                  </a:lnTo>
                  <a:lnTo>
                    <a:pt x="76200" y="503682"/>
                  </a:lnTo>
                  <a:lnTo>
                    <a:pt x="76200" y="508593"/>
                  </a:lnTo>
                  <a:lnTo>
                    <a:pt x="470154" y="275194"/>
                  </a:lnTo>
                  <a:lnTo>
                    <a:pt x="470154" y="270510"/>
                  </a:lnTo>
                  <a:lnTo>
                    <a:pt x="475488" y="272034"/>
                  </a:lnTo>
                  <a:lnTo>
                    <a:pt x="475488" y="279502"/>
                  </a:lnTo>
                  <a:lnTo>
                    <a:pt x="557784" y="418249"/>
                  </a:lnTo>
                  <a:lnTo>
                    <a:pt x="557784" y="416052"/>
                  </a:lnTo>
                  <a:lnTo>
                    <a:pt x="560568" y="408419"/>
                  </a:lnTo>
                  <a:close/>
                </a:path>
                <a:path w="696595" h="511810">
                  <a:moveTo>
                    <a:pt x="696468" y="59436"/>
                  </a:moveTo>
                  <a:lnTo>
                    <a:pt x="310134" y="0"/>
                  </a:lnTo>
                  <a:lnTo>
                    <a:pt x="316991" y="11618"/>
                  </a:lnTo>
                  <a:lnTo>
                    <a:pt x="316991" y="9144"/>
                  </a:lnTo>
                  <a:lnTo>
                    <a:pt x="320802" y="3048"/>
                  </a:lnTo>
                  <a:lnTo>
                    <a:pt x="325133" y="10390"/>
                  </a:lnTo>
                  <a:lnTo>
                    <a:pt x="685642" y="65570"/>
                  </a:lnTo>
                  <a:lnTo>
                    <a:pt x="687324" y="60960"/>
                  </a:lnTo>
                  <a:lnTo>
                    <a:pt x="690372" y="66294"/>
                  </a:lnTo>
                  <a:lnTo>
                    <a:pt x="690372" y="76096"/>
                  </a:lnTo>
                  <a:lnTo>
                    <a:pt x="696468" y="59436"/>
                  </a:lnTo>
                  <a:close/>
                </a:path>
                <a:path w="696595" h="511810">
                  <a:moveTo>
                    <a:pt x="325133" y="10390"/>
                  </a:moveTo>
                  <a:lnTo>
                    <a:pt x="320802" y="3048"/>
                  </a:lnTo>
                  <a:lnTo>
                    <a:pt x="316991" y="9144"/>
                  </a:lnTo>
                  <a:lnTo>
                    <a:pt x="325133" y="10390"/>
                  </a:lnTo>
                  <a:close/>
                </a:path>
                <a:path w="696595" h="511810">
                  <a:moveTo>
                    <a:pt x="410718" y="155448"/>
                  </a:moveTo>
                  <a:lnTo>
                    <a:pt x="325133" y="10390"/>
                  </a:lnTo>
                  <a:lnTo>
                    <a:pt x="316991" y="9144"/>
                  </a:lnTo>
                  <a:lnTo>
                    <a:pt x="316991" y="11618"/>
                  </a:lnTo>
                  <a:lnTo>
                    <a:pt x="400395" y="152922"/>
                  </a:lnTo>
                  <a:lnTo>
                    <a:pt x="403860" y="150876"/>
                  </a:lnTo>
                  <a:lnTo>
                    <a:pt x="403860" y="159518"/>
                  </a:lnTo>
                  <a:lnTo>
                    <a:pt x="410718" y="155448"/>
                  </a:lnTo>
                  <a:close/>
                </a:path>
                <a:path w="696595" h="511810">
                  <a:moveTo>
                    <a:pt x="403860" y="150876"/>
                  </a:moveTo>
                  <a:lnTo>
                    <a:pt x="400395" y="152922"/>
                  </a:lnTo>
                  <a:lnTo>
                    <a:pt x="402336" y="156210"/>
                  </a:lnTo>
                  <a:lnTo>
                    <a:pt x="403860" y="150876"/>
                  </a:lnTo>
                  <a:close/>
                </a:path>
                <a:path w="696595" h="511810">
                  <a:moveTo>
                    <a:pt x="475488" y="272034"/>
                  </a:moveTo>
                  <a:lnTo>
                    <a:pt x="470154" y="270510"/>
                  </a:lnTo>
                  <a:lnTo>
                    <a:pt x="472209" y="273976"/>
                  </a:lnTo>
                  <a:lnTo>
                    <a:pt x="475488" y="272034"/>
                  </a:lnTo>
                  <a:close/>
                </a:path>
                <a:path w="696595" h="511810">
                  <a:moveTo>
                    <a:pt x="472209" y="273976"/>
                  </a:moveTo>
                  <a:lnTo>
                    <a:pt x="470154" y="270510"/>
                  </a:lnTo>
                  <a:lnTo>
                    <a:pt x="470154" y="275194"/>
                  </a:lnTo>
                  <a:lnTo>
                    <a:pt x="472209" y="273976"/>
                  </a:lnTo>
                  <a:close/>
                </a:path>
                <a:path w="696595" h="511810">
                  <a:moveTo>
                    <a:pt x="475488" y="279502"/>
                  </a:moveTo>
                  <a:lnTo>
                    <a:pt x="475488" y="272034"/>
                  </a:lnTo>
                  <a:lnTo>
                    <a:pt x="472209" y="273976"/>
                  </a:lnTo>
                  <a:lnTo>
                    <a:pt x="475488" y="279502"/>
                  </a:lnTo>
                  <a:close/>
                </a:path>
                <a:path w="696595" h="511810">
                  <a:moveTo>
                    <a:pt x="564642" y="415290"/>
                  </a:moveTo>
                  <a:lnTo>
                    <a:pt x="560568" y="408419"/>
                  </a:lnTo>
                  <a:lnTo>
                    <a:pt x="557784" y="416052"/>
                  </a:lnTo>
                  <a:lnTo>
                    <a:pt x="564642" y="415290"/>
                  </a:lnTo>
                  <a:close/>
                </a:path>
                <a:path w="696595" h="511810">
                  <a:moveTo>
                    <a:pt x="564642" y="419710"/>
                  </a:moveTo>
                  <a:lnTo>
                    <a:pt x="564642" y="415290"/>
                  </a:lnTo>
                  <a:lnTo>
                    <a:pt x="557784" y="416052"/>
                  </a:lnTo>
                  <a:lnTo>
                    <a:pt x="557784" y="418249"/>
                  </a:lnTo>
                  <a:lnTo>
                    <a:pt x="562356" y="425958"/>
                  </a:lnTo>
                  <a:lnTo>
                    <a:pt x="564642" y="419710"/>
                  </a:lnTo>
                  <a:close/>
                </a:path>
                <a:path w="696595" h="511810">
                  <a:moveTo>
                    <a:pt x="690372" y="76096"/>
                  </a:moveTo>
                  <a:lnTo>
                    <a:pt x="690372" y="66294"/>
                  </a:lnTo>
                  <a:lnTo>
                    <a:pt x="685642" y="65570"/>
                  </a:lnTo>
                  <a:lnTo>
                    <a:pt x="560568" y="408419"/>
                  </a:lnTo>
                  <a:lnTo>
                    <a:pt x="564642" y="415290"/>
                  </a:lnTo>
                  <a:lnTo>
                    <a:pt x="564642" y="419710"/>
                  </a:lnTo>
                  <a:lnTo>
                    <a:pt x="690372" y="76096"/>
                  </a:lnTo>
                  <a:close/>
                </a:path>
                <a:path w="696595" h="511810">
                  <a:moveTo>
                    <a:pt x="690372" y="66294"/>
                  </a:moveTo>
                  <a:lnTo>
                    <a:pt x="687324" y="60960"/>
                  </a:lnTo>
                  <a:lnTo>
                    <a:pt x="685642" y="65570"/>
                  </a:lnTo>
                  <a:lnTo>
                    <a:pt x="690372" y="66294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2" name="object 25">
              <a:extLst>
                <a:ext uri="{FF2B5EF4-FFF2-40B4-BE49-F238E27FC236}">
                  <a16:creationId xmlns:a16="http://schemas.microsoft.com/office/drawing/2014/main" id="{A3A4C718-72FF-9500-BE1F-A6D1D90D30F9}"/>
                </a:ext>
              </a:extLst>
            </p:cNvPr>
            <p:cNvSpPr txBox="1"/>
            <p:nvPr/>
          </p:nvSpPr>
          <p:spPr>
            <a:xfrm>
              <a:off x="3770229" y="4993888"/>
              <a:ext cx="1098395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User's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Public</a:t>
              </a:r>
              <a:r>
                <a:rPr kumimoji="0" sz="1756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3" name="object 26">
              <a:extLst>
                <a:ext uri="{FF2B5EF4-FFF2-40B4-BE49-F238E27FC236}">
                  <a16:creationId xmlns:a16="http://schemas.microsoft.com/office/drawing/2014/main" id="{E313C434-DCEF-C907-D10A-789DDF92D8DA}"/>
                </a:ext>
              </a:extLst>
            </p:cNvPr>
            <p:cNvSpPr txBox="1"/>
            <p:nvPr/>
          </p:nvSpPr>
          <p:spPr>
            <a:xfrm>
              <a:off x="3970946" y="3917794"/>
              <a:ext cx="1332571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Random</a:t>
              </a:r>
              <a:r>
                <a:rPr kumimoji="0" sz="1756" b="0" i="0" u="none" strike="noStrike" kern="1200" cap="none" spc="-8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4" name="object 27">
              <a:extLst>
                <a:ext uri="{FF2B5EF4-FFF2-40B4-BE49-F238E27FC236}">
                  <a16:creationId xmlns:a16="http://schemas.microsoft.com/office/drawing/2014/main" id="{26205AC8-F3B3-CA85-7DFA-C568021541E1}"/>
                </a:ext>
              </a:extLst>
            </p:cNvPr>
            <p:cNvSpPr txBox="1"/>
            <p:nvPr/>
          </p:nvSpPr>
          <p:spPr>
            <a:xfrm>
              <a:off x="8004337" y="6001955"/>
              <a:ext cx="1653168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File</a:t>
              </a:r>
              <a:r>
                <a:rPr kumimoji="0" sz="1756" b="1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sz="1756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Encryption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FE95BCD2-3F44-988C-4E66-C6415473029F}"/>
              </a:ext>
            </a:extLst>
          </p:cNvPr>
          <p:cNvSpPr txBox="1"/>
          <p:nvPr/>
        </p:nvSpPr>
        <p:spPr>
          <a:xfrm>
            <a:off x="983989" y="1711073"/>
            <a:ext cx="10540010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PGP is an application layer protocol which provides cryptographic privacy and  authentication for network communication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A62C52">
                    <a:lumMod val="75000"/>
                  </a:srgbClr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 encrypts and decrypts email communication as well as authenticates messages with  digital signatures and encrypts stored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27C00617-0B9C-9517-063E-6BD560557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928" y="243764"/>
            <a:ext cx="10348146" cy="16750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/>
            <a:r>
              <a:rPr lang="en-US" spc="22">
                <a:solidFill>
                  <a:schemeClr val="tx2"/>
                </a:solidFill>
              </a:rPr>
              <a:t>S/MIME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2719662"/>
            <a:ext cx="1371600" cy="2548349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586B525B-670F-240C-81BE-395E6B01B895}"/>
              </a:ext>
            </a:extLst>
          </p:cNvPr>
          <p:cNvSpPr txBox="1"/>
          <p:nvPr/>
        </p:nvSpPr>
        <p:spPr>
          <a:xfrm>
            <a:off x="1001879" y="730080"/>
            <a:ext cx="10466221" cy="286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36961" marR="7434" lvl="0" indent="-228600" algn="just" defTabSz="914400" rtl="0" eaLnBrk="1" fontAlgn="auto" latinLnBrk="0" hangingPunct="1">
              <a:lnSpc>
                <a:spcPct val="110000"/>
              </a:lnSpc>
              <a:spcBef>
                <a:spcPts val="139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S/MIME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(Secure/Multipurpose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Internet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Mail Extensions)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an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application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layer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which </a:t>
            </a:r>
            <a:r>
              <a:rPr kumimoji="0" lang="en-US" sz="1800" b="1" i="0" u="none" strike="noStrike" kern="1200" cap="none" spc="-41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used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send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digitally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signed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encrypted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email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messages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534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uses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Rivest-Shamir-Adleman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encryption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(RSA) system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for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email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encryption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10000"/>
              </a:lnSpc>
              <a:spcBef>
                <a:spcPts val="534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Administrators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need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 enable</a:t>
            </a:r>
            <a:r>
              <a:rPr kumimoji="0" lang="en-US" sz="18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S/MIME</a:t>
            </a:r>
            <a:r>
              <a:rPr kumimoji="0" lang="en-US" sz="18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based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security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for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mailboxes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their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organizations.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17" name="object 7">
            <a:extLst>
              <a:ext uri="{FF2B5EF4-FFF2-40B4-BE49-F238E27FC236}">
                <a16:creationId xmlns:a16="http://schemas.microsoft.com/office/drawing/2014/main" id="{769D768C-3D0B-0233-DCD2-2380F9068A31}"/>
              </a:ext>
            </a:extLst>
          </p:cNvPr>
          <p:cNvGraphicFramePr>
            <a:graphicFrameLocks noGrp="1"/>
          </p:cNvGraphicFramePr>
          <p:nvPr/>
        </p:nvGraphicFramePr>
        <p:xfrm>
          <a:off x="1880388" y="3673104"/>
          <a:ext cx="9166198" cy="3020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7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marL="20193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Mandatory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latin typeface="Arial"/>
                          <a:cs typeface="Arial"/>
                        </a:rPr>
                        <a:t>Features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527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S/MIME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v3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7527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OpenPGP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5271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Message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format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Binary,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CMS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Application/Pkcs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7-mime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Certificate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format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Binary,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X.509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v3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Binary,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previous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PGP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258">
                <a:tc>
                  <a:txBody>
                    <a:bodyPr/>
                    <a:lstStyle/>
                    <a:p>
                      <a:pPr marR="36766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Symmetric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Encryption </a:t>
                      </a:r>
                      <a:r>
                        <a:rPr sz="140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Algorithm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Triple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(DES,EDE3,CBC)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293370" indent="-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Triple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DES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(DES,EDE3,Eccentric </a:t>
                      </a:r>
                      <a:r>
                        <a:rPr sz="140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CFB)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ign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tu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lgor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Diffie-Hellman(X9.42)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DSS or</a:t>
                      </a:r>
                      <a:r>
                        <a:rPr sz="14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RSA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EIGamal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DSS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6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ash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gor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ithm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SHA-1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SHA-1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258">
                <a:tc>
                  <a:txBody>
                    <a:bodyPr/>
                    <a:lstStyle/>
                    <a:p>
                      <a:pPr marR="30035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MIME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Encapsulation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Signed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Data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marR="35242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Choice of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Multipart/signed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or CMS </a:t>
                      </a:r>
                      <a:r>
                        <a:rPr sz="140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Format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rt/s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igne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ASC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II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258">
                <a:tc>
                  <a:txBody>
                    <a:bodyPr/>
                    <a:lstStyle/>
                    <a:p>
                      <a:pPr marR="300355" algn="ctr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MIME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Encapsulation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400" spc="-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Encrypted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Data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Application/Pkcs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7-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mime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Multipart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/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Encrypted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8">
            <a:extLst>
              <a:ext uri="{FF2B5EF4-FFF2-40B4-BE49-F238E27FC236}">
                <a16:creationId xmlns:a16="http://schemas.microsoft.com/office/drawing/2014/main" id="{7A8B17A0-9A1C-A584-AF49-8D135B884649}"/>
              </a:ext>
            </a:extLst>
          </p:cNvPr>
          <p:cNvSpPr txBox="1"/>
          <p:nvPr/>
        </p:nvSpPr>
        <p:spPr>
          <a:xfrm>
            <a:off x="4266334" y="3305086"/>
            <a:ext cx="3937310" cy="289908"/>
          </a:xfrm>
          <a:prstGeom prst="rect">
            <a:avLst/>
          </a:prstGeom>
        </p:spPr>
        <p:txBody>
          <a:bodyPr vert="horz" wrap="square" lIns="0" tIns="19515" rIns="0" bIns="0" rtlCol="0">
            <a:spAutoFit/>
          </a:bodyPr>
          <a:lstStyle/>
          <a:p>
            <a:pPr marL="18585" marR="0" lvl="0" indent="0" algn="l" defTabSz="914400" rtl="0" eaLnBrk="1" fontAlgn="auto" latinLnBrk="0" hangingPunct="1">
              <a:lnSpc>
                <a:spcPct val="100000"/>
              </a:lnSpc>
              <a:spcBef>
                <a:spcPts val="15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7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Difference</a:t>
            </a:r>
            <a:r>
              <a:rPr kumimoji="0" sz="1756" b="1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between</a:t>
            </a:r>
            <a:r>
              <a:rPr kumimoji="0" sz="1756" b="1" i="0" u="none" strike="noStrike" kern="1200" cap="none" spc="-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PGP</a:t>
            </a:r>
            <a:r>
              <a:rPr kumimoji="0" sz="1756" b="1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756" b="1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756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S/MIME</a:t>
            </a:r>
            <a:endParaRPr kumimoji="0" sz="175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8" name="Rectangle 17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32" name="Picture 21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9162" y="124982"/>
            <a:ext cx="5996619" cy="28059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/>
            <a:r>
              <a:rPr lang="en-US" sz="5200" spc="29" dirty="0">
                <a:solidFill>
                  <a:schemeClr val="tx2"/>
                </a:solidFill>
                <a:latin typeface="+mj-lt"/>
                <a:cs typeface="+mj-cs"/>
              </a:rPr>
              <a:t>How</a:t>
            </a:r>
            <a:r>
              <a:rPr lang="en-US" sz="5200" spc="-51" dirty="0">
                <a:solidFill>
                  <a:schemeClr val="tx2"/>
                </a:solidFill>
                <a:latin typeface="+mj-lt"/>
                <a:cs typeface="+mj-cs"/>
              </a:rPr>
              <a:t> </a:t>
            </a:r>
            <a:r>
              <a:rPr lang="en-US" sz="5200" spc="15" dirty="0">
                <a:solidFill>
                  <a:schemeClr val="tx2"/>
                </a:solidFill>
                <a:latin typeface="+mj-lt"/>
                <a:cs typeface="+mj-cs"/>
              </a:rPr>
              <a:t>it</a:t>
            </a:r>
            <a:r>
              <a:rPr lang="en-US" sz="5200" spc="-44" dirty="0">
                <a:solidFill>
                  <a:schemeClr val="tx2"/>
                </a:solidFill>
                <a:latin typeface="+mj-lt"/>
                <a:cs typeface="+mj-cs"/>
              </a:rPr>
              <a:t> </a:t>
            </a:r>
            <a:r>
              <a:rPr lang="en-US" sz="5200" spc="15" dirty="0">
                <a:solidFill>
                  <a:schemeClr val="tx2"/>
                </a:solidFill>
                <a:latin typeface="+mj-lt"/>
                <a:cs typeface="+mj-cs"/>
              </a:rPr>
              <a:t>Works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0F713B-6BF2-ECD3-C0AF-EA6BF2687C2E}"/>
              </a:ext>
            </a:extLst>
          </p:cNvPr>
          <p:cNvGrpSpPr/>
          <p:nvPr/>
        </p:nvGrpSpPr>
        <p:grpSpPr>
          <a:xfrm>
            <a:off x="2364827" y="915150"/>
            <a:ext cx="8865220" cy="5783766"/>
            <a:chOff x="1663948" y="1119222"/>
            <a:chExt cx="8865220" cy="5783766"/>
          </a:xfrm>
        </p:grpSpPr>
        <p:grpSp>
          <p:nvGrpSpPr>
            <p:cNvPr id="3" name="object 4">
              <a:extLst>
                <a:ext uri="{FF2B5EF4-FFF2-40B4-BE49-F238E27FC236}">
                  <a16:creationId xmlns:a16="http://schemas.microsoft.com/office/drawing/2014/main" id="{60FBDA53-885D-40AD-8A52-496CC4B8969B}"/>
                </a:ext>
              </a:extLst>
            </p:cNvPr>
            <p:cNvGrpSpPr/>
            <p:nvPr/>
          </p:nvGrpSpPr>
          <p:grpSpPr>
            <a:xfrm>
              <a:off x="2263326" y="1119222"/>
              <a:ext cx="8010293" cy="5783766"/>
              <a:chOff x="409956" y="734567"/>
              <a:chExt cx="5473700" cy="3952240"/>
            </a:xfrm>
          </p:grpSpPr>
          <p:sp>
            <p:nvSpPr>
              <p:cNvPr id="148" name="object 6">
                <a:extLst>
                  <a:ext uri="{FF2B5EF4-FFF2-40B4-BE49-F238E27FC236}">
                    <a16:creationId xmlns:a16="http://schemas.microsoft.com/office/drawing/2014/main" id="{89A3565F-D628-387E-2C28-977AFEB7CE74}"/>
                  </a:ext>
                </a:extLst>
              </p:cNvPr>
              <p:cNvSpPr/>
              <p:nvPr/>
            </p:nvSpPr>
            <p:spPr>
              <a:xfrm>
                <a:off x="409956" y="734567"/>
                <a:ext cx="5473700" cy="3952240"/>
              </a:xfrm>
              <a:custGeom>
                <a:avLst/>
                <a:gdLst/>
                <a:ahLst/>
                <a:cxnLst/>
                <a:rect l="l" t="t" r="r" b="b"/>
                <a:pathLst>
                  <a:path w="5473700" h="3952240">
                    <a:moveTo>
                      <a:pt x="5473446" y="0"/>
                    </a:moveTo>
                    <a:lnTo>
                      <a:pt x="5465826" y="0"/>
                    </a:lnTo>
                    <a:lnTo>
                      <a:pt x="5465826" y="7620"/>
                    </a:lnTo>
                    <a:lnTo>
                      <a:pt x="5465826" y="3949446"/>
                    </a:lnTo>
                    <a:lnTo>
                      <a:pt x="3589782" y="3949446"/>
                    </a:lnTo>
                    <a:lnTo>
                      <a:pt x="3589782" y="3681984"/>
                    </a:lnTo>
                    <a:lnTo>
                      <a:pt x="3589782" y="7620"/>
                    </a:lnTo>
                    <a:lnTo>
                      <a:pt x="5465826" y="7620"/>
                    </a:lnTo>
                    <a:lnTo>
                      <a:pt x="5465826" y="0"/>
                    </a:lnTo>
                    <a:lnTo>
                      <a:pt x="3589782" y="0"/>
                    </a:lnTo>
                    <a:lnTo>
                      <a:pt x="3582162" y="0"/>
                    </a:lnTo>
                    <a:lnTo>
                      <a:pt x="3582162" y="7620"/>
                    </a:lnTo>
                    <a:lnTo>
                      <a:pt x="3582162" y="3674364"/>
                    </a:lnTo>
                    <a:lnTo>
                      <a:pt x="1890522" y="3674364"/>
                    </a:lnTo>
                    <a:lnTo>
                      <a:pt x="1890522" y="45720"/>
                    </a:lnTo>
                    <a:lnTo>
                      <a:pt x="1890522" y="7620"/>
                    </a:lnTo>
                    <a:lnTo>
                      <a:pt x="3582162" y="7620"/>
                    </a:lnTo>
                    <a:lnTo>
                      <a:pt x="3582162" y="0"/>
                    </a:lnTo>
                    <a:lnTo>
                      <a:pt x="1882902" y="0"/>
                    </a:lnTo>
                    <a:lnTo>
                      <a:pt x="1882902" y="45720"/>
                    </a:lnTo>
                    <a:lnTo>
                      <a:pt x="1882902" y="3674364"/>
                    </a:lnTo>
                    <a:lnTo>
                      <a:pt x="7620" y="3674364"/>
                    </a:lnTo>
                    <a:lnTo>
                      <a:pt x="7620" y="53340"/>
                    </a:lnTo>
                    <a:lnTo>
                      <a:pt x="1882889" y="53340"/>
                    </a:lnTo>
                    <a:lnTo>
                      <a:pt x="1882902" y="3674364"/>
                    </a:lnTo>
                    <a:lnTo>
                      <a:pt x="1882902" y="45720"/>
                    </a:lnTo>
                    <a:lnTo>
                      <a:pt x="0" y="45720"/>
                    </a:lnTo>
                    <a:lnTo>
                      <a:pt x="0" y="3681984"/>
                    </a:lnTo>
                    <a:lnTo>
                      <a:pt x="3810" y="3681984"/>
                    </a:lnTo>
                    <a:lnTo>
                      <a:pt x="7620" y="3681984"/>
                    </a:lnTo>
                    <a:lnTo>
                      <a:pt x="1882902" y="3681984"/>
                    </a:lnTo>
                    <a:lnTo>
                      <a:pt x="1886712" y="3681984"/>
                    </a:lnTo>
                    <a:lnTo>
                      <a:pt x="1890522" y="3681984"/>
                    </a:lnTo>
                    <a:lnTo>
                      <a:pt x="3582162" y="3681984"/>
                    </a:lnTo>
                    <a:lnTo>
                      <a:pt x="3582162" y="3951732"/>
                    </a:lnTo>
                    <a:lnTo>
                      <a:pt x="5473446" y="3951732"/>
                    </a:lnTo>
                    <a:lnTo>
                      <a:pt x="5473446" y="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149" name="object 7">
                <a:extLst>
                  <a:ext uri="{FF2B5EF4-FFF2-40B4-BE49-F238E27FC236}">
                    <a16:creationId xmlns:a16="http://schemas.microsoft.com/office/drawing/2014/main" id="{3B72AA49-F9D9-4797-5565-73150DAC788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97280" y="779526"/>
                <a:ext cx="607313" cy="557783"/>
              </a:xfrm>
              <a:prstGeom prst="rect">
                <a:avLst/>
              </a:prstGeom>
            </p:spPr>
          </p:pic>
          <p:pic>
            <p:nvPicPr>
              <p:cNvPr id="150" name="object 8">
                <a:extLst>
                  <a:ext uri="{FF2B5EF4-FFF2-40B4-BE49-F238E27FC236}">
                    <a16:creationId xmlns:a16="http://schemas.microsoft.com/office/drawing/2014/main" id="{20D628BE-C46E-03C7-A389-B2B558F4E9BF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22241" y="779526"/>
                <a:ext cx="603504" cy="557783"/>
              </a:xfrm>
              <a:prstGeom prst="rect">
                <a:avLst/>
              </a:prstGeom>
            </p:spPr>
          </p:pic>
        </p:grpSp>
        <p:sp>
          <p:nvSpPr>
            <p:cNvPr id="5" name="object 10">
              <a:extLst>
                <a:ext uri="{FF2B5EF4-FFF2-40B4-BE49-F238E27FC236}">
                  <a16:creationId xmlns:a16="http://schemas.microsoft.com/office/drawing/2014/main" id="{635F86DD-9D66-A21A-856C-BA7120F353D8}"/>
                </a:ext>
              </a:extLst>
            </p:cNvPr>
            <p:cNvSpPr txBox="1"/>
            <p:nvPr/>
          </p:nvSpPr>
          <p:spPr>
            <a:xfrm>
              <a:off x="2761042" y="1229236"/>
              <a:ext cx="525037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Alice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80" name="object 11">
              <a:extLst>
                <a:ext uri="{FF2B5EF4-FFF2-40B4-BE49-F238E27FC236}">
                  <a16:creationId xmlns:a16="http://schemas.microsoft.com/office/drawing/2014/main" id="{8402EC10-2A30-74D5-769E-B6496846CFBB}"/>
                </a:ext>
              </a:extLst>
            </p:cNvPr>
            <p:cNvSpPr txBox="1"/>
            <p:nvPr/>
          </p:nvSpPr>
          <p:spPr>
            <a:xfrm>
              <a:off x="8608752" y="1297262"/>
              <a:ext cx="436756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Bob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81" name="object 12">
              <a:extLst>
                <a:ext uri="{FF2B5EF4-FFF2-40B4-BE49-F238E27FC236}">
                  <a16:creationId xmlns:a16="http://schemas.microsoft.com/office/drawing/2014/main" id="{461994E8-9D91-46E6-0263-43B55CBB2778}"/>
                </a:ext>
              </a:extLst>
            </p:cNvPr>
            <p:cNvGrpSpPr/>
            <p:nvPr/>
          </p:nvGrpSpPr>
          <p:grpSpPr>
            <a:xfrm>
              <a:off x="2935743" y="2351792"/>
              <a:ext cx="1354873" cy="365201"/>
              <a:chOff x="869441" y="1607058"/>
              <a:chExt cx="925830" cy="249554"/>
            </a:xfrm>
          </p:grpSpPr>
          <p:sp>
            <p:nvSpPr>
              <p:cNvPr id="146" name="object 13">
                <a:extLst>
                  <a:ext uri="{FF2B5EF4-FFF2-40B4-BE49-F238E27FC236}">
                    <a16:creationId xmlns:a16="http://schemas.microsoft.com/office/drawing/2014/main" id="{0C914DB3-074D-A943-6594-E27F0EB63F7A}"/>
                  </a:ext>
                </a:extLst>
              </p:cNvPr>
              <p:cNvSpPr/>
              <p:nvPr/>
            </p:nvSpPr>
            <p:spPr>
              <a:xfrm>
                <a:off x="873251" y="1610868"/>
                <a:ext cx="918210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241935">
                    <a:moveTo>
                      <a:pt x="918209" y="241554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241554"/>
                    </a:lnTo>
                    <a:lnTo>
                      <a:pt x="918209" y="24155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47" name="object 14">
                <a:extLst>
                  <a:ext uri="{FF2B5EF4-FFF2-40B4-BE49-F238E27FC236}">
                    <a16:creationId xmlns:a16="http://schemas.microsoft.com/office/drawing/2014/main" id="{993948A9-EFD2-32F7-C49E-34BB03897A8B}"/>
                  </a:ext>
                </a:extLst>
              </p:cNvPr>
              <p:cNvSpPr/>
              <p:nvPr/>
            </p:nvSpPr>
            <p:spPr>
              <a:xfrm>
                <a:off x="869441" y="1607058"/>
                <a:ext cx="925830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925830" h="249555">
                    <a:moveTo>
                      <a:pt x="925830" y="249174"/>
                    </a:moveTo>
                    <a:lnTo>
                      <a:pt x="925830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10" y="249174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918209" y="7620"/>
                    </a:lnTo>
                    <a:lnTo>
                      <a:pt x="918209" y="3810"/>
                    </a:lnTo>
                    <a:lnTo>
                      <a:pt x="922019" y="7620"/>
                    </a:lnTo>
                    <a:lnTo>
                      <a:pt x="922019" y="249174"/>
                    </a:lnTo>
                    <a:lnTo>
                      <a:pt x="925830" y="249174"/>
                    </a:lnTo>
                    <a:close/>
                  </a:path>
                  <a:path w="925830" h="249555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925830" h="249555">
                    <a:moveTo>
                      <a:pt x="7620" y="241554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241554"/>
                    </a:lnTo>
                    <a:lnTo>
                      <a:pt x="7620" y="241554"/>
                    </a:lnTo>
                    <a:close/>
                  </a:path>
                  <a:path w="925830" h="249555">
                    <a:moveTo>
                      <a:pt x="922019" y="241554"/>
                    </a:moveTo>
                    <a:lnTo>
                      <a:pt x="3810" y="241554"/>
                    </a:lnTo>
                    <a:lnTo>
                      <a:pt x="7620" y="245364"/>
                    </a:lnTo>
                    <a:lnTo>
                      <a:pt x="7620" y="249174"/>
                    </a:lnTo>
                    <a:lnTo>
                      <a:pt x="918209" y="249174"/>
                    </a:lnTo>
                    <a:lnTo>
                      <a:pt x="918209" y="245364"/>
                    </a:lnTo>
                    <a:lnTo>
                      <a:pt x="922019" y="241554"/>
                    </a:lnTo>
                    <a:close/>
                  </a:path>
                  <a:path w="925830" h="249555">
                    <a:moveTo>
                      <a:pt x="7620" y="249174"/>
                    </a:moveTo>
                    <a:lnTo>
                      <a:pt x="7620" y="245364"/>
                    </a:lnTo>
                    <a:lnTo>
                      <a:pt x="3810" y="241554"/>
                    </a:lnTo>
                    <a:lnTo>
                      <a:pt x="3810" y="249174"/>
                    </a:lnTo>
                    <a:lnTo>
                      <a:pt x="7620" y="249174"/>
                    </a:lnTo>
                    <a:close/>
                  </a:path>
                  <a:path w="925830" h="249555">
                    <a:moveTo>
                      <a:pt x="922019" y="7620"/>
                    </a:moveTo>
                    <a:lnTo>
                      <a:pt x="918209" y="3810"/>
                    </a:lnTo>
                    <a:lnTo>
                      <a:pt x="918209" y="7620"/>
                    </a:lnTo>
                    <a:lnTo>
                      <a:pt x="922019" y="7620"/>
                    </a:lnTo>
                    <a:close/>
                  </a:path>
                  <a:path w="925830" h="249555">
                    <a:moveTo>
                      <a:pt x="922019" y="241554"/>
                    </a:moveTo>
                    <a:lnTo>
                      <a:pt x="922019" y="7620"/>
                    </a:lnTo>
                    <a:lnTo>
                      <a:pt x="918209" y="7620"/>
                    </a:lnTo>
                    <a:lnTo>
                      <a:pt x="918209" y="241554"/>
                    </a:lnTo>
                    <a:lnTo>
                      <a:pt x="922019" y="241554"/>
                    </a:lnTo>
                    <a:close/>
                  </a:path>
                  <a:path w="925830" h="249555">
                    <a:moveTo>
                      <a:pt x="922019" y="249174"/>
                    </a:moveTo>
                    <a:lnTo>
                      <a:pt x="922019" y="241554"/>
                    </a:lnTo>
                    <a:lnTo>
                      <a:pt x="918209" y="245364"/>
                    </a:lnTo>
                    <a:lnTo>
                      <a:pt x="918209" y="249174"/>
                    </a:lnTo>
                    <a:lnTo>
                      <a:pt x="922019" y="249174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82" name="object 15">
              <a:extLst>
                <a:ext uri="{FF2B5EF4-FFF2-40B4-BE49-F238E27FC236}">
                  <a16:creationId xmlns:a16="http://schemas.microsoft.com/office/drawing/2014/main" id="{A22E1BF0-71DF-E76D-C347-699656A28F56}"/>
                </a:ext>
              </a:extLst>
            </p:cNvPr>
            <p:cNvSpPr txBox="1"/>
            <p:nvPr/>
          </p:nvSpPr>
          <p:spPr>
            <a:xfrm>
              <a:off x="2962878" y="2373350"/>
              <a:ext cx="961793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Signaling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83" name="object 16">
              <a:extLst>
                <a:ext uri="{FF2B5EF4-FFF2-40B4-BE49-F238E27FC236}">
                  <a16:creationId xmlns:a16="http://schemas.microsoft.com/office/drawing/2014/main" id="{507EB84F-CE37-F71F-B379-CB553448ED45}"/>
                </a:ext>
              </a:extLst>
            </p:cNvPr>
            <p:cNvGrpSpPr/>
            <p:nvPr/>
          </p:nvGrpSpPr>
          <p:grpSpPr>
            <a:xfrm>
              <a:off x="2935743" y="3226048"/>
              <a:ext cx="1354873" cy="635620"/>
              <a:chOff x="869441" y="2204466"/>
              <a:chExt cx="925830" cy="434340"/>
            </a:xfrm>
          </p:grpSpPr>
          <p:sp>
            <p:nvSpPr>
              <p:cNvPr id="144" name="object 17">
                <a:extLst>
                  <a:ext uri="{FF2B5EF4-FFF2-40B4-BE49-F238E27FC236}">
                    <a16:creationId xmlns:a16="http://schemas.microsoft.com/office/drawing/2014/main" id="{9FB3ECFF-9471-B0D4-AA0D-828483504654}"/>
                  </a:ext>
                </a:extLst>
              </p:cNvPr>
              <p:cNvSpPr/>
              <p:nvPr/>
            </p:nvSpPr>
            <p:spPr>
              <a:xfrm>
                <a:off x="873251" y="2208276"/>
                <a:ext cx="91821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426719">
                    <a:moveTo>
                      <a:pt x="918209" y="426719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426719"/>
                    </a:lnTo>
                    <a:lnTo>
                      <a:pt x="918209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45" name="object 18">
                <a:extLst>
                  <a:ext uri="{FF2B5EF4-FFF2-40B4-BE49-F238E27FC236}">
                    <a16:creationId xmlns:a16="http://schemas.microsoft.com/office/drawing/2014/main" id="{453B3498-DA5E-05CF-8821-3B11DA966A78}"/>
                  </a:ext>
                </a:extLst>
              </p:cNvPr>
              <p:cNvSpPr/>
              <p:nvPr/>
            </p:nvSpPr>
            <p:spPr>
              <a:xfrm>
                <a:off x="869441" y="2204466"/>
                <a:ext cx="92583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5830" h="434339">
                    <a:moveTo>
                      <a:pt x="925830" y="434340"/>
                    </a:moveTo>
                    <a:lnTo>
                      <a:pt x="925830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918209" y="7620"/>
                    </a:lnTo>
                    <a:lnTo>
                      <a:pt x="918209" y="3810"/>
                    </a:lnTo>
                    <a:lnTo>
                      <a:pt x="922019" y="7620"/>
                    </a:lnTo>
                    <a:lnTo>
                      <a:pt x="922019" y="434340"/>
                    </a:lnTo>
                    <a:lnTo>
                      <a:pt x="925830" y="434340"/>
                    </a:lnTo>
                    <a:close/>
                  </a:path>
                  <a:path w="925830" h="43433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925830" h="434339">
                    <a:moveTo>
                      <a:pt x="7619" y="426720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19" y="426720"/>
                    </a:lnTo>
                    <a:close/>
                  </a:path>
                  <a:path w="925830" h="434339">
                    <a:moveTo>
                      <a:pt x="922019" y="426720"/>
                    </a:moveTo>
                    <a:lnTo>
                      <a:pt x="3810" y="426720"/>
                    </a:lnTo>
                    <a:lnTo>
                      <a:pt x="7619" y="430530"/>
                    </a:lnTo>
                    <a:lnTo>
                      <a:pt x="7619" y="434340"/>
                    </a:lnTo>
                    <a:lnTo>
                      <a:pt x="918209" y="434340"/>
                    </a:lnTo>
                    <a:lnTo>
                      <a:pt x="918209" y="430530"/>
                    </a:lnTo>
                    <a:lnTo>
                      <a:pt x="922019" y="426720"/>
                    </a:lnTo>
                    <a:close/>
                  </a:path>
                  <a:path w="925830" h="434339">
                    <a:moveTo>
                      <a:pt x="7619" y="434340"/>
                    </a:moveTo>
                    <a:lnTo>
                      <a:pt x="7619" y="430530"/>
                    </a:lnTo>
                    <a:lnTo>
                      <a:pt x="3810" y="426720"/>
                    </a:lnTo>
                    <a:lnTo>
                      <a:pt x="3810" y="434340"/>
                    </a:lnTo>
                    <a:lnTo>
                      <a:pt x="7619" y="434340"/>
                    </a:lnTo>
                    <a:close/>
                  </a:path>
                  <a:path w="925830" h="434339">
                    <a:moveTo>
                      <a:pt x="922019" y="7620"/>
                    </a:moveTo>
                    <a:lnTo>
                      <a:pt x="918209" y="3810"/>
                    </a:lnTo>
                    <a:lnTo>
                      <a:pt x="918209" y="7620"/>
                    </a:lnTo>
                    <a:lnTo>
                      <a:pt x="922019" y="7620"/>
                    </a:lnTo>
                    <a:close/>
                  </a:path>
                  <a:path w="925830" h="434339">
                    <a:moveTo>
                      <a:pt x="922019" y="426720"/>
                    </a:moveTo>
                    <a:lnTo>
                      <a:pt x="922019" y="7620"/>
                    </a:lnTo>
                    <a:lnTo>
                      <a:pt x="918209" y="7620"/>
                    </a:lnTo>
                    <a:lnTo>
                      <a:pt x="918209" y="426720"/>
                    </a:lnTo>
                    <a:lnTo>
                      <a:pt x="922019" y="426720"/>
                    </a:lnTo>
                    <a:close/>
                  </a:path>
                  <a:path w="925830" h="434339">
                    <a:moveTo>
                      <a:pt x="922019" y="434340"/>
                    </a:moveTo>
                    <a:lnTo>
                      <a:pt x="922019" y="426720"/>
                    </a:lnTo>
                    <a:lnTo>
                      <a:pt x="918209" y="430530"/>
                    </a:lnTo>
                    <a:lnTo>
                      <a:pt x="918209" y="434340"/>
                    </a:lnTo>
                    <a:lnTo>
                      <a:pt x="922019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84" name="object 19">
              <a:extLst>
                <a:ext uri="{FF2B5EF4-FFF2-40B4-BE49-F238E27FC236}">
                  <a16:creationId xmlns:a16="http://schemas.microsoft.com/office/drawing/2014/main" id="{CF802484-2F9C-764D-393C-F582C3ECC6DD}"/>
                </a:ext>
              </a:extLst>
            </p:cNvPr>
            <p:cNvSpPr txBox="1"/>
            <p:nvPr/>
          </p:nvSpPr>
          <p:spPr>
            <a:xfrm>
              <a:off x="2941320" y="3231624"/>
              <a:ext cx="1343722" cy="529037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39958" marR="155186" lvl="0" indent="0" algn="l" defTabSz="914400" rtl="0" eaLnBrk="1" fontAlgn="auto" latinLnBrk="0" hangingPunct="1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Encryption(  </a:t>
              </a: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DES)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85" name="object 20">
              <a:extLst>
                <a:ext uri="{FF2B5EF4-FFF2-40B4-BE49-F238E27FC236}">
                  <a16:creationId xmlns:a16="http://schemas.microsoft.com/office/drawing/2014/main" id="{0C19EF8D-F9A0-EBD8-8D94-3641E41B41DD}"/>
                </a:ext>
              </a:extLst>
            </p:cNvPr>
            <p:cNvGrpSpPr/>
            <p:nvPr/>
          </p:nvGrpSpPr>
          <p:grpSpPr>
            <a:xfrm>
              <a:off x="2935743" y="4234118"/>
              <a:ext cx="1354873" cy="635620"/>
              <a:chOff x="869441" y="2893314"/>
              <a:chExt cx="925830" cy="434340"/>
            </a:xfrm>
          </p:grpSpPr>
          <p:sp>
            <p:nvSpPr>
              <p:cNvPr id="142" name="object 21">
                <a:extLst>
                  <a:ext uri="{FF2B5EF4-FFF2-40B4-BE49-F238E27FC236}">
                    <a16:creationId xmlns:a16="http://schemas.microsoft.com/office/drawing/2014/main" id="{0CF75165-071F-0FD8-1F59-B57F6EB6F4B2}"/>
                  </a:ext>
                </a:extLst>
              </p:cNvPr>
              <p:cNvSpPr/>
              <p:nvPr/>
            </p:nvSpPr>
            <p:spPr>
              <a:xfrm>
                <a:off x="873251" y="2897124"/>
                <a:ext cx="91821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426720">
                    <a:moveTo>
                      <a:pt x="918210" y="426720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210" y="4267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43" name="object 22">
                <a:extLst>
                  <a:ext uri="{FF2B5EF4-FFF2-40B4-BE49-F238E27FC236}">
                    <a16:creationId xmlns:a16="http://schemas.microsoft.com/office/drawing/2014/main" id="{B6BAA34A-19CD-2A08-0AB6-A5F888F1C328}"/>
                  </a:ext>
                </a:extLst>
              </p:cNvPr>
              <p:cNvSpPr/>
              <p:nvPr/>
            </p:nvSpPr>
            <p:spPr>
              <a:xfrm>
                <a:off x="869441" y="2893314"/>
                <a:ext cx="92583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5830" h="434339">
                    <a:moveTo>
                      <a:pt x="925830" y="434339"/>
                    </a:moveTo>
                    <a:lnTo>
                      <a:pt x="925830" y="0"/>
                    </a:lnTo>
                    <a:lnTo>
                      <a:pt x="0" y="0"/>
                    </a:lnTo>
                    <a:lnTo>
                      <a:pt x="0" y="434339"/>
                    </a:lnTo>
                    <a:lnTo>
                      <a:pt x="3810" y="434339"/>
                    </a:lnTo>
                    <a:lnTo>
                      <a:pt x="3810" y="7619"/>
                    </a:lnTo>
                    <a:lnTo>
                      <a:pt x="7620" y="3810"/>
                    </a:lnTo>
                    <a:lnTo>
                      <a:pt x="7620" y="7619"/>
                    </a:lnTo>
                    <a:lnTo>
                      <a:pt x="918209" y="7619"/>
                    </a:lnTo>
                    <a:lnTo>
                      <a:pt x="918209" y="3810"/>
                    </a:lnTo>
                    <a:lnTo>
                      <a:pt x="922019" y="7619"/>
                    </a:lnTo>
                    <a:lnTo>
                      <a:pt x="922020" y="434339"/>
                    </a:lnTo>
                    <a:lnTo>
                      <a:pt x="925830" y="434339"/>
                    </a:lnTo>
                    <a:close/>
                  </a:path>
                  <a:path w="925830" h="434339">
                    <a:moveTo>
                      <a:pt x="7620" y="7619"/>
                    </a:moveTo>
                    <a:lnTo>
                      <a:pt x="7620" y="3810"/>
                    </a:lnTo>
                    <a:lnTo>
                      <a:pt x="3810" y="7619"/>
                    </a:lnTo>
                    <a:lnTo>
                      <a:pt x="7620" y="7619"/>
                    </a:lnTo>
                    <a:close/>
                  </a:path>
                  <a:path w="925830" h="434339">
                    <a:moveTo>
                      <a:pt x="7620" y="426720"/>
                    </a:moveTo>
                    <a:lnTo>
                      <a:pt x="7620" y="7619"/>
                    </a:lnTo>
                    <a:lnTo>
                      <a:pt x="3810" y="7619"/>
                    </a:lnTo>
                    <a:lnTo>
                      <a:pt x="3810" y="426720"/>
                    </a:lnTo>
                    <a:lnTo>
                      <a:pt x="7620" y="426720"/>
                    </a:lnTo>
                    <a:close/>
                  </a:path>
                  <a:path w="925830" h="434339">
                    <a:moveTo>
                      <a:pt x="922020" y="426720"/>
                    </a:moveTo>
                    <a:lnTo>
                      <a:pt x="3810" y="426720"/>
                    </a:lnTo>
                    <a:lnTo>
                      <a:pt x="7620" y="430530"/>
                    </a:lnTo>
                    <a:lnTo>
                      <a:pt x="7620" y="434339"/>
                    </a:lnTo>
                    <a:lnTo>
                      <a:pt x="918210" y="434339"/>
                    </a:lnTo>
                    <a:lnTo>
                      <a:pt x="918210" y="430530"/>
                    </a:lnTo>
                    <a:lnTo>
                      <a:pt x="922020" y="426720"/>
                    </a:lnTo>
                    <a:close/>
                  </a:path>
                  <a:path w="925830" h="434339">
                    <a:moveTo>
                      <a:pt x="7620" y="434339"/>
                    </a:moveTo>
                    <a:lnTo>
                      <a:pt x="7620" y="430530"/>
                    </a:lnTo>
                    <a:lnTo>
                      <a:pt x="3810" y="426720"/>
                    </a:lnTo>
                    <a:lnTo>
                      <a:pt x="3810" y="434339"/>
                    </a:lnTo>
                    <a:lnTo>
                      <a:pt x="7620" y="434339"/>
                    </a:lnTo>
                    <a:close/>
                  </a:path>
                  <a:path w="925830" h="434339">
                    <a:moveTo>
                      <a:pt x="922019" y="7619"/>
                    </a:moveTo>
                    <a:lnTo>
                      <a:pt x="918209" y="3810"/>
                    </a:lnTo>
                    <a:lnTo>
                      <a:pt x="918209" y="7619"/>
                    </a:lnTo>
                    <a:lnTo>
                      <a:pt x="922019" y="7619"/>
                    </a:lnTo>
                    <a:close/>
                  </a:path>
                  <a:path w="925830" h="434339">
                    <a:moveTo>
                      <a:pt x="922020" y="426720"/>
                    </a:moveTo>
                    <a:lnTo>
                      <a:pt x="922019" y="7619"/>
                    </a:lnTo>
                    <a:lnTo>
                      <a:pt x="918209" y="7619"/>
                    </a:lnTo>
                    <a:lnTo>
                      <a:pt x="918210" y="426720"/>
                    </a:lnTo>
                    <a:lnTo>
                      <a:pt x="922020" y="426720"/>
                    </a:lnTo>
                    <a:close/>
                  </a:path>
                  <a:path w="925830" h="434339">
                    <a:moveTo>
                      <a:pt x="922020" y="434339"/>
                    </a:moveTo>
                    <a:lnTo>
                      <a:pt x="922020" y="426720"/>
                    </a:lnTo>
                    <a:lnTo>
                      <a:pt x="918210" y="430530"/>
                    </a:lnTo>
                    <a:lnTo>
                      <a:pt x="918210" y="434339"/>
                    </a:lnTo>
                    <a:lnTo>
                      <a:pt x="922020" y="43433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86" name="object 23">
              <a:extLst>
                <a:ext uri="{FF2B5EF4-FFF2-40B4-BE49-F238E27FC236}">
                  <a16:creationId xmlns:a16="http://schemas.microsoft.com/office/drawing/2014/main" id="{E524DF7A-E577-9A67-B2C4-9BCFFC15C769}"/>
                </a:ext>
              </a:extLst>
            </p:cNvPr>
            <p:cNvSpPr txBox="1"/>
            <p:nvPr/>
          </p:nvSpPr>
          <p:spPr>
            <a:xfrm>
              <a:off x="2962878" y="4525535"/>
              <a:ext cx="572429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RSA)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87" name="object 24">
              <a:extLst>
                <a:ext uri="{FF2B5EF4-FFF2-40B4-BE49-F238E27FC236}">
                  <a16:creationId xmlns:a16="http://schemas.microsoft.com/office/drawing/2014/main" id="{12584517-8E19-762F-BE3D-97DC00948CD0}"/>
                </a:ext>
              </a:extLst>
            </p:cNvPr>
            <p:cNvGrpSpPr/>
            <p:nvPr/>
          </p:nvGrpSpPr>
          <p:grpSpPr>
            <a:xfrm>
              <a:off x="5355559" y="5175279"/>
              <a:ext cx="1354873" cy="635620"/>
              <a:chOff x="2522982" y="3536441"/>
              <a:chExt cx="925830" cy="434340"/>
            </a:xfrm>
          </p:grpSpPr>
          <p:sp>
            <p:nvSpPr>
              <p:cNvPr id="140" name="object 25">
                <a:extLst>
                  <a:ext uri="{FF2B5EF4-FFF2-40B4-BE49-F238E27FC236}">
                    <a16:creationId xmlns:a16="http://schemas.microsoft.com/office/drawing/2014/main" id="{ED1ABF20-4668-3054-C259-4A6052F1CA53}"/>
                  </a:ext>
                </a:extLst>
              </p:cNvPr>
              <p:cNvSpPr/>
              <p:nvPr/>
            </p:nvSpPr>
            <p:spPr>
              <a:xfrm>
                <a:off x="2526792" y="3540251"/>
                <a:ext cx="91821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426720">
                    <a:moveTo>
                      <a:pt x="918209" y="426720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209" y="4267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41" name="object 26">
                <a:extLst>
                  <a:ext uri="{FF2B5EF4-FFF2-40B4-BE49-F238E27FC236}">
                    <a16:creationId xmlns:a16="http://schemas.microsoft.com/office/drawing/2014/main" id="{8C6C3A89-D855-C5D7-AF8D-165590B847C2}"/>
                  </a:ext>
                </a:extLst>
              </p:cNvPr>
              <p:cNvSpPr/>
              <p:nvPr/>
            </p:nvSpPr>
            <p:spPr>
              <a:xfrm>
                <a:off x="2522982" y="3536441"/>
                <a:ext cx="92583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5829" h="434339">
                    <a:moveTo>
                      <a:pt x="925829" y="434339"/>
                    </a:moveTo>
                    <a:lnTo>
                      <a:pt x="925829" y="0"/>
                    </a:lnTo>
                    <a:lnTo>
                      <a:pt x="0" y="0"/>
                    </a:lnTo>
                    <a:lnTo>
                      <a:pt x="0" y="434339"/>
                    </a:lnTo>
                    <a:lnTo>
                      <a:pt x="3810" y="434339"/>
                    </a:lnTo>
                    <a:lnTo>
                      <a:pt x="3810" y="7619"/>
                    </a:lnTo>
                    <a:lnTo>
                      <a:pt x="7619" y="3809"/>
                    </a:lnTo>
                    <a:lnTo>
                      <a:pt x="7619" y="7619"/>
                    </a:lnTo>
                    <a:lnTo>
                      <a:pt x="918209" y="7619"/>
                    </a:lnTo>
                    <a:lnTo>
                      <a:pt x="918209" y="3809"/>
                    </a:lnTo>
                    <a:lnTo>
                      <a:pt x="922019" y="7619"/>
                    </a:lnTo>
                    <a:lnTo>
                      <a:pt x="922019" y="434339"/>
                    </a:lnTo>
                    <a:lnTo>
                      <a:pt x="925829" y="434339"/>
                    </a:lnTo>
                    <a:close/>
                  </a:path>
                  <a:path w="925829" h="434339">
                    <a:moveTo>
                      <a:pt x="7619" y="7619"/>
                    </a:moveTo>
                    <a:lnTo>
                      <a:pt x="7619" y="3809"/>
                    </a:lnTo>
                    <a:lnTo>
                      <a:pt x="3810" y="7619"/>
                    </a:lnTo>
                    <a:lnTo>
                      <a:pt x="7619" y="7619"/>
                    </a:lnTo>
                    <a:close/>
                  </a:path>
                  <a:path w="925829" h="434339">
                    <a:moveTo>
                      <a:pt x="7619" y="426719"/>
                    </a:moveTo>
                    <a:lnTo>
                      <a:pt x="7619" y="7619"/>
                    </a:lnTo>
                    <a:lnTo>
                      <a:pt x="3810" y="7619"/>
                    </a:lnTo>
                    <a:lnTo>
                      <a:pt x="3810" y="426719"/>
                    </a:lnTo>
                    <a:lnTo>
                      <a:pt x="7619" y="426719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3810" y="426719"/>
                    </a:lnTo>
                    <a:lnTo>
                      <a:pt x="7619" y="430529"/>
                    </a:lnTo>
                    <a:lnTo>
                      <a:pt x="7619" y="434339"/>
                    </a:lnTo>
                    <a:lnTo>
                      <a:pt x="918209" y="434339"/>
                    </a:lnTo>
                    <a:lnTo>
                      <a:pt x="918209" y="430529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7619" y="434339"/>
                    </a:moveTo>
                    <a:lnTo>
                      <a:pt x="7619" y="430529"/>
                    </a:lnTo>
                    <a:lnTo>
                      <a:pt x="3810" y="426719"/>
                    </a:lnTo>
                    <a:lnTo>
                      <a:pt x="3810" y="434339"/>
                    </a:lnTo>
                    <a:lnTo>
                      <a:pt x="7619" y="434339"/>
                    </a:lnTo>
                    <a:close/>
                  </a:path>
                  <a:path w="925829" h="434339">
                    <a:moveTo>
                      <a:pt x="922019" y="7619"/>
                    </a:moveTo>
                    <a:lnTo>
                      <a:pt x="918209" y="3809"/>
                    </a:lnTo>
                    <a:lnTo>
                      <a:pt x="918209" y="7619"/>
                    </a:lnTo>
                    <a:lnTo>
                      <a:pt x="922019" y="7619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922019" y="7619"/>
                    </a:lnTo>
                    <a:lnTo>
                      <a:pt x="918209" y="7619"/>
                    </a:lnTo>
                    <a:lnTo>
                      <a:pt x="918209" y="426719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922019" y="434339"/>
                    </a:moveTo>
                    <a:lnTo>
                      <a:pt x="922019" y="426719"/>
                    </a:lnTo>
                    <a:lnTo>
                      <a:pt x="918209" y="430529"/>
                    </a:lnTo>
                    <a:lnTo>
                      <a:pt x="918209" y="434339"/>
                    </a:lnTo>
                    <a:lnTo>
                      <a:pt x="922019" y="43433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88" name="object 27">
              <a:extLst>
                <a:ext uri="{FF2B5EF4-FFF2-40B4-BE49-F238E27FC236}">
                  <a16:creationId xmlns:a16="http://schemas.microsoft.com/office/drawing/2014/main" id="{0122FC93-5595-1EC4-096E-3E5556C628A2}"/>
                </a:ext>
              </a:extLst>
            </p:cNvPr>
            <p:cNvSpPr txBox="1"/>
            <p:nvPr/>
          </p:nvSpPr>
          <p:spPr>
            <a:xfrm>
              <a:off x="5361135" y="5180857"/>
              <a:ext cx="1343722" cy="529037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39958" marR="281565" lvl="0" indent="0" algn="l" defTabSz="914400" rtl="0" eaLnBrk="1" fontAlgn="auto" latinLnBrk="0" hangingPunct="1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  Bob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89" name="object 28">
              <a:extLst>
                <a:ext uri="{FF2B5EF4-FFF2-40B4-BE49-F238E27FC236}">
                  <a16:creationId xmlns:a16="http://schemas.microsoft.com/office/drawing/2014/main" id="{40073FB8-FE34-40F8-7CD7-90BC93BB95DB}"/>
                </a:ext>
              </a:extLst>
            </p:cNvPr>
            <p:cNvGrpSpPr/>
            <p:nvPr/>
          </p:nvGrpSpPr>
          <p:grpSpPr>
            <a:xfrm>
              <a:off x="5355559" y="4214046"/>
              <a:ext cx="1354873" cy="635620"/>
              <a:chOff x="2522982" y="2879598"/>
              <a:chExt cx="925830" cy="434340"/>
            </a:xfrm>
          </p:grpSpPr>
          <p:sp>
            <p:nvSpPr>
              <p:cNvPr id="138" name="object 29">
                <a:extLst>
                  <a:ext uri="{FF2B5EF4-FFF2-40B4-BE49-F238E27FC236}">
                    <a16:creationId xmlns:a16="http://schemas.microsoft.com/office/drawing/2014/main" id="{9EBF9AB8-3578-7580-B06D-06AD1E5C016D}"/>
                  </a:ext>
                </a:extLst>
              </p:cNvPr>
              <p:cNvSpPr/>
              <p:nvPr/>
            </p:nvSpPr>
            <p:spPr>
              <a:xfrm>
                <a:off x="2526792" y="2883408"/>
                <a:ext cx="91821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426720">
                    <a:moveTo>
                      <a:pt x="918209" y="426720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209" y="4267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9" name="object 30">
                <a:extLst>
                  <a:ext uri="{FF2B5EF4-FFF2-40B4-BE49-F238E27FC236}">
                    <a16:creationId xmlns:a16="http://schemas.microsoft.com/office/drawing/2014/main" id="{C9B55A91-3CCB-C61A-B6AE-EED6B7F88353}"/>
                  </a:ext>
                </a:extLst>
              </p:cNvPr>
              <p:cNvSpPr/>
              <p:nvPr/>
            </p:nvSpPr>
            <p:spPr>
              <a:xfrm>
                <a:off x="2522982" y="2879598"/>
                <a:ext cx="92583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5829" h="434339">
                    <a:moveTo>
                      <a:pt x="925830" y="434340"/>
                    </a:moveTo>
                    <a:lnTo>
                      <a:pt x="925830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918209" y="7619"/>
                    </a:lnTo>
                    <a:lnTo>
                      <a:pt x="918209" y="3809"/>
                    </a:lnTo>
                    <a:lnTo>
                      <a:pt x="922019" y="7619"/>
                    </a:lnTo>
                    <a:lnTo>
                      <a:pt x="922019" y="434340"/>
                    </a:lnTo>
                    <a:lnTo>
                      <a:pt x="925830" y="434340"/>
                    </a:lnTo>
                    <a:close/>
                  </a:path>
                  <a:path w="925829" h="43433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925829" h="434339">
                    <a:moveTo>
                      <a:pt x="7620" y="426719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426719"/>
                    </a:lnTo>
                    <a:lnTo>
                      <a:pt x="7620" y="426719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3810" y="426719"/>
                    </a:lnTo>
                    <a:lnTo>
                      <a:pt x="7620" y="430530"/>
                    </a:lnTo>
                    <a:lnTo>
                      <a:pt x="7620" y="434340"/>
                    </a:lnTo>
                    <a:lnTo>
                      <a:pt x="918209" y="434340"/>
                    </a:lnTo>
                    <a:lnTo>
                      <a:pt x="918209" y="430530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7620" y="434340"/>
                    </a:moveTo>
                    <a:lnTo>
                      <a:pt x="7620" y="430530"/>
                    </a:lnTo>
                    <a:lnTo>
                      <a:pt x="3810" y="426719"/>
                    </a:lnTo>
                    <a:lnTo>
                      <a:pt x="3810" y="434340"/>
                    </a:lnTo>
                    <a:lnTo>
                      <a:pt x="7620" y="434340"/>
                    </a:lnTo>
                    <a:close/>
                  </a:path>
                  <a:path w="925829" h="434339">
                    <a:moveTo>
                      <a:pt x="922019" y="7619"/>
                    </a:moveTo>
                    <a:lnTo>
                      <a:pt x="918209" y="3809"/>
                    </a:lnTo>
                    <a:lnTo>
                      <a:pt x="918209" y="7619"/>
                    </a:lnTo>
                    <a:lnTo>
                      <a:pt x="922019" y="7619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922019" y="7619"/>
                    </a:lnTo>
                    <a:lnTo>
                      <a:pt x="918209" y="7619"/>
                    </a:lnTo>
                    <a:lnTo>
                      <a:pt x="918209" y="426719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922019" y="434340"/>
                    </a:moveTo>
                    <a:lnTo>
                      <a:pt x="922019" y="426719"/>
                    </a:lnTo>
                    <a:lnTo>
                      <a:pt x="918209" y="430530"/>
                    </a:lnTo>
                    <a:lnTo>
                      <a:pt x="918209" y="434340"/>
                    </a:lnTo>
                    <a:lnTo>
                      <a:pt x="922019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90" name="object 31">
              <a:extLst>
                <a:ext uri="{FF2B5EF4-FFF2-40B4-BE49-F238E27FC236}">
                  <a16:creationId xmlns:a16="http://schemas.microsoft.com/office/drawing/2014/main" id="{A672A3E1-01C5-C3A1-FFC0-6583EC1462CA}"/>
                </a:ext>
              </a:extLst>
            </p:cNvPr>
            <p:cNvSpPr txBox="1"/>
            <p:nvPr/>
          </p:nvSpPr>
          <p:spPr>
            <a:xfrm>
              <a:off x="5382693" y="4237835"/>
              <a:ext cx="1049144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Encrypted  message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91" name="object 32">
              <a:extLst>
                <a:ext uri="{FF2B5EF4-FFF2-40B4-BE49-F238E27FC236}">
                  <a16:creationId xmlns:a16="http://schemas.microsoft.com/office/drawing/2014/main" id="{20AB1F4F-1884-4DFF-6F50-90E51EBA33D5}"/>
                </a:ext>
              </a:extLst>
            </p:cNvPr>
            <p:cNvGrpSpPr/>
            <p:nvPr/>
          </p:nvGrpSpPr>
          <p:grpSpPr>
            <a:xfrm>
              <a:off x="5287536" y="3226048"/>
              <a:ext cx="1356732" cy="635620"/>
              <a:chOff x="2476500" y="2204466"/>
              <a:chExt cx="927100" cy="434340"/>
            </a:xfrm>
          </p:grpSpPr>
          <p:sp>
            <p:nvSpPr>
              <p:cNvPr id="136" name="object 33">
                <a:extLst>
                  <a:ext uri="{FF2B5EF4-FFF2-40B4-BE49-F238E27FC236}">
                    <a16:creationId xmlns:a16="http://schemas.microsoft.com/office/drawing/2014/main" id="{D1B19C64-2A48-3231-4CFF-F03E553EAF33}"/>
                  </a:ext>
                </a:extLst>
              </p:cNvPr>
              <p:cNvSpPr/>
              <p:nvPr/>
            </p:nvSpPr>
            <p:spPr>
              <a:xfrm>
                <a:off x="2480310" y="2208276"/>
                <a:ext cx="91948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9479" h="426719">
                    <a:moveTo>
                      <a:pt x="918972" y="426719"/>
                    </a:moveTo>
                    <a:lnTo>
                      <a:pt x="918972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972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7" name="object 34">
                <a:extLst>
                  <a:ext uri="{FF2B5EF4-FFF2-40B4-BE49-F238E27FC236}">
                    <a16:creationId xmlns:a16="http://schemas.microsoft.com/office/drawing/2014/main" id="{453ED7D9-B3BD-2F90-8195-BC4E88EC5807}"/>
                  </a:ext>
                </a:extLst>
              </p:cNvPr>
              <p:cNvSpPr/>
              <p:nvPr/>
            </p:nvSpPr>
            <p:spPr>
              <a:xfrm>
                <a:off x="2476500" y="2204466"/>
                <a:ext cx="92710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434339">
                    <a:moveTo>
                      <a:pt x="926591" y="434340"/>
                    </a:moveTo>
                    <a:lnTo>
                      <a:pt x="926591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918972" y="7620"/>
                    </a:lnTo>
                    <a:lnTo>
                      <a:pt x="918972" y="3810"/>
                    </a:lnTo>
                    <a:lnTo>
                      <a:pt x="922782" y="7620"/>
                    </a:lnTo>
                    <a:lnTo>
                      <a:pt x="922782" y="434340"/>
                    </a:lnTo>
                    <a:lnTo>
                      <a:pt x="926591" y="434340"/>
                    </a:lnTo>
                    <a:close/>
                  </a:path>
                  <a:path w="927100" h="43433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927100" h="434339">
                    <a:moveTo>
                      <a:pt x="7619" y="426720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19" y="426720"/>
                    </a:lnTo>
                    <a:close/>
                  </a:path>
                  <a:path w="927100" h="434339">
                    <a:moveTo>
                      <a:pt x="922782" y="426720"/>
                    </a:moveTo>
                    <a:lnTo>
                      <a:pt x="3810" y="426720"/>
                    </a:lnTo>
                    <a:lnTo>
                      <a:pt x="7619" y="430530"/>
                    </a:lnTo>
                    <a:lnTo>
                      <a:pt x="7619" y="434340"/>
                    </a:lnTo>
                    <a:lnTo>
                      <a:pt x="918972" y="434340"/>
                    </a:lnTo>
                    <a:lnTo>
                      <a:pt x="918972" y="430530"/>
                    </a:lnTo>
                    <a:lnTo>
                      <a:pt x="922782" y="426720"/>
                    </a:lnTo>
                    <a:close/>
                  </a:path>
                  <a:path w="927100" h="434339">
                    <a:moveTo>
                      <a:pt x="7619" y="434340"/>
                    </a:moveTo>
                    <a:lnTo>
                      <a:pt x="7619" y="430530"/>
                    </a:lnTo>
                    <a:lnTo>
                      <a:pt x="3810" y="426720"/>
                    </a:lnTo>
                    <a:lnTo>
                      <a:pt x="3810" y="434340"/>
                    </a:lnTo>
                    <a:lnTo>
                      <a:pt x="7619" y="434340"/>
                    </a:lnTo>
                    <a:close/>
                  </a:path>
                  <a:path w="927100" h="434339">
                    <a:moveTo>
                      <a:pt x="922782" y="7620"/>
                    </a:moveTo>
                    <a:lnTo>
                      <a:pt x="918972" y="3810"/>
                    </a:lnTo>
                    <a:lnTo>
                      <a:pt x="918972" y="7620"/>
                    </a:lnTo>
                    <a:lnTo>
                      <a:pt x="922782" y="7620"/>
                    </a:lnTo>
                    <a:close/>
                  </a:path>
                  <a:path w="927100" h="434339">
                    <a:moveTo>
                      <a:pt x="922782" y="426720"/>
                    </a:moveTo>
                    <a:lnTo>
                      <a:pt x="922782" y="7620"/>
                    </a:lnTo>
                    <a:lnTo>
                      <a:pt x="918972" y="7620"/>
                    </a:lnTo>
                    <a:lnTo>
                      <a:pt x="918972" y="426720"/>
                    </a:lnTo>
                    <a:lnTo>
                      <a:pt x="922782" y="426720"/>
                    </a:lnTo>
                    <a:close/>
                  </a:path>
                  <a:path w="927100" h="434339">
                    <a:moveTo>
                      <a:pt x="922782" y="434340"/>
                    </a:moveTo>
                    <a:lnTo>
                      <a:pt x="922782" y="426720"/>
                    </a:lnTo>
                    <a:lnTo>
                      <a:pt x="918972" y="430530"/>
                    </a:lnTo>
                    <a:lnTo>
                      <a:pt x="918972" y="434340"/>
                    </a:lnTo>
                    <a:lnTo>
                      <a:pt x="922782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92" name="object 35">
              <a:extLst>
                <a:ext uri="{FF2B5EF4-FFF2-40B4-BE49-F238E27FC236}">
                  <a16:creationId xmlns:a16="http://schemas.microsoft.com/office/drawing/2014/main" id="{0FD32DF7-6DCC-7471-63CE-53C97FEDF6C5}"/>
                </a:ext>
              </a:extLst>
            </p:cNvPr>
            <p:cNvSpPr txBox="1"/>
            <p:nvPr/>
          </p:nvSpPr>
          <p:spPr>
            <a:xfrm>
              <a:off x="5315787" y="3248722"/>
              <a:ext cx="998963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Digital </a:t>
              </a:r>
              <a:r>
                <a:rPr kumimoji="0" sz="1600" b="1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Signature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93" name="object 36">
              <a:extLst>
                <a:ext uri="{FF2B5EF4-FFF2-40B4-BE49-F238E27FC236}">
                  <a16:creationId xmlns:a16="http://schemas.microsoft.com/office/drawing/2014/main" id="{C044325A-D6A3-F8AB-F9C3-6468FECE985F}"/>
                </a:ext>
              </a:extLst>
            </p:cNvPr>
            <p:cNvGrpSpPr/>
            <p:nvPr/>
          </p:nvGrpSpPr>
          <p:grpSpPr>
            <a:xfrm>
              <a:off x="5355559" y="2284885"/>
              <a:ext cx="1354873" cy="635620"/>
              <a:chOff x="2522982" y="1561338"/>
              <a:chExt cx="925830" cy="434340"/>
            </a:xfrm>
          </p:grpSpPr>
          <p:sp>
            <p:nvSpPr>
              <p:cNvPr id="134" name="object 37">
                <a:extLst>
                  <a:ext uri="{FF2B5EF4-FFF2-40B4-BE49-F238E27FC236}">
                    <a16:creationId xmlns:a16="http://schemas.microsoft.com/office/drawing/2014/main" id="{E8F284EA-4BAE-BCE2-DC4F-3CFD44C73ADE}"/>
                  </a:ext>
                </a:extLst>
              </p:cNvPr>
              <p:cNvSpPr/>
              <p:nvPr/>
            </p:nvSpPr>
            <p:spPr>
              <a:xfrm>
                <a:off x="2526792" y="1565148"/>
                <a:ext cx="91821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8210" h="426719">
                    <a:moveTo>
                      <a:pt x="918209" y="426719"/>
                    </a:moveTo>
                    <a:lnTo>
                      <a:pt x="918209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209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5" name="object 38">
                <a:extLst>
                  <a:ext uri="{FF2B5EF4-FFF2-40B4-BE49-F238E27FC236}">
                    <a16:creationId xmlns:a16="http://schemas.microsoft.com/office/drawing/2014/main" id="{50324C03-E980-3A30-A4C9-FD9913E16DC7}"/>
                  </a:ext>
                </a:extLst>
              </p:cNvPr>
              <p:cNvSpPr/>
              <p:nvPr/>
            </p:nvSpPr>
            <p:spPr>
              <a:xfrm>
                <a:off x="2522982" y="1561338"/>
                <a:ext cx="92583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5829" h="434339">
                    <a:moveTo>
                      <a:pt x="925830" y="434339"/>
                    </a:moveTo>
                    <a:lnTo>
                      <a:pt x="925830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19" y="3810"/>
                    </a:lnTo>
                    <a:lnTo>
                      <a:pt x="7619" y="7620"/>
                    </a:lnTo>
                    <a:lnTo>
                      <a:pt x="918209" y="7620"/>
                    </a:lnTo>
                    <a:lnTo>
                      <a:pt x="918209" y="3810"/>
                    </a:lnTo>
                    <a:lnTo>
                      <a:pt x="922019" y="7620"/>
                    </a:lnTo>
                    <a:lnTo>
                      <a:pt x="922019" y="434339"/>
                    </a:lnTo>
                    <a:lnTo>
                      <a:pt x="925830" y="434339"/>
                    </a:lnTo>
                    <a:close/>
                  </a:path>
                  <a:path w="925829" h="434339">
                    <a:moveTo>
                      <a:pt x="7619" y="7620"/>
                    </a:moveTo>
                    <a:lnTo>
                      <a:pt x="7619" y="3810"/>
                    </a:lnTo>
                    <a:lnTo>
                      <a:pt x="3810" y="7620"/>
                    </a:lnTo>
                    <a:lnTo>
                      <a:pt x="7619" y="7620"/>
                    </a:lnTo>
                    <a:close/>
                  </a:path>
                  <a:path w="925829" h="434339">
                    <a:moveTo>
                      <a:pt x="7619" y="426720"/>
                    </a:moveTo>
                    <a:lnTo>
                      <a:pt x="7619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19" y="426720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3810" y="426720"/>
                    </a:lnTo>
                    <a:lnTo>
                      <a:pt x="7619" y="430530"/>
                    </a:lnTo>
                    <a:lnTo>
                      <a:pt x="7619" y="434340"/>
                    </a:lnTo>
                    <a:lnTo>
                      <a:pt x="918209" y="434339"/>
                    </a:lnTo>
                    <a:lnTo>
                      <a:pt x="918209" y="430530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7619" y="434340"/>
                    </a:moveTo>
                    <a:lnTo>
                      <a:pt x="7619" y="430530"/>
                    </a:lnTo>
                    <a:lnTo>
                      <a:pt x="3810" y="426720"/>
                    </a:lnTo>
                    <a:lnTo>
                      <a:pt x="3810" y="434340"/>
                    </a:lnTo>
                    <a:lnTo>
                      <a:pt x="7619" y="434340"/>
                    </a:lnTo>
                    <a:close/>
                  </a:path>
                  <a:path w="925829" h="434339">
                    <a:moveTo>
                      <a:pt x="922019" y="7620"/>
                    </a:moveTo>
                    <a:lnTo>
                      <a:pt x="918209" y="3810"/>
                    </a:lnTo>
                    <a:lnTo>
                      <a:pt x="918209" y="7620"/>
                    </a:lnTo>
                    <a:lnTo>
                      <a:pt x="922019" y="7620"/>
                    </a:lnTo>
                    <a:close/>
                  </a:path>
                  <a:path w="925829" h="434339">
                    <a:moveTo>
                      <a:pt x="922019" y="426719"/>
                    </a:moveTo>
                    <a:lnTo>
                      <a:pt x="922019" y="7620"/>
                    </a:lnTo>
                    <a:lnTo>
                      <a:pt x="918209" y="7620"/>
                    </a:lnTo>
                    <a:lnTo>
                      <a:pt x="918209" y="426719"/>
                    </a:lnTo>
                    <a:lnTo>
                      <a:pt x="922019" y="426719"/>
                    </a:lnTo>
                    <a:close/>
                  </a:path>
                  <a:path w="925829" h="434339">
                    <a:moveTo>
                      <a:pt x="922019" y="434339"/>
                    </a:moveTo>
                    <a:lnTo>
                      <a:pt x="922019" y="426719"/>
                    </a:lnTo>
                    <a:lnTo>
                      <a:pt x="918209" y="430530"/>
                    </a:lnTo>
                    <a:lnTo>
                      <a:pt x="918209" y="434339"/>
                    </a:lnTo>
                    <a:lnTo>
                      <a:pt x="922019" y="43433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94" name="object 39">
              <a:extLst>
                <a:ext uri="{FF2B5EF4-FFF2-40B4-BE49-F238E27FC236}">
                  <a16:creationId xmlns:a16="http://schemas.microsoft.com/office/drawing/2014/main" id="{DB0E8FF8-7285-1C08-5627-808349733453}"/>
                </a:ext>
              </a:extLst>
            </p:cNvPr>
            <p:cNvSpPr txBox="1"/>
            <p:nvPr/>
          </p:nvSpPr>
          <p:spPr>
            <a:xfrm>
              <a:off x="5361135" y="2290460"/>
              <a:ext cx="1343722" cy="529037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39958" marR="280636" lvl="0" indent="0" algn="l" defTabSz="914400" rtl="0" eaLnBrk="1" fontAlgn="auto" latinLnBrk="0" hangingPunct="1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Certificate  Alice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95" name="object 40">
              <a:extLst>
                <a:ext uri="{FF2B5EF4-FFF2-40B4-BE49-F238E27FC236}">
                  <a16:creationId xmlns:a16="http://schemas.microsoft.com/office/drawing/2014/main" id="{6109CAD3-9FA4-551F-B3F6-A4CB20687EEF}"/>
                </a:ext>
              </a:extLst>
            </p:cNvPr>
            <p:cNvGrpSpPr/>
            <p:nvPr/>
          </p:nvGrpSpPr>
          <p:grpSpPr>
            <a:xfrm>
              <a:off x="7909187" y="5155209"/>
              <a:ext cx="1356732" cy="635620"/>
              <a:chOff x="4267961" y="3522726"/>
              <a:chExt cx="927100" cy="434340"/>
            </a:xfrm>
          </p:grpSpPr>
          <p:sp>
            <p:nvSpPr>
              <p:cNvPr id="132" name="object 41">
                <a:extLst>
                  <a:ext uri="{FF2B5EF4-FFF2-40B4-BE49-F238E27FC236}">
                    <a16:creationId xmlns:a16="http://schemas.microsoft.com/office/drawing/2014/main" id="{BAD58254-341F-45E8-6394-E87B2F92E68C}"/>
                  </a:ext>
                </a:extLst>
              </p:cNvPr>
              <p:cNvSpPr/>
              <p:nvPr/>
            </p:nvSpPr>
            <p:spPr>
              <a:xfrm>
                <a:off x="4271771" y="3526536"/>
                <a:ext cx="91948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9479" h="426720">
                    <a:moveTo>
                      <a:pt x="918972" y="426720"/>
                    </a:moveTo>
                    <a:lnTo>
                      <a:pt x="918972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972" y="4267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3" name="object 42">
                <a:extLst>
                  <a:ext uri="{FF2B5EF4-FFF2-40B4-BE49-F238E27FC236}">
                    <a16:creationId xmlns:a16="http://schemas.microsoft.com/office/drawing/2014/main" id="{32065925-8C43-5A06-31C7-528E3038ECB3}"/>
                  </a:ext>
                </a:extLst>
              </p:cNvPr>
              <p:cNvSpPr/>
              <p:nvPr/>
            </p:nvSpPr>
            <p:spPr>
              <a:xfrm>
                <a:off x="4267961" y="3522726"/>
                <a:ext cx="92710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434339">
                    <a:moveTo>
                      <a:pt x="926591" y="434339"/>
                    </a:moveTo>
                    <a:lnTo>
                      <a:pt x="926591" y="0"/>
                    </a:lnTo>
                    <a:lnTo>
                      <a:pt x="0" y="0"/>
                    </a:lnTo>
                    <a:lnTo>
                      <a:pt x="0" y="434339"/>
                    </a:lnTo>
                    <a:lnTo>
                      <a:pt x="3810" y="434339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918210" y="7620"/>
                    </a:lnTo>
                    <a:lnTo>
                      <a:pt x="918210" y="3810"/>
                    </a:lnTo>
                    <a:lnTo>
                      <a:pt x="922020" y="7620"/>
                    </a:lnTo>
                    <a:lnTo>
                      <a:pt x="922020" y="434339"/>
                    </a:lnTo>
                    <a:lnTo>
                      <a:pt x="926591" y="434339"/>
                    </a:lnTo>
                    <a:close/>
                  </a:path>
                  <a:path w="927100" h="434339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927100" h="434339">
                    <a:moveTo>
                      <a:pt x="7620" y="426720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20" y="426720"/>
                    </a:lnTo>
                    <a:close/>
                  </a:path>
                  <a:path w="927100" h="434339">
                    <a:moveTo>
                      <a:pt x="922020" y="426720"/>
                    </a:moveTo>
                    <a:lnTo>
                      <a:pt x="3810" y="426720"/>
                    </a:lnTo>
                    <a:lnTo>
                      <a:pt x="7620" y="430529"/>
                    </a:lnTo>
                    <a:lnTo>
                      <a:pt x="7620" y="434339"/>
                    </a:lnTo>
                    <a:lnTo>
                      <a:pt x="918210" y="434339"/>
                    </a:lnTo>
                    <a:lnTo>
                      <a:pt x="918210" y="430529"/>
                    </a:lnTo>
                    <a:lnTo>
                      <a:pt x="922020" y="426720"/>
                    </a:lnTo>
                    <a:close/>
                  </a:path>
                  <a:path w="927100" h="434339">
                    <a:moveTo>
                      <a:pt x="7620" y="434339"/>
                    </a:moveTo>
                    <a:lnTo>
                      <a:pt x="7620" y="430529"/>
                    </a:lnTo>
                    <a:lnTo>
                      <a:pt x="3810" y="426720"/>
                    </a:lnTo>
                    <a:lnTo>
                      <a:pt x="3810" y="434339"/>
                    </a:lnTo>
                    <a:lnTo>
                      <a:pt x="7620" y="434339"/>
                    </a:lnTo>
                    <a:close/>
                  </a:path>
                  <a:path w="927100" h="434339">
                    <a:moveTo>
                      <a:pt x="922020" y="7620"/>
                    </a:moveTo>
                    <a:lnTo>
                      <a:pt x="918210" y="3810"/>
                    </a:lnTo>
                    <a:lnTo>
                      <a:pt x="918210" y="7620"/>
                    </a:lnTo>
                    <a:lnTo>
                      <a:pt x="922020" y="7620"/>
                    </a:lnTo>
                    <a:close/>
                  </a:path>
                  <a:path w="927100" h="434339">
                    <a:moveTo>
                      <a:pt x="922020" y="426720"/>
                    </a:moveTo>
                    <a:lnTo>
                      <a:pt x="922020" y="7620"/>
                    </a:lnTo>
                    <a:lnTo>
                      <a:pt x="918210" y="7620"/>
                    </a:lnTo>
                    <a:lnTo>
                      <a:pt x="918210" y="426720"/>
                    </a:lnTo>
                    <a:lnTo>
                      <a:pt x="922020" y="426720"/>
                    </a:lnTo>
                    <a:close/>
                  </a:path>
                  <a:path w="927100" h="434339">
                    <a:moveTo>
                      <a:pt x="922020" y="434339"/>
                    </a:moveTo>
                    <a:lnTo>
                      <a:pt x="922020" y="426720"/>
                    </a:lnTo>
                    <a:lnTo>
                      <a:pt x="918210" y="430529"/>
                    </a:lnTo>
                    <a:lnTo>
                      <a:pt x="918210" y="434339"/>
                    </a:lnTo>
                    <a:lnTo>
                      <a:pt x="922020" y="434339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96" name="object 43">
              <a:extLst>
                <a:ext uri="{FF2B5EF4-FFF2-40B4-BE49-F238E27FC236}">
                  <a16:creationId xmlns:a16="http://schemas.microsoft.com/office/drawing/2014/main" id="{FEF3AD0F-9047-7D9F-51D7-7EC78643C0B6}"/>
                </a:ext>
              </a:extLst>
            </p:cNvPr>
            <p:cNvSpPr txBox="1"/>
            <p:nvPr/>
          </p:nvSpPr>
          <p:spPr>
            <a:xfrm>
              <a:off x="7914763" y="5160784"/>
              <a:ext cx="1345580" cy="530914"/>
            </a:xfrm>
            <a:prstGeom prst="rect">
              <a:avLst/>
            </a:prstGeom>
          </p:spPr>
          <p:txBody>
            <a:bodyPr vert="horz" wrap="square" lIns="0" tIns="38099" rIns="0" bIns="0" rtlCol="0">
              <a:spAutoFit/>
            </a:bodyPr>
            <a:lstStyle/>
            <a:p>
              <a:pPr marL="40887" marR="144035" lvl="0" indent="0" algn="l" defTabSz="914400" rtl="0" eaLnBrk="1" fontAlgn="auto" latinLnBrk="0" hangingPunct="1">
                <a:lnSpc>
                  <a:spcPct val="100000"/>
                </a:lnSpc>
                <a:spcBef>
                  <a:spcPts val="2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Decryption(  </a:t>
              </a: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RSA)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97" name="object 44">
              <a:extLst>
                <a:ext uri="{FF2B5EF4-FFF2-40B4-BE49-F238E27FC236}">
                  <a16:creationId xmlns:a16="http://schemas.microsoft.com/office/drawing/2014/main" id="{A6D3D177-A4D3-2BF0-B405-E1D6686D854A}"/>
                </a:ext>
              </a:extLst>
            </p:cNvPr>
            <p:cNvGrpSpPr/>
            <p:nvPr/>
          </p:nvGrpSpPr>
          <p:grpSpPr>
            <a:xfrm>
              <a:off x="7909187" y="4214046"/>
              <a:ext cx="1356732" cy="635620"/>
              <a:chOff x="4267961" y="2879598"/>
              <a:chExt cx="927100" cy="434340"/>
            </a:xfrm>
          </p:grpSpPr>
          <p:sp>
            <p:nvSpPr>
              <p:cNvPr id="130" name="object 45">
                <a:extLst>
                  <a:ext uri="{FF2B5EF4-FFF2-40B4-BE49-F238E27FC236}">
                    <a16:creationId xmlns:a16="http://schemas.microsoft.com/office/drawing/2014/main" id="{0D841035-398C-0BDD-BAC1-B5F50BBDF156}"/>
                  </a:ext>
                </a:extLst>
              </p:cNvPr>
              <p:cNvSpPr/>
              <p:nvPr/>
            </p:nvSpPr>
            <p:spPr>
              <a:xfrm>
                <a:off x="4271771" y="2883408"/>
                <a:ext cx="91948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9479" h="426720">
                    <a:moveTo>
                      <a:pt x="918972" y="426720"/>
                    </a:moveTo>
                    <a:lnTo>
                      <a:pt x="918972" y="0"/>
                    </a:lnTo>
                    <a:lnTo>
                      <a:pt x="0" y="0"/>
                    </a:lnTo>
                    <a:lnTo>
                      <a:pt x="0" y="426720"/>
                    </a:lnTo>
                    <a:lnTo>
                      <a:pt x="918972" y="4267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31" name="object 46">
                <a:extLst>
                  <a:ext uri="{FF2B5EF4-FFF2-40B4-BE49-F238E27FC236}">
                    <a16:creationId xmlns:a16="http://schemas.microsoft.com/office/drawing/2014/main" id="{C6940137-27CD-AF9A-EAF1-22AEB7E87968}"/>
                  </a:ext>
                </a:extLst>
              </p:cNvPr>
              <p:cNvSpPr/>
              <p:nvPr/>
            </p:nvSpPr>
            <p:spPr>
              <a:xfrm>
                <a:off x="4267961" y="2879598"/>
                <a:ext cx="92710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434339">
                    <a:moveTo>
                      <a:pt x="926591" y="434340"/>
                    </a:moveTo>
                    <a:lnTo>
                      <a:pt x="926591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19"/>
                    </a:lnTo>
                    <a:lnTo>
                      <a:pt x="7620" y="3809"/>
                    </a:lnTo>
                    <a:lnTo>
                      <a:pt x="7620" y="7619"/>
                    </a:lnTo>
                    <a:lnTo>
                      <a:pt x="918210" y="7619"/>
                    </a:lnTo>
                    <a:lnTo>
                      <a:pt x="918210" y="3809"/>
                    </a:lnTo>
                    <a:lnTo>
                      <a:pt x="922020" y="7619"/>
                    </a:lnTo>
                    <a:lnTo>
                      <a:pt x="922020" y="434340"/>
                    </a:lnTo>
                    <a:lnTo>
                      <a:pt x="926591" y="434340"/>
                    </a:lnTo>
                    <a:close/>
                  </a:path>
                  <a:path w="927100" h="434339">
                    <a:moveTo>
                      <a:pt x="7620" y="7619"/>
                    </a:moveTo>
                    <a:lnTo>
                      <a:pt x="7620" y="3809"/>
                    </a:lnTo>
                    <a:lnTo>
                      <a:pt x="3810" y="7619"/>
                    </a:lnTo>
                    <a:lnTo>
                      <a:pt x="7620" y="7619"/>
                    </a:lnTo>
                    <a:close/>
                  </a:path>
                  <a:path w="927100" h="434339">
                    <a:moveTo>
                      <a:pt x="7620" y="426719"/>
                    </a:moveTo>
                    <a:lnTo>
                      <a:pt x="7620" y="7619"/>
                    </a:lnTo>
                    <a:lnTo>
                      <a:pt x="3810" y="7619"/>
                    </a:lnTo>
                    <a:lnTo>
                      <a:pt x="3810" y="426719"/>
                    </a:lnTo>
                    <a:lnTo>
                      <a:pt x="7620" y="426719"/>
                    </a:lnTo>
                    <a:close/>
                  </a:path>
                  <a:path w="927100" h="434339">
                    <a:moveTo>
                      <a:pt x="922020" y="426719"/>
                    </a:moveTo>
                    <a:lnTo>
                      <a:pt x="3810" y="426719"/>
                    </a:lnTo>
                    <a:lnTo>
                      <a:pt x="7620" y="430530"/>
                    </a:lnTo>
                    <a:lnTo>
                      <a:pt x="7620" y="434340"/>
                    </a:lnTo>
                    <a:lnTo>
                      <a:pt x="918210" y="434340"/>
                    </a:lnTo>
                    <a:lnTo>
                      <a:pt x="918210" y="430530"/>
                    </a:lnTo>
                    <a:lnTo>
                      <a:pt x="922020" y="426719"/>
                    </a:lnTo>
                    <a:close/>
                  </a:path>
                  <a:path w="927100" h="434339">
                    <a:moveTo>
                      <a:pt x="7620" y="434340"/>
                    </a:moveTo>
                    <a:lnTo>
                      <a:pt x="7620" y="430530"/>
                    </a:lnTo>
                    <a:lnTo>
                      <a:pt x="3810" y="426719"/>
                    </a:lnTo>
                    <a:lnTo>
                      <a:pt x="3810" y="434340"/>
                    </a:lnTo>
                    <a:lnTo>
                      <a:pt x="7620" y="434340"/>
                    </a:lnTo>
                    <a:close/>
                  </a:path>
                  <a:path w="927100" h="434339">
                    <a:moveTo>
                      <a:pt x="922020" y="7619"/>
                    </a:moveTo>
                    <a:lnTo>
                      <a:pt x="918210" y="3809"/>
                    </a:lnTo>
                    <a:lnTo>
                      <a:pt x="918210" y="7619"/>
                    </a:lnTo>
                    <a:lnTo>
                      <a:pt x="922020" y="7619"/>
                    </a:lnTo>
                    <a:close/>
                  </a:path>
                  <a:path w="927100" h="434339">
                    <a:moveTo>
                      <a:pt x="922020" y="426719"/>
                    </a:moveTo>
                    <a:lnTo>
                      <a:pt x="922020" y="7619"/>
                    </a:lnTo>
                    <a:lnTo>
                      <a:pt x="918210" y="7619"/>
                    </a:lnTo>
                    <a:lnTo>
                      <a:pt x="918210" y="426719"/>
                    </a:lnTo>
                    <a:lnTo>
                      <a:pt x="922020" y="426719"/>
                    </a:lnTo>
                    <a:close/>
                  </a:path>
                  <a:path w="927100" h="434339">
                    <a:moveTo>
                      <a:pt x="922020" y="434340"/>
                    </a:moveTo>
                    <a:lnTo>
                      <a:pt x="922020" y="426719"/>
                    </a:lnTo>
                    <a:lnTo>
                      <a:pt x="918210" y="430530"/>
                    </a:lnTo>
                    <a:lnTo>
                      <a:pt x="918210" y="434340"/>
                    </a:lnTo>
                    <a:lnTo>
                      <a:pt x="922020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98" name="object 47">
              <a:extLst>
                <a:ext uri="{FF2B5EF4-FFF2-40B4-BE49-F238E27FC236}">
                  <a16:creationId xmlns:a16="http://schemas.microsoft.com/office/drawing/2014/main" id="{9AEA4B40-34D8-544A-7880-B72131FD86A0}"/>
                </a:ext>
              </a:extLst>
            </p:cNvPr>
            <p:cNvSpPr txBox="1"/>
            <p:nvPr/>
          </p:nvSpPr>
          <p:spPr>
            <a:xfrm>
              <a:off x="7914763" y="4219621"/>
              <a:ext cx="1345580" cy="530914"/>
            </a:xfrm>
            <a:prstGeom prst="rect">
              <a:avLst/>
            </a:prstGeom>
          </p:spPr>
          <p:txBody>
            <a:bodyPr vert="horz" wrap="square" lIns="0" tIns="38099" rIns="0" bIns="0" rtlCol="0">
              <a:spAutoFit/>
            </a:bodyPr>
            <a:lstStyle/>
            <a:p>
              <a:pPr marL="40887" marR="144035" lvl="0" indent="0" algn="l" defTabSz="914400" rtl="0" eaLnBrk="1" fontAlgn="auto" latinLnBrk="0" hangingPunct="1">
                <a:lnSpc>
                  <a:spcPct val="100000"/>
                </a:lnSpc>
                <a:spcBef>
                  <a:spcPts val="29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Decryption(  </a:t>
              </a: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DES)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99" name="object 48">
              <a:extLst>
                <a:ext uri="{FF2B5EF4-FFF2-40B4-BE49-F238E27FC236}">
                  <a16:creationId xmlns:a16="http://schemas.microsoft.com/office/drawing/2014/main" id="{8633D0C3-E3C4-B872-2CE7-5048853F8F74}"/>
                </a:ext>
              </a:extLst>
            </p:cNvPr>
            <p:cNvGrpSpPr/>
            <p:nvPr/>
          </p:nvGrpSpPr>
          <p:grpSpPr>
            <a:xfrm>
              <a:off x="7909187" y="3139067"/>
              <a:ext cx="1356732" cy="635620"/>
              <a:chOff x="4267961" y="2145029"/>
              <a:chExt cx="927100" cy="434340"/>
            </a:xfrm>
          </p:grpSpPr>
          <p:sp>
            <p:nvSpPr>
              <p:cNvPr id="128" name="object 49">
                <a:extLst>
                  <a:ext uri="{FF2B5EF4-FFF2-40B4-BE49-F238E27FC236}">
                    <a16:creationId xmlns:a16="http://schemas.microsoft.com/office/drawing/2014/main" id="{F2574252-FEFB-5881-EBA7-AAA677768BDD}"/>
                  </a:ext>
                </a:extLst>
              </p:cNvPr>
              <p:cNvSpPr/>
              <p:nvPr/>
            </p:nvSpPr>
            <p:spPr>
              <a:xfrm>
                <a:off x="4271771" y="2148839"/>
                <a:ext cx="919480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919479" h="426719">
                    <a:moveTo>
                      <a:pt x="918972" y="426719"/>
                    </a:moveTo>
                    <a:lnTo>
                      <a:pt x="918972" y="0"/>
                    </a:lnTo>
                    <a:lnTo>
                      <a:pt x="0" y="0"/>
                    </a:lnTo>
                    <a:lnTo>
                      <a:pt x="0" y="426719"/>
                    </a:lnTo>
                    <a:lnTo>
                      <a:pt x="918972" y="4267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29" name="object 50">
                <a:extLst>
                  <a:ext uri="{FF2B5EF4-FFF2-40B4-BE49-F238E27FC236}">
                    <a16:creationId xmlns:a16="http://schemas.microsoft.com/office/drawing/2014/main" id="{F2B13458-FAE5-D111-C9D0-58DC967F5399}"/>
                  </a:ext>
                </a:extLst>
              </p:cNvPr>
              <p:cNvSpPr/>
              <p:nvPr/>
            </p:nvSpPr>
            <p:spPr>
              <a:xfrm>
                <a:off x="4267961" y="2145029"/>
                <a:ext cx="927100" cy="434340"/>
              </a:xfrm>
              <a:custGeom>
                <a:avLst/>
                <a:gdLst/>
                <a:ahLst/>
                <a:cxnLst/>
                <a:rect l="l" t="t" r="r" b="b"/>
                <a:pathLst>
                  <a:path w="927100" h="434339">
                    <a:moveTo>
                      <a:pt x="926591" y="434340"/>
                    </a:moveTo>
                    <a:lnTo>
                      <a:pt x="926591" y="0"/>
                    </a:lnTo>
                    <a:lnTo>
                      <a:pt x="0" y="0"/>
                    </a:lnTo>
                    <a:lnTo>
                      <a:pt x="0" y="434340"/>
                    </a:lnTo>
                    <a:lnTo>
                      <a:pt x="3810" y="434340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918210" y="7620"/>
                    </a:lnTo>
                    <a:lnTo>
                      <a:pt x="918210" y="3810"/>
                    </a:lnTo>
                    <a:lnTo>
                      <a:pt x="922020" y="7620"/>
                    </a:lnTo>
                    <a:lnTo>
                      <a:pt x="922020" y="434340"/>
                    </a:lnTo>
                    <a:lnTo>
                      <a:pt x="926591" y="434340"/>
                    </a:lnTo>
                    <a:close/>
                  </a:path>
                  <a:path w="927100" h="434339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927100" h="434339">
                    <a:moveTo>
                      <a:pt x="7620" y="426720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426720"/>
                    </a:lnTo>
                    <a:lnTo>
                      <a:pt x="7620" y="426720"/>
                    </a:lnTo>
                    <a:close/>
                  </a:path>
                  <a:path w="927100" h="434339">
                    <a:moveTo>
                      <a:pt x="922020" y="426720"/>
                    </a:moveTo>
                    <a:lnTo>
                      <a:pt x="3810" y="426720"/>
                    </a:lnTo>
                    <a:lnTo>
                      <a:pt x="7620" y="430530"/>
                    </a:lnTo>
                    <a:lnTo>
                      <a:pt x="7620" y="434340"/>
                    </a:lnTo>
                    <a:lnTo>
                      <a:pt x="918210" y="434340"/>
                    </a:lnTo>
                    <a:lnTo>
                      <a:pt x="918210" y="430530"/>
                    </a:lnTo>
                    <a:lnTo>
                      <a:pt x="922020" y="426720"/>
                    </a:lnTo>
                    <a:close/>
                  </a:path>
                  <a:path w="927100" h="434339">
                    <a:moveTo>
                      <a:pt x="7620" y="434340"/>
                    </a:moveTo>
                    <a:lnTo>
                      <a:pt x="7620" y="430530"/>
                    </a:lnTo>
                    <a:lnTo>
                      <a:pt x="3810" y="426720"/>
                    </a:lnTo>
                    <a:lnTo>
                      <a:pt x="3810" y="434340"/>
                    </a:lnTo>
                    <a:lnTo>
                      <a:pt x="7620" y="434340"/>
                    </a:lnTo>
                    <a:close/>
                  </a:path>
                  <a:path w="927100" h="434339">
                    <a:moveTo>
                      <a:pt x="922020" y="7620"/>
                    </a:moveTo>
                    <a:lnTo>
                      <a:pt x="918210" y="3810"/>
                    </a:lnTo>
                    <a:lnTo>
                      <a:pt x="918210" y="7620"/>
                    </a:lnTo>
                    <a:lnTo>
                      <a:pt x="922020" y="7620"/>
                    </a:lnTo>
                    <a:close/>
                  </a:path>
                  <a:path w="927100" h="434339">
                    <a:moveTo>
                      <a:pt x="922020" y="426720"/>
                    </a:moveTo>
                    <a:lnTo>
                      <a:pt x="922020" y="7620"/>
                    </a:lnTo>
                    <a:lnTo>
                      <a:pt x="918210" y="7620"/>
                    </a:lnTo>
                    <a:lnTo>
                      <a:pt x="918210" y="426720"/>
                    </a:lnTo>
                    <a:lnTo>
                      <a:pt x="922020" y="426720"/>
                    </a:lnTo>
                    <a:close/>
                  </a:path>
                  <a:path w="927100" h="434339">
                    <a:moveTo>
                      <a:pt x="922020" y="434340"/>
                    </a:moveTo>
                    <a:lnTo>
                      <a:pt x="922020" y="426720"/>
                    </a:lnTo>
                    <a:lnTo>
                      <a:pt x="918210" y="430530"/>
                    </a:lnTo>
                    <a:lnTo>
                      <a:pt x="918210" y="434340"/>
                    </a:lnTo>
                    <a:lnTo>
                      <a:pt x="922020" y="434340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100" name="object 51">
              <a:extLst>
                <a:ext uri="{FF2B5EF4-FFF2-40B4-BE49-F238E27FC236}">
                  <a16:creationId xmlns:a16="http://schemas.microsoft.com/office/drawing/2014/main" id="{0E405F9E-1476-C469-A39C-7EFF46431659}"/>
                </a:ext>
              </a:extLst>
            </p:cNvPr>
            <p:cNvSpPr txBox="1"/>
            <p:nvPr/>
          </p:nvSpPr>
          <p:spPr>
            <a:xfrm>
              <a:off x="7914763" y="3144643"/>
              <a:ext cx="1345580" cy="529037"/>
            </a:xfrm>
            <a:prstGeom prst="rect">
              <a:avLst/>
            </a:prstGeom>
          </p:spPr>
          <p:txBody>
            <a:bodyPr vert="horz" wrap="square" lIns="0" tIns="36241" rIns="0" bIns="0" rtlCol="0">
              <a:spAutoFit/>
            </a:bodyPr>
            <a:lstStyle/>
            <a:p>
              <a:pPr marL="40887" marR="330816" lvl="0" indent="0" algn="l" defTabSz="914400" rtl="0" eaLnBrk="1" fontAlgn="auto" latinLnBrk="0" hangingPunct="1">
                <a:lnSpc>
                  <a:spcPct val="100000"/>
                </a:lnSpc>
                <a:spcBef>
                  <a:spcPts val="28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Signature  Checking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101" name="object 52">
              <a:extLst>
                <a:ext uri="{FF2B5EF4-FFF2-40B4-BE49-F238E27FC236}">
                  <a16:creationId xmlns:a16="http://schemas.microsoft.com/office/drawing/2014/main" id="{BA1BB0B0-FB35-046D-5748-EDDF19281EAD}"/>
                </a:ext>
              </a:extLst>
            </p:cNvPr>
            <p:cNvGrpSpPr/>
            <p:nvPr/>
          </p:nvGrpSpPr>
          <p:grpSpPr>
            <a:xfrm>
              <a:off x="2201993" y="1551134"/>
              <a:ext cx="8145037" cy="5307051"/>
              <a:chOff x="368045" y="1059941"/>
              <a:chExt cx="5565775" cy="3626485"/>
            </a:xfrm>
          </p:grpSpPr>
          <p:pic>
            <p:nvPicPr>
              <p:cNvPr id="116" name="object 53">
                <a:extLst>
                  <a:ext uri="{FF2B5EF4-FFF2-40B4-BE49-F238E27FC236}">
                    <a16:creationId xmlns:a16="http://schemas.microsoft.com/office/drawing/2014/main" id="{B75B515F-1D48-3DB5-E89E-98F7A51170B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368045" y="1059941"/>
                <a:ext cx="559308" cy="502158"/>
              </a:xfrm>
              <a:prstGeom prst="rect">
                <a:avLst/>
              </a:prstGeom>
            </p:spPr>
          </p:pic>
          <p:pic>
            <p:nvPicPr>
              <p:cNvPr id="117" name="object 54">
                <a:extLst>
                  <a:ext uri="{FF2B5EF4-FFF2-40B4-BE49-F238E27FC236}">
                    <a16:creationId xmlns:a16="http://schemas.microsoft.com/office/drawing/2014/main" id="{272FB9BE-94F1-813D-CD61-F52C2356BA7D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374386" y="2575559"/>
                <a:ext cx="559308" cy="502158"/>
              </a:xfrm>
              <a:prstGeom prst="rect">
                <a:avLst/>
              </a:prstGeom>
            </p:spPr>
          </p:pic>
          <p:sp>
            <p:nvSpPr>
              <p:cNvPr id="118" name="object 55">
                <a:extLst>
                  <a:ext uri="{FF2B5EF4-FFF2-40B4-BE49-F238E27FC236}">
                    <a16:creationId xmlns:a16="http://schemas.microsoft.com/office/drawing/2014/main" id="{AD0E992D-679F-0E80-3A7B-312E74FACFC2}"/>
                  </a:ext>
                </a:extLst>
              </p:cNvPr>
              <p:cNvSpPr/>
              <p:nvPr/>
            </p:nvSpPr>
            <p:spPr>
              <a:xfrm>
                <a:off x="934212" y="1290065"/>
                <a:ext cx="4055745" cy="3189605"/>
              </a:xfrm>
              <a:custGeom>
                <a:avLst/>
                <a:gdLst/>
                <a:ahLst/>
                <a:cxnLst/>
                <a:rect l="l" t="t" r="r" b="b"/>
                <a:pathLst>
                  <a:path w="4055745" h="3189604">
                    <a:moveTo>
                      <a:pt x="34290" y="2410968"/>
                    </a:moveTo>
                    <a:lnTo>
                      <a:pt x="26670" y="2410968"/>
                    </a:lnTo>
                    <a:lnTo>
                      <a:pt x="26670" y="2433828"/>
                    </a:lnTo>
                    <a:lnTo>
                      <a:pt x="34290" y="2433828"/>
                    </a:lnTo>
                    <a:lnTo>
                      <a:pt x="34290" y="2410968"/>
                    </a:lnTo>
                    <a:close/>
                  </a:path>
                  <a:path w="4055745" h="3189604">
                    <a:moveTo>
                      <a:pt x="34290" y="2380488"/>
                    </a:moveTo>
                    <a:lnTo>
                      <a:pt x="26670" y="2380488"/>
                    </a:lnTo>
                    <a:lnTo>
                      <a:pt x="26670" y="2403348"/>
                    </a:lnTo>
                    <a:lnTo>
                      <a:pt x="34290" y="2403348"/>
                    </a:lnTo>
                    <a:lnTo>
                      <a:pt x="34290" y="2380488"/>
                    </a:lnTo>
                    <a:close/>
                  </a:path>
                  <a:path w="4055745" h="3189604">
                    <a:moveTo>
                      <a:pt x="34290" y="2350008"/>
                    </a:moveTo>
                    <a:lnTo>
                      <a:pt x="26670" y="2350008"/>
                    </a:lnTo>
                    <a:lnTo>
                      <a:pt x="26670" y="2372868"/>
                    </a:lnTo>
                    <a:lnTo>
                      <a:pt x="34290" y="2372868"/>
                    </a:lnTo>
                    <a:lnTo>
                      <a:pt x="34290" y="2350008"/>
                    </a:lnTo>
                    <a:close/>
                  </a:path>
                  <a:path w="4055745" h="3189604">
                    <a:moveTo>
                      <a:pt x="34290" y="2319528"/>
                    </a:moveTo>
                    <a:lnTo>
                      <a:pt x="26670" y="2319528"/>
                    </a:lnTo>
                    <a:lnTo>
                      <a:pt x="26670" y="2342388"/>
                    </a:lnTo>
                    <a:lnTo>
                      <a:pt x="34290" y="2342388"/>
                    </a:lnTo>
                    <a:lnTo>
                      <a:pt x="34290" y="2319528"/>
                    </a:lnTo>
                    <a:close/>
                  </a:path>
                  <a:path w="4055745" h="3189604">
                    <a:moveTo>
                      <a:pt x="34290" y="2288286"/>
                    </a:moveTo>
                    <a:lnTo>
                      <a:pt x="26670" y="2288286"/>
                    </a:lnTo>
                    <a:lnTo>
                      <a:pt x="26670" y="2311908"/>
                    </a:lnTo>
                    <a:lnTo>
                      <a:pt x="34290" y="2311908"/>
                    </a:lnTo>
                    <a:lnTo>
                      <a:pt x="34290" y="2288286"/>
                    </a:lnTo>
                    <a:close/>
                  </a:path>
                  <a:path w="4055745" h="3189604">
                    <a:moveTo>
                      <a:pt x="34290" y="2257806"/>
                    </a:moveTo>
                    <a:lnTo>
                      <a:pt x="26670" y="2257806"/>
                    </a:lnTo>
                    <a:lnTo>
                      <a:pt x="26670" y="2280666"/>
                    </a:lnTo>
                    <a:lnTo>
                      <a:pt x="34290" y="2280666"/>
                    </a:lnTo>
                    <a:lnTo>
                      <a:pt x="34290" y="2257806"/>
                    </a:lnTo>
                    <a:close/>
                  </a:path>
                  <a:path w="4055745" h="3189604">
                    <a:moveTo>
                      <a:pt x="34290" y="2227326"/>
                    </a:moveTo>
                    <a:lnTo>
                      <a:pt x="26670" y="2227326"/>
                    </a:lnTo>
                    <a:lnTo>
                      <a:pt x="26670" y="2250186"/>
                    </a:lnTo>
                    <a:lnTo>
                      <a:pt x="34290" y="2250186"/>
                    </a:lnTo>
                    <a:lnTo>
                      <a:pt x="34290" y="2227326"/>
                    </a:lnTo>
                    <a:close/>
                  </a:path>
                  <a:path w="4055745" h="3189604">
                    <a:moveTo>
                      <a:pt x="34290" y="2196846"/>
                    </a:moveTo>
                    <a:lnTo>
                      <a:pt x="26670" y="2196846"/>
                    </a:lnTo>
                    <a:lnTo>
                      <a:pt x="26670" y="2219706"/>
                    </a:lnTo>
                    <a:lnTo>
                      <a:pt x="34290" y="2219706"/>
                    </a:lnTo>
                    <a:lnTo>
                      <a:pt x="34290" y="2196846"/>
                    </a:lnTo>
                    <a:close/>
                  </a:path>
                  <a:path w="4055745" h="3189604">
                    <a:moveTo>
                      <a:pt x="35052" y="2166366"/>
                    </a:moveTo>
                    <a:lnTo>
                      <a:pt x="27432" y="2166366"/>
                    </a:lnTo>
                    <a:lnTo>
                      <a:pt x="26670" y="2189226"/>
                    </a:lnTo>
                    <a:lnTo>
                      <a:pt x="34290" y="2189226"/>
                    </a:lnTo>
                    <a:lnTo>
                      <a:pt x="35052" y="2166366"/>
                    </a:lnTo>
                    <a:close/>
                  </a:path>
                  <a:path w="4055745" h="3189604">
                    <a:moveTo>
                      <a:pt x="35052" y="2135886"/>
                    </a:moveTo>
                    <a:lnTo>
                      <a:pt x="27432" y="2135886"/>
                    </a:lnTo>
                    <a:lnTo>
                      <a:pt x="27432" y="2158746"/>
                    </a:lnTo>
                    <a:lnTo>
                      <a:pt x="35052" y="2158746"/>
                    </a:lnTo>
                    <a:lnTo>
                      <a:pt x="35052" y="2135886"/>
                    </a:lnTo>
                    <a:close/>
                  </a:path>
                  <a:path w="4055745" h="3189604">
                    <a:moveTo>
                      <a:pt x="35052" y="2104644"/>
                    </a:moveTo>
                    <a:lnTo>
                      <a:pt x="27432" y="2104644"/>
                    </a:lnTo>
                    <a:lnTo>
                      <a:pt x="27432" y="2127504"/>
                    </a:lnTo>
                    <a:lnTo>
                      <a:pt x="35052" y="2128266"/>
                    </a:lnTo>
                    <a:lnTo>
                      <a:pt x="35052" y="2104644"/>
                    </a:lnTo>
                    <a:close/>
                  </a:path>
                  <a:path w="4055745" h="3189604">
                    <a:moveTo>
                      <a:pt x="62484" y="2119884"/>
                    </a:moveTo>
                    <a:lnTo>
                      <a:pt x="60960" y="2118360"/>
                    </a:lnTo>
                    <a:lnTo>
                      <a:pt x="31242" y="2066544"/>
                    </a:lnTo>
                    <a:lnTo>
                      <a:pt x="762" y="2118360"/>
                    </a:lnTo>
                    <a:lnTo>
                      <a:pt x="0" y="2119884"/>
                    </a:lnTo>
                    <a:lnTo>
                      <a:pt x="762" y="2122170"/>
                    </a:lnTo>
                    <a:lnTo>
                      <a:pt x="2286" y="2123694"/>
                    </a:lnTo>
                    <a:lnTo>
                      <a:pt x="3810" y="2124456"/>
                    </a:lnTo>
                    <a:lnTo>
                      <a:pt x="6096" y="2123694"/>
                    </a:lnTo>
                    <a:lnTo>
                      <a:pt x="7620" y="2122170"/>
                    </a:lnTo>
                    <a:lnTo>
                      <a:pt x="27432" y="2088210"/>
                    </a:lnTo>
                    <a:lnTo>
                      <a:pt x="27432" y="2097024"/>
                    </a:lnTo>
                    <a:lnTo>
                      <a:pt x="35052" y="2097024"/>
                    </a:lnTo>
                    <a:lnTo>
                      <a:pt x="35052" y="2089518"/>
                    </a:lnTo>
                    <a:lnTo>
                      <a:pt x="30861" y="2082330"/>
                    </a:lnTo>
                    <a:lnTo>
                      <a:pt x="34290" y="2088210"/>
                    </a:lnTo>
                    <a:lnTo>
                      <a:pt x="35052" y="2089518"/>
                    </a:lnTo>
                    <a:lnTo>
                      <a:pt x="54102" y="2122170"/>
                    </a:lnTo>
                    <a:lnTo>
                      <a:pt x="55626" y="2123694"/>
                    </a:lnTo>
                    <a:lnTo>
                      <a:pt x="57912" y="2124456"/>
                    </a:lnTo>
                    <a:lnTo>
                      <a:pt x="59436" y="2123694"/>
                    </a:lnTo>
                    <a:lnTo>
                      <a:pt x="61722" y="2122170"/>
                    </a:lnTo>
                    <a:lnTo>
                      <a:pt x="62484" y="2119884"/>
                    </a:lnTo>
                    <a:close/>
                  </a:path>
                  <a:path w="4055745" h="3189604">
                    <a:moveTo>
                      <a:pt x="834390" y="1815846"/>
                    </a:moveTo>
                    <a:lnTo>
                      <a:pt x="811530" y="1816608"/>
                    </a:lnTo>
                    <a:lnTo>
                      <a:pt x="811530" y="1824228"/>
                    </a:lnTo>
                    <a:lnTo>
                      <a:pt x="834390" y="1823466"/>
                    </a:lnTo>
                    <a:lnTo>
                      <a:pt x="834390" y="1815846"/>
                    </a:lnTo>
                    <a:close/>
                  </a:path>
                  <a:path w="4055745" h="3189604">
                    <a:moveTo>
                      <a:pt x="861060" y="214122"/>
                    </a:moveTo>
                    <a:lnTo>
                      <a:pt x="853440" y="214122"/>
                    </a:lnTo>
                    <a:lnTo>
                      <a:pt x="853440" y="236982"/>
                    </a:lnTo>
                    <a:lnTo>
                      <a:pt x="861060" y="236982"/>
                    </a:lnTo>
                    <a:lnTo>
                      <a:pt x="861060" y="214122"/>
                    </a:lnTo>
                    <a:close/>
                  </a:path>
                  <a:path w="4055745" h="3189604">
                    <a:moveTo>
                      <a:pt x="861060" y="183642"/>
                    </a:moveTo>
                    <a:lnTo>
                      <a:pt x="853440" y="183642"/>
                    </a:lnTo>
                    <a:lnTo>
                      <a:pt x="853440" y="206502"/>
                    </a:lnTo>
                    <a:lnTo>
                      <a:pt x="861060" y="206502"/>
                    </a:lnTo>
                    <a:lnTo>
                      <a:pt x="861060" y="183642"/>
                    </a:lnTo>
                    <a:close/>
                  </a:path>
                  <a:path w="4055745" h="3189604">
                    <a:moveTo>
                      <a:pt x="861060" y="153162"/>
                    </a:moveTo>
                    <a:lnTo>
                      <a:pt x="853440" y="153162"/>
                    </a:lnTo>
                    <a:lnTo>
                      <a:pt x="853440" y="176022"/>
                    </a:lnTo>
                    <a:lnTo>
                      <a:pt x="861060" y="176022"/>
                    </a:lnTo>
                    <a:lnTo>
                      <a:pt x="861060" y="153162"/>
                    </a:lnTo>
                    <a:close/>
                  </a:path>
                  <a:path w="4055745" h="3189604">
                    <a:moveTo>
                      <a:pt x="861060" y="122682"/>
                    </a:moveTo>
                    <a:lnTo>
                      <a:pt x="853440" y="121920"/>
                    </a:lnTo>
                    <a:lnTo>
                      <a:pt x="853440" y="145542"/>
                    </a:lnTo>
                    <a:lnTo>
                      <a:pt x="861060" y="145542"/>
                    </a:lnTo>
                    <a:lnTo>
                      <a:pt x="861060" y="122682"/>
                    </a:lnTo>
                    <a:close/>
                  </a:path>
                  <a:path w="4055745" h="3189604">
                    <a:moveTo>
                      <a:pt x="861060" y="91440"/>
                    </a:moveTo>
                    <a:lnTo>
                      <a:pt x="853440" y="91440"/>
                    </a:lnTo>
                    <a:lnTo>
                      <a:pt x="853440" y="114300"/>
                    </a:lnTo>
                    <a:lnTo>
                      <a:pt x="861060" y="114300"/>
                    </a:lnTo>
                    <a:lnTo>
                      <a:pt x="861060" y="91440"/>
                    </a:lnTo>
                    <a:close/>
                  </a:path>
                  <a:path w="4055745" h="3189604">
                    <a:moveTo>
                      <a:pt x="861822" y="60960"/>
                    </a:moveTo>
                    <a:lnTo>
                      <a:pt x="854202" y="60960"/>
                    </a:lnTo>
                    <a:lnTo>
                      <a:pt x="853440" y="83820"/>
                    </a:lnTo>
                    <a:lnTo>
                      <a:pt x="861060" y="83820"/>
                    </a:lnTo>
                    <a:lnTo>
                      <a:pt x="861822" y="60960"/>
                    </a:lnTo>
                    <a:close/>
                  </a:path>
                  <a:path w="4055745" h="3189604">
                    <a:moveTo>
                      <a:pt x="861822" y="30480"/>
                    </a:moveTo>
                    <a:lnTo>
                      <a:pt x="854189" y="30480"/>
                    </a:lnTo>
                    <a:lnTo>
                      <a:pt x="854189" y="53340"/>
                    </a:lnTo>
                    <a:lnTo>
                      <a:pt x="861822" y="53340"/>
                    </a:lnTo>
                    <a:lnTo>
                      <a:pt x="861822" y="30480"/>
                    </a:lnTo>
                    <a:close/>
                  </a:path>
                  <a:path w="4055745" h="3189604">
                    <a:moveTo>
                      <a:pt x="861822" y="0"/>
                    </a:moveTo>
                    <a:lnTo>
                      <a:pt x="854189" y="0"/>
                    </a:lnTo>
                    <a:lnTo>
                      <a:pt x="854189" y="22860"/>
                    </a:lnTo>
                    <a:lnTo>
                      <a:pt x="861822" y="22860"/>
                    </a:lnTo>
                    <a:lnTo>
                      <a:pt x="861822" y="0"/>
                    </a:lnTo>
                    <a:close/>
                  </a:path>
                  <a:path w="4055745" h="3189604">
                    <a:moveTo>
                      <a:pt x="864870" y="1815084"/>
                    </a:moveTo>
                    <a:lnTo>
                      <a:pt x="842010" y="1815846"/>
                    </a:lnTo>
                    <a:lnTo>
                      <a:pt x="842010" y="1823466"/>
                    </a:lnTo>
                    <a:lnTo>
                      <a:pt x="864870" y="1822704"/>
                    </a:lnTo>
                    <a:lnTo>
                      <a:pt x="864870" y="1815084"/>
                    </a:lnTo>
                    <a:close/>
                  </a:path>
                  <a:path w="4055745" h="3189604">
                    <a:moveTo>
                      <a:pt x="888492" y="221742"/>
                    </a:moveTo>
                    <a:lnTo>
                      <a:pt x="887730" y="219456"/>
                    </a:lnTo>
                    <a:lnTo>
                      <a:pt x="886206" y="218694"/>
                    </a:lnTo>
                    <a:lnTo>
                      <a:pt x="883920" y="217932"/>
                    </a:lnTo>
                    <a:lnTo>
                      <a:pt x="881634" y="217932"/>
                    </a:lnTo>
                    <a:lnTo>
                      <a:pt x="880872" y="220218"/>
                    </a:lnTo>
                    <a:lnTo>
                      <a:pt x="861060" y="253238"/>
                    </a:lnTo>
                    <a:lnTo>
                      <a:pt x="861060" y="244602"/>
                    </a:lnTo>
                    <a:lnTo>
                      <a:pt x="853440" y="244602"/>
                    </a:lnTo>
                    <a:lnTo>
                      <a:pt x="853440" y="254190"/>
                    </a:lnTo>
                    <a:lnTo>
                      <a:pt x="856907" y="260146"/>
                    </a:lnTo>
                    <a:lnTo>
                      <a:pt x="833628" y="220218"/>
                    </a:lnTo>
                    <a:lnTo>
                      <a:pt x="832866" y="217932"/>
                    </a:lnTo>
                    <a:lnTo>
                      <a:pt x="830580" y="217170"/>
                    </a:lnTo>
                    <a:lnTo>
                      <a:pt x="828294" y="218694"/>
                    </a:lnTo>
                    <a:lnTo>
                      <a:pt x="826770" y="219456"/>
                    </a:lnTo>
                    <a:lnTo>
                      <a:pt x="826008" y="221742"/>
                    </a:lnTo>
                    <a:lnTo>
                      <a:pt x="826770" y="224028"/>
                    </a:lnTo>
                    <a:lnTo>
                      <a:pt x="853440" y="268706"/>
                    </a:lnTo>
                    <a:lnTo>
                      <a:pt x="857250" y="275082"/>
                    </a:lnTo>
                    <a:lnTo>
                      <a:pt x="861060" y="268541"/>
                    </a:lnTo>
                    <a:lnTo>
                      <a:pt x="886968" y="224028"/>
                    </a:lnTo>
                    <a:lnTo>
                      <a:pt x="888492" y="221742"/>
                    </a:lnTo>
                    <a:close/>
                  </a:path>
                  <a:path w="4055745" h="3189604">
                    <a:moveTo>
                      <a:pt x="895350" y="1815084"/>
                    </a:moveTo>
                    <a:lnTo>
                      <a:pt x="872490" y="1815084"/>
                    </a:lnTo>
                    <a:lnTo>
                      <a:pt x="872490" y="1822716"/>
                    </a:lnTo>
                    <a:lnTo>
                      <a:pt x="895350" y="1822716"/>
                    </a:lnTo>
                    <a:lnTo>
                      <a:pt x="895350" y="1815084"/>
                    </a:lnTo>
                    <a:close/>
                  </a:path>
                  <a:path w="4055745" h="3189604">
                    <a:moveTo>
                      <a:pt x="926592" y="1821942"/>
                    </a:moveTo>
                    <a:lnTo>
                      <a:pt x="925830" y="1814322"/>
                    </a:lnTo>
                    <a:lnTo>
                      <a:pt x="902970" y="1815084"/>
                    </a:lnTo>
                    <a:lnTo>
                      <a:pt x="903732" y="1822704"/>
                    </a:lnTo>
                    <a:lnTo>
                      <a:pt x="926592" y="1821942"/>
                    </a:lnTo>
                    <a:close/>
                  </a:path>
                  <a:path w="4055745" h="3189604">
                    <a:moveTo>
                      <a:pt x="957072" y="1813560"/>
                    </a:moveTo>
                    <a:lnTo>
                      <a:pt x="934212" y="1814322"/>
                    </a:lnTo>
                    <a:lnTo>
                      <a:pt x="934212" y="1821942"/>
                    </a:lnTo>
                    <a:lnTo>
                      <a:pt x="957072" y="1821180"/>
                    </a:lnTo>
                    <a:lnTo>
                      <a:pt x="957072" y="1813560"/>
                    </a:lnTo>
                    <a:close/>
                  </a:path>
                  <a:path w="4055745" h="3189604">
                    <a:moveTo>
                      <a:pt x="987552" y="1813560"/>
                    </a:moveTo>
                    <a:lnTo>
                      <a:pt x="964692" y="1813560"/>
                    </a:lnTo>
                    <a:lnTo>
                      <a:pt x="964692" y="1821180"/>
                    </a:lnTo>
                    <a:lnTo>
                      <a:pt x="987552" y="1821180"/>
                    </a:lnTo>
                    <a:lnTo>
                      <a:pt x="987552" y="1813560"/>
                    </a:lnTo>
                    <a:close/>
                  </a:path>
                  <a:path w="4055745" h="3189604">
                    <a:moveTo>
                      <a:pt x="1018032" y="1812798"/>
                    </a:moveTo>
                    <a:lnTo>
                      <a:pt x="995172" y="1812798"/>
                    </a:lnTo>
                    <a:lnTo>
                      <a:pt x="995172" y="1820418"/>
                    </a:lnTo>
                    <a:lnTo>
                      <a:pt x="1018032" y="1820418"/>
                    </a:lnTo>
                    <a:lnTo>
                      <a:pt x="1018032" y="1812798"/>
                    </a:lnTo>
                    <a:close/>
                  </a:path>
                  <a:path w="4055745" h="3189604">
                    <a:moveTo>
                      <a:pt x="1048512" y="1812036"/>
                    </a:moveTo>
                    <a:lnTo>
                      <a:pt x="1025652" y="1812798"/>
                    </a:lnTo>
                    <a:lnTo>
                      <a:pt x="1025652" y="1820418"/>
                    </a:lnTo>
                    <a:lnTo>
                      <a:pt x="1048512" y="1819656"/>
                    </a:lnTo>
                    <a:lnTo>
                      <a:pt x="1048512" y="1812036"/>
                    </a:lnTo>
                    <a:close/>
                  </a:path>
                  <a:path w="4055745" h="3189604">
                    <a:moveTo>
                      <a:pt x="1079754" y="1818894"/>
                    </a:moveTo>
                    <a:lnTo>
                      <a:pt x="1078992" y="1811274"/>
                    </a:lnTo>
                    <a:lnTo>
                      <a:pt x="1056132" y="1812036"/>
                    </a:lnTo>
                    <a:lnTo>
                      <a:pt x="1056132" y="1819656"/>
                    </a:lnTo>
                    <a:lnTo>
                      <a:pt x="1079754" y="1818894"/>
                    </a:lnTo>
                    <a:close/>
                  </a:path>
                  <a:path w="4055745" h="3189604">
                    <a:moveTo>
                      <a:pt x="1110234" y="1811274"/>
                    </a:moveTo>
                    <a:lnTo>
                      <a:pt x="1086612" y="1811274"/>
                    </a:lnTo>
                    <a:lnTo>
                      <a:pt x="1087374" y="1818894"/>
                    </a:lnTo>
                    <a:lnTo>
                      <a:pt x="1110234" y="1818894"/>
                    </a:lnTo>
                    <a:lnTo>
                      <a:pt x="1110234" y="1811274"/>
                    </a:lnTo>
                    <a:close/>
                  </a:path>
                  <a:path w="4055745" h="3189604">
                    <a:moveTo>
                      <a:pt x="1140714" y="1810512"/>
                    </a:moveTo>
                    <a:lnTo>
                      <a:pt x="1117854" y="1810512"/>
                    </a:lnTo>
                    <a:lnTo>
                      <a:pt x="1117854" y="1818144"/>
                    </a:lnTo>
                    <a:lnTo>
                      <a:pt x="1140714" y="1818144"/>
                    </a:lnTo>
                    <a:lnTo>
                      <a:pt x="1140714" y="1810512"/>
                    </a:lnTo>
                    <a:close/>
                  </a:path>
                  <a:path w="4055745" h="3189604">
                    <a:moveTo>
                      <a:pt x="1171194" y="1809750"/>
                    </a:moveTo>
                    <a:lnTo>
                      <a:pt x="1148334" y="1810512"/>
                    </a:lnTo>
                    <a:lnTo>
                      <a:pt x="1148334" y="1818132"/>
                    </a:lnTo>
                    <a:lnTo>
                      <a:pt x="1171194" y="1817370"/>
                    </a:lnTo>
                    <a:lnTo>
                      <a:pt x="1171194" y="1809750"/>
                    </a:lnTo>
                    <a:close/>
                  </a:path>
                  <a:path w="4055745" h="3189604">
                    <a:moveTo>
                      <a:pt x="1201674" y="1808988"/>
                    </a:moveTo>
                    <a:lnTo>
                      <a:pt x="1178814" y="1809750"/>
                    </a:lnTo>
                    <a:lnTo>
                      <a:pt x="1178814" y="1817370"/>
                    </a:lnTo>
                    <a:lnTo>
                      <a:pt x="1201674" y="1816608"/>
                    </a:lnTo>
                    <a:lnTo>
                      <a:pt x="1201674" y="1808988"/>
                    </a:lnTo>
                    <a:close/>
                  </a:path>
                  <a:path w="4055745" h="3189604">
                    <a:moveTo>
                      <a:pt x="1226058" y="2507742"/>
                    </a:moveTo>
                    <a:lnTo>
                      <a:pt x="1225296" y="2500122"/>
                    </a:lnTo>
                    <a:lnTo>
                      <a:pt x="1202436" y="2502408"/>
                    </a:lnTo>
                    <a:lnTo>
                      <a:pt x="1203198" y="2510028"/>
                    </a:lnTo>
                    <a:lnTo>
                      <a:pt x="1226058" y="2507742"/>
                    </a:lnTo>
                    <a:close/>
                  </a:path>
                  <a:path w="4055745" h="3189604">
                    <a:moveTo>
                      <a:pt x="1232154" y="1808988"/>
                    </a:moveTo>
                    <a:lnTo>
                      <a:pt x="1209294" y="1808988"/>
                    </a:lnTo>
                    <a:lnTo>
                      <a:pt x="1209294" y="1816620"/>
                    </a:lnTo>
                    <a:lnTo>
                      <a:pt x="1232154" y="1816620"/>
                    </a:lnTo>
                    <a:lnTo>
                      <a:pt x="1232154" y="1808988"/>
                    </a:lnTo>
                    <a:close/>
                  </a:path>
                  <a:path w="4055745" h="3189604">
                    <a:moveTo>
                      <a:pt x="1239012" y="2529840"/>
                    </a:moveTo>
                    <a:lnTo>
                      <a:pt x="1238250" y="2527554"/>
                    </a:lnTo>
                    <a:lnTo>
                      <a:pt x="1235964" y="2526792"/>
                    </a:lnTo>
                    <a:lnTo>
                      <a:pt x="1195235" y="2507399"/>
                    </a:lnTo>
                    <a:lnTo>
                      <a:pt x="1195120" y="2506294"/>
                    </a:lnTo>
                    <a:lnTo>
                      <a:pt x="1232154" y="2480310"/>
                    </a:lnTo>
                    <a:lnTo>
                      <a:pt x="1233678" y="2478786"/>
                    </a:lnTo>
                    <a:lnTo>
                      <a:pt x="1234440" y="2476500"/>
                    </a:lnTo>
                    <a:lnTo>
                      <a:pt x="1232916" y="2474976"/>
                    </a:lnTo>
                    <a:lnTo>
                      <a:pt x="1231392" y="2472690"/>
                    </a:lnTo>
                    <a:lnTo>
                      <a:pt x="1229106" y="2472690"/>
                    </a:lnTo>
                    <a:lnTo>
                      <a:pt x="1227582" y="2473452"/>
                    </a:lnTo>
                    <a:lnTo>
                      <a:pt x="1178814" y="2508504"/>
                    </a:lnTo>
                    <a:lnTo>
                      <a:pt x="1186434" y="2512047"/>
                    </a:lnTo>
                    <a:lnTo>
                      <a:pt x="1195578" y="2516301"/>
                    </a:lnTo>
                    <a:lnTo>
                      <a:pt x="1232916" y="2533650"/>
                    </a:lnTo>
                    <a:lnTo>
                      <a:pt x="1235202" y="2534412"/>
                    </a:lnTo>
                    <a:lnTo>
                      <a:pt x="1237488" y="2533650"/>
                    </a:lnTo>
                    <a:lnTo>
                      <a:pt x="1238250" y="2532126"/>
                    </a:lnTo>
                    <a:lnTo>
                      <a:pt x="1239012" y="2529840"/>
                    </a:lnTo>
                    <a:close/>
                  </a:path>
                  <a:path w="4055745" h="3189604">
                    <a:moveTo>
                      <a:pt x="1256538" y="2505456"/>
                    </a:moveTo>
                    <a:lnTo>
                      <a:pt x="1255776" y="2497836"/>
                    </a:lnTo>
                    <a:lnTo>
                      <a:pt x="1232916" y="2499360"/>
                    </a:lnTo>
                    <a:lnTo>
                      <a:pt x="1233678" y="2506980"/>
                    </a:lnTo>
                    <a:lnTo>
                      <a:pt x="1256538" y="2505456"/>
                    </a:lnTo>
                    <a:close/>
                  </a:path>
                  <a:path w="4055745" h="3189604">
                    <a:moveTo>
                      <a:pt x="1263396" y="1815846"/>
                    </a:moveTo>
                    <a:lnTo>
                      <a:pt x="1262634" y="1808226"/>
                    </a:lnTo>
                    <a:lnTo>
                      <a:pt x="1239774" y="1808988"/>
                    </a:lnTo>
                    <a:lnTo>
                      <a:pt x="1239774" y="1816608"/>
                    </a:lnTo>
                    <a:lnTo>
                      <a:pt x="1263396" y="1815846"/>
                    </a:lnTo>
                    <a:close/>
                  </a:path>
                  <a:path w="4055745" h="3189604">
                    <a:moveTo>
                      <a:pt x="1287018" y="2502408"/>
                    </a:moveTo>
                    <a:lnTo>
                      <a:pt x="1286256" y="2494788"/>
                    </a:lnTo>
                    <a:lnTo>
                      <a:pt x="1263396" y="2497074"/>
                    </a:lnTo>
                    <a:lnTo>
                      <a:pt x="1264158" y="2504694"/>
                    </a:lnTo>
                    <a:lnTo>
                      <a:pt x="1287018" y="2502408"/>
                    </a:lnTo>
                    <a:close/>
                  </a:path>
                  <a:path w="4055745" h="3189604">
                    <a:moveTo>
                      <a:pt x="1293876" y="1807464"/>
                    </a:moveTo>
                    <a:lnTo>
                      <a:pt x="1270254" y="1808226"/>
                    </a:lnTo>
                    <a:lnTo>
                      <a:pt x="1271016" y="1815846"/>
                    </a:lnTo>
                    <a:lnTo>
                      <a:pt x="1293876" y="1815084"/>
                    </a:lnTo>
                    <a:lnTo>
                      <a:pt x="1293876" y="1807464"/>
                    </a:lnTo>
                    <a:close/>
                  </a:path>
                  <a:path w="4055745" h="3189604">
                    <a:moveTo>
                      <a:pt x="1317498" y="2499360"/>
                    </a:moveTo>
                    <a:lnTo>
                      <a:pt x="1316736" y="2491740"/>
                    </a:lnTo>
                    <a:lnTo>
                      <a:pt x="1293876" y="2494026"/>
                    </a:lnTo>
                    <a:lnTo>
                      <a:pt x="1294638" y="2501646"/>
                    </a:lnTo>
                    <a:lnTo>
                      <a:pt x="1317498" y="2499360"/>
                    </a:lnTo>
                    <a:close/>
                  </a:path>
                  <a:path w="4055745" h="3189604">
                    <a:moveTo>
                      <a:pt x="1324356" y="1807464"/>
                    </a:moveTo>
                    <a:lnTo>
                      <a:pt x="1301496" y="1807464"/>
                    </a:lnTo>
                    <a:lnTo>
                      <a:pt x="1301496" y="1815084"/>
                    </a:lnTo>
                    <a:lnTo>
                      <a:pt x="1324356" y="1815084"/>
                    </a:lnTo>
                    <a:lnTo>
                      <a:pt x="1324356" y="1807464"/>
                    </a:lnTo>
                    <a:close/>
                  </a:path>
                  <a:path w="4055745" h="3189604">
                    <a:moveTo>
                      <a:pt x="1347978" y="2497074"/>
                    </a:moveTo>
                    <a:lnTo>
                      <a:pt x="1347216" y="2489454"/>
                    </a:lnTo>
                    <a:lnTo>
                      <a:pt x="1324356" y="2491740"/>
                    </a:lnTo>
                    <a:lnTo>
                      <a:pt x="1325118" y="2499360"/>
                    </a:lnTo>
                    <a:lnTo>
                      <a:pt x="1347978" y="2497074"/>
                    </a:lnTo>
                    <a:close/>
                  </a:path>
                  <a:path w="4055745" h="3189604">
                    <a:moveTo>
                      <a:pt x="1354836" y="1806702"/>
                    </a:moveTo>
                    <a:lnTo>
                      <a:pt x="1331976" y="1806702"/>
                    </a:lnTo>
                    <a:lnTo>
                      <a:pt x="1331976" y="1814322"/>
                    </a:lnTo>
                    <a:lnTo>
                      <a:pt x="1354836" y="1814322"/>
                    </a:lnTo>
                    <a:lnTo>
                      <a:pt x="1354836" y="1806702"/>
                    </a:lnTo>
                    <a:close/>
                  </a:path>
                  <a:path w="4055745" h="3189604">
                    <a:moveTo>
                      <a:pt x="1378458" y="2494026"/>
                    </a:moveTo>
                    <a:lnTo>
                      <a:pt x="1377696" y="2486406"/>
                    </a:lnTo>
                    <a:lnTo>
                      <a:pt x="1354836" y="2488692"/>
                    </a:lnTo>
                    <a:lnTo>
                      <a:pt x="1355598" y="2496312"/>
                    </a:lnTo>
                    <a:lnTo>
                      <a:pt x="1378458" y="2494026"/>
                    </a:lnTo>
                    <a:close/>
                  </a:path>
                  <a:path w="4055745" h="3189604">
                    <a:moveTo>
                      <a:pt x="1385316" y="1805940"/>
                    </a:moveTo>
                    <a:lnTo>
                      <a:pt x="1362456" y="1806702"/>
                    </a:lnTo>
                    <a:lnTo>
                      <a:pt x="1362456" y="1814322"/>
                    </a:lnTo>
                    <a:lnTo>
                      <a:pt x="1385316" y="1813560"/>
                    </a:lnTo>
                    <a:lnTo>
                      <a:pt x="1385316" y="1805940"/>
                    </a:lnTo>
                    <a:close/>
                  </a:path>
                  <a:path w="4055745" h="3189604">
                    <a:moveTo>
                      <a:pt x="1408938" y="2484120"/>
                    </a:moveTo>
                    <a:lnTo>
                      <a:pt x="1385316" y="2485644"/>
                    </a:lnTo>
                    <a:lnTo>
                      <a:pt x="1386078" y="2493264"/>
                    </a:lnTo>
                    <a:lnTo>
                      <a:pt x="1408938" y="2491740"/>
                    </a:lnTo>
                    <a:lnTo>
                      <a:pt x="1408938" y="2484120"/>
                    </a:lnTo>
                    <a:close/>
                  </a:path>
                  <a:path w="4055745" h="3189604">
                    <a:moveTo>
                      <a:pt x="1415796" y="1805178"/>
                    </a:moveTo>
                    <a:lnTo>
                      <a:pt x="1392936" y="1805940"/>
                    </a:lnTo>
                    <a:lnTo>
                      <a:pt x="1392936" y="1813560"/>
                    </a:lnTo>
                    <a:lnTo>
                      <a:pt x="1415796" y="1812798"/>
                    </a:lnTo>
                    <a:lnTo>
                      <a:pt x="1415796" y="1805178"/>
                    </a:lnTo>
                    <a:close/>
                  </a:path>
                  <a:path w="4055745" h="3189604">
                    <a:moveTo>
                      <a:pt x="1439418" y="2481072"/>
                    </a:moveTo>
                    <a:lnTo>
                      <a:pt x="1416558" y="2483358"/>
                    </a:lnTo>
                    <a:lnTo>
                      <a:pt x="1416558" y="2490978"/>
                    </a:lnTo>
                    <a:lnTo>
                      <a:pt x="1439418" y="2488692"/>
                    </a:lnTo>
                    <a:lnTo>
                      <a:pt x="1439418" y="2481072"/>
                    </a:lnTo>
                    <a:close/>
                  </a:path>
                  <a:path w="4055745" h="3189604">
                    <a:moveTo>
                      <a:pt x="1447038" y="1812798"/>
                    </a:moveTo>
                    <a:lnTo>
                      <a:pt x="1446276" y="1805178"/>
                    </a:lnTo>
                    <a:lnTo>
                      <a:pt x="1423416" y="1805178"/>
                    </a:lnTo>
                    <a:lnTo>
                      <a:pt x="1424178" y="1812798"/>
                    </a:lnTo>
                    <a:lnTo>
                      <a:pt x="1447038" y="1812798"/>
                    </a:lnTo>
                    <a:close/>
                  </a:path>
                  <a:path w="4055745" h="3189604">
                    <a:moveTo>
                      <a:pt x="1469898" y="2478786"/>
                    </a:moveTo>
                    <a:lnTo>
                      <a:pt x="1447038" y="2480310"/>
                    </a:lnTo>
                    <a:lnTo>
                      <a:pt x="1447038" y="2487930"/>
                    </a:lnTo>
                    <a:lnTo>
                      <a:pt x="1469898" y="2486406"/>
                    </a:lnTo>
                    <a:lnTo>
                      <a:pt x="1469898" y="2478786"/>
                    </a:lnTo>
                    <a:close/>
                  </a:path>
                  <a:path w="4055745" h="3189604">
                    <a:moveTo>
                      <a:pt x="1477518" y="1804416"/>
                    </a:moveTo>
                    <a:lnTo>
                      <a:pt x="1454658" y="1804416"/>
                    </a:lnTo>
                    <a:lnTo>
                      <a:pt x="1454658" y="1812036"/>
                    </a:lnTo>
                    <a:lnTo>
                      <a:pt x="1477518" y="1812036"/>
                    </a:lnTo>
                    <a:lnTo>
                      <a:pt x="1477518" y="1804416"/>
                    </a:lnTo>
                    <a:close/>
                  </a:path>
                  <a:path w="4055745" h="3189604">
                    <a:moveTo>
                      <a:pt x="1500378" y="2475738"/>
                    </a:moveTo>
                    <a:lnTo>
                      <a:pt x="1477518" y="2478024"/>
                    </a:lnTo>
                    <a:lnTo>
                      <a:pt x="1477518" y="2485644"/>
                    </a:lnTo>
                    <a:lnTo>
                      <a:pt x="1500378" y="2483358"/>
                    </a:lnTo>
                    <a:lnTo>
                      <a:pt x="1500378" y="2475738"/>
                    </a:lnTo>
                    <a:close/>
                  </a:path>
                  <a:path w="4055745" h="3189604">
                    <a:moveTo>
                      <a:pt x="1507998" y="1803654"/>
                    </a:moveTo>
                    <a:lnTo>
                      <a:pt x="1485138" y="1804416"/>
                    </a:lnTo>
                    <a:lnTo>
                      <a:pt x="1485138" y="1812036"/>
                    </a:lnTo>
                    <a:lnTo>
                      <a:pt x="1507998" y="1811274"/>
                    </a:lnTo>
                    <a:lnTo>
                      <a:pt x="1507998" y="1803654"/>
                    </a:lnTo>
                    <a:close/>
                  </a:path>
                  <a:path w="4055745" h="3189604">
                    <a:moveTo>
                      <a:pt x="1546098" y="1806702"/>
                    </a:moveTo>
                    <a:lnTo>
                      <a:pt x="1494282" y="1777746"/>
                    </a:lnTo>
                    <a:lnTo>
                      <a:pt x="1491996" y="1776984"/>
                    </a:lnTo>
                    <a:lnTo>
                      <a:pt x="1489710" y="1777746"/>
                    </a:lnTo>
                    <a:lnTo>
                      <a:pt x="1488186" y="1780794"/>
                    </a:lnTo>
                    <a:lnTo>
                      <a:pt x="1488948" y="1783080"/>
                    </a:lnTo>
                    <a:lnTo>
                      <a:pt x="1490472" y="1784604"/>
                    </a:lnTo>
                    <a:lnTo>
                      <a:pt x="1524139" y="1803374"/>
                    </a:lnTo>
                    <a:lnTo>
                      <a:pt x="1515618" y="1803654"/>
                    </a:lnTo>
                    <a:lnTo>
                      <a:pt x="1515618" y="1811274"/>
                    </a:lnTo>
                    <a:lnTo>
                      <a:pt x="1524762" y="1810969"/>
                    </a:lnTo>
                    <a:lnTo>
                      <a:pt x="1491234" y="1831086"/>
                    </a:lnTo>
                    <a:lnTo>
                      <a:pt x="1489710" y="1832610"/>
                    </a:lnTo>
                    <a:lnTo>
                      <a:pt x="1488948" y="1834896"/>
                    </a:lnTo>
                    <a:lnTo>
                      <a:pt x="1489710" y="1836420"/>
                    </a:lnTo>
                    <a:lnTo>
                      <a:pt x="1491234" y="1838706"/>
                    </a:lnTo>
                    <a:lnTo>
                      <a:pt x="1493520" y="1838706"/>
                    </a:lnTo>
                    <a:lnTo>
                      <a:pt x="1495044" y="1837944"/>
                    </a:lnTo>
                    <a:lnTo>
                      <a:pt x="1538478" y="1811375"/>
                    </a:lnTo>
                    <a:lnTo>
                      <a:pt x="1546098" y="1806702"/>
                    </a:lnTo>
                    <a:close/>
                  </a:path>
                  <a:path w="4055745" h="3189604">
                    <a:moveTo>
                      <a:pt x="4008120" y="3166122"/>
                    </a:moveTo>
                    <a:lnTo>
                      <a:pt x="4000500" y="3166122"/>
                    </a:lnTo>
                    <a:lnTo>
                      <a:pt x="3999738" y="3188982"/>
                    </a:lnTo>
                    <a:lnTo>
                      <a:pt x="4007358" y="3188982"/>
                    </a:lnTo>
                    <a:lnTo>
                      <a:pt x="4008120" y="3166122"/>
                    </a:lnTo>
                    <a:close/>
                  </a:path>
                  <a:path w="4055745" h="3189604">
                    <a:moveTo>
                      <a:pt x="4009644" y="3135642"/>
                    </a:moveTo>
                    <a:lnTo>
                      <a:pt x="4002024" y="3135642"/>
                    </a:lnTo>
                    <a:lnTo>
                      <a:pt x="4001262" y="3158502"/>
                    </a:lnTo>
                    <a:lnTo>
                      <a:pt x="4008882" y="3158502"/>
                    </a:lnTo>
                    <a:lnTo>
                      <a:pt x="4009644" y="3135642"/>
                    </a:lnTo>
                    <a:close/>
                  </a:path>
                  <a:path w="4055745" h="3189604">
                    <a:moveTo>
                      <a:pt x="4011168" y="3105162"/>
                    </a:moveTo>
                    <a:lnTo>
                      <a:pt x="4003548" y="3105162"/>
                    </a:lnTo>
                    <a:lnTo>
                      <a:pt x="4002024" y="3128022"/>
                    </a:lnTo>
                    <a:lnTo>
                      <a:pt x="4010406" y="3128022"/>
                    </a:lnTo>
                    <a:lnTo>
                      <a:pt x="4011168" y="3105162"/>
                    </a:lnTo>
                    <a:close/>
                  </a:path>
                  <a:path w="4055745" h="3189604">
                    <a:moveTo>
                      <a:pt x="4012692" y="3074682"/>
                    </a:moveTo>
                    <a:lnTo>
                      <a:pt x="4005072" y="3073920"/>
                    </a:lnTo>
                    <a:lnTo>
                      <a:pt x="4003548" y="3097542"/>
                    </a:lnTo>
                    <a:lnTo>
                      <a:pt x="4011168" y="3097542"/>
                    </a:lnTo>
                    <a:lnTo>
                      <a:pt x="4012692" y="3074682"/>
                    </a:lnTo>
                    <a:close/>
                  </a:path>
                  <a:path w="4055745" h="3189604">
                    <a:moveTo>
                      <a:pt x="4013454" y="3044202"/>
                    </a:moveTo>
                    <a:lnTo>
                      <a:pt x="4005834" y="3043440"/>
                    </a:lnTo>
                    <a:lnTo>
                      <a:pt x="4005072" y="3066300"/>
                    </a:lnTo>
                    <a:lnTo>
                      <a:pt x="4012692" y="3067062"/>
                    </a:lnTo>
                    <a:lnTo>
                      <a:pt x="4013454" y="3044202"/>
                    </a:lnTo>
                    <a:close/>
                  </a:path>
                  <a:path w="4055745" h="3189604">
                    <a:moveTo>
                      <a:pt x="4014978" y="3013722"/>
                    </a:moveTo>
                    <a:lnTo>
                      <a:pt x="4007358" y="3012960"/>
                    </a:lnTo>
                    <a:lnTo>
                      <a:pt x="4006596" y="3035820"/>
                    </a:lnTo>
                    <a:lnTo>
                      <a:pt x="4014216" y="3036582"/>
                    </a:lnTo>
                    <a:lnTo>
                      <a:pt x="4014978" y="3013722"/>
                    </a:lnTo>
                    <a:close/>
                  </a:path>
                  <a:path w="4055745" h="3189604">
                    <a:moveTo>
                      <a:pt x="4016502" y="2982480"/>
                    </a:moveTo>
                    <a:lnTo>
                      <a:pt x="4008882" y="2982480"/>
                    </a:lnTo>
                    <a:lnTo>
                      <a:pt x="4007358" y="3005340"/>
                    </a:lnTo>
                    <a:lnTo>
                      <a:pt x="4015740" y="3006102"/>
                    </a:lnTo>
                    <a:lnTo>
                      <a:pt x="4016502" y="2982480"/>
                    </a:lnTo>
                    <a:close/>
                  </a:path>
                  <a:path w="4055745" h="3189604">
                    <a:moveTo>
                      <a:pt x="4018026" y="2952000"/>
                    </a:moveTo>
                    <a:lnTo>
                      <a:pt x="4010406" y="2952000"/>
                    </a:lnTo>
                    <a:lnTo>
                      <a:pt x="4008882" y="2974860"/>
                    </a:lnTo>
                    <a:lnTo>
                      <a:pt x="4016502" y="2974860"/>
                    </a:lnTo>
                    <a:lnTo>
                      <a:pt x="4018026" y="2952000"/>
                    </a:lnTo>
                    <a:close/>
                  </a:path>
                  <a:path w="4055745" h="3189604">
                    <a:moveTo>
                      <a:pt x="4018788" y="2921520"/>
                    </a:moveTo>
                    <a:lnTo>
                      <a:pt x="4011168" y="2921520"/>
                    </a:lnTo>
                    <a:lnTo>
                      <a:pt x="4010406" y="2944380"/>
                    </a:lnTo>
                    <a:lnTo>
                      <a:pt x="4018026" y="2944380"/>
                    </a:lnTo>
                    <a:lnTo>
                      <a:pt x="4018788" y="2921520"/>
                    </a:lnTo>
                    <a:close/>
                  </a:path>
                  <a:path w="4055745" h="3189604">
                    <a:moveTo>
                      <a:pt x="4020312" y="2891040"/>
                    </a:moveTo>
                    <a:lnTo>
                      <a:pt x="4012692" y="2891040"/>
                    </a:lnTo>
                    <a:lnTo>
                      <a:pt x="4011930" y="2913900"/>
                    </a:lnTo>
                    <a:lnTo>
                      <a:pt x="4019550" y="2913900"/>
                    </a:lnTo>
                    <a:lnTo>
                      <a:pt x="4020312" y="2891040"/>
                    </a:lnTo>
                    <a:close/>
                  </a:path>
                  <a:path w="4055745" h="3189604">
                    <a:moveTo>
                      <a:pt x="4021836" y="2860560"/>
                    </a:moveTo>
                    <a:lnTo>
                      <a:pt x="4014216" y="2859798"/>
                    </a:lnTo>
                    <a:lnTo>
                      <a:pt x="4013454" y="2883420"/>
                    </a:lnTo>
                    <a:lnTo>
                      <a:pt x="4021074" y="2883420"/>
                    </a:lnTo>
                    <a:lnTo>
                      <a:pt x="4021836" y="2860560"/>
                    </a:lnTo>
                    <a:close/>
                  </a:path>
                  <a:path w="4055745" h="3189604">
                    <a:moveTo>
                      <a:pt x="4023360" y="2830080"/>
                    </a:moveTo>
                    <a:lnTo>
                      <a:pt x="4015740" y="2829318"/>
                    </a:lnTo>
                    <a:lnTo>
                      <a:pt x="4014216" y="2852178"/>
                    </a:lnTo>
                    <a:lnTo>
                      <a:pt x="4021836" y="2852940"/>
                    </a:lnTo>
                    <a:lnTo>
                      <a:pt x="4023360" y="2830080"/>
                    </a:lnTo>
                    <a:close/>
                  </a:path>
                  <a:path w="4055745" h="3189604">
                    <a:moveTo>
                      <a:pt x="4024122" y="2799600"/>
                    </a:moveTo>
                    <a:lnTo>
                      <a:pt x="4016502" y="2798838"/>
                    </a:lnTo>
                    <a:lnTo>
                      <a:pt x="4015740" y="2821698"/>
                    </a:lnTo>
                    <a:lnTo>
                      <a:pt x="4023360" y="2822460"/>
                    </a:lnTo>
                    <a:lnTo>
                      <a:pt x="4024122" y="2799600"/>
                    </a:lnTo>
                    <a:close/>
                  </a:path>
                  <a:path w="4055745" h="3189604">
                    <a:moveTo>
                      <a:pt x="4025646" y="2768358"/>
                    </a:moveTo>
                    <a:lnTo>
                      <a:pt x="4018026" y="2768358"/>
                    </a:lnTo>
                    <a:lnTo>
                      <a:pt x="4017264" y="2791218"/>
                    </a:lnTo>
                    <a:lnTo>
                      <a:pt x="4024884" y="2791980"/>
                    </a:lnTo>
                    <a:lnTo>
                      <a:pt x="4025646" y="2768358"/>
                    </a:lnTo>
                    <a:close/>
                  </a:path>
                  <a:path w="4055745" h="3189604">
                    <a:moveTo>
                      <a:pt x="4027170" y="2737878"/>
                    </a:moveTo>
                    <a:lnTo>
                      <a:pt x="4019550" y="2737878"/>
                    </a:lnTo>
                    <a:lnTo>
                      <a:pt x="4018788" y="2760738"/>
                    </a:lnTo>
                    <a:lnTo>
                      <a:pt x="4026408" y="2760738"/>
                    </a:lnTo>
                    <a:lnTo>
                      <a:pt x="4027170" y="2737878"/>
                    </a:lnTo>
                    <a:close/>
                  </a:path>
                  <a:path w="4055745" h="3189604">
                    <a:moveTo>
                      <a:pt x="4028694" y="2707398"/>
                    </a:moveTo>
                    <a:lnTo>
                      <a:pt x="4021074" y="2707398"/>
                    </a:lnTo>
                    <a:lnTo>
                      <a:pt x="4019550" y="2730258"/>
                    </a:lnTo>
                    <a:lnTo>
                      <a:pt x="4027170" y="2730258"/>
                    </a:lnTo>
                    <a:lnTo>
                      <a:pt x="4028694" y="2707398"/>
                    </a:lnTo>
                    <a:close/>
                  </a:path>
                  <a:path w="4055745" h="3189604">
                    <a:moveTo>
                      <a:pt x="4055364" y="2718066"/>
                    </a:moveTo>
                    <a:lnTo>
                      <a:pt x="4054602" y="2715780"/>
                    </a:lnTo>
                    <a:lnTo>
                      <a:pt x="4026408" y="2663202"/>
                    </a:lnTo>
                    <a:lnTo>
                      <a:pt x="3994404" y="2713494"/>
                    </a:lnTo>
                    <a:lnTo>
                      <a:pt x="3992880" y="2715018"/>
                    </a:lnTo>
                    <a:lnTo>
                      <a:pt x="3993642" y="2717304"/>
                    </a:lnTo>
                    <a:lnTo>
                      <a:pt x="3995166" y="2718828"/>
                    </a:lnTo>
                    <a:lnTo>
                      <a:pt x="3997452" y="2719590"/>
                    </a:lnTo>
                    <a:lnTo>
                      <a:pt x="3999738" y="2719590"/>
                    </a:lnTo>
                    <a:lnTo>
                      <a:pt x="4000500" y="2717304"/>
                    </a:lnTo>
                    <a:lnTo>
                      <a:pt x="4021556" y="2685148"/>
                    </a:lnTo>
                    <a:lnTo>
                      <a:pt x="4021074" y="2699778"/>
                    </a:lnTo>
                    <a:lnTo>
                      <a:pt x="4028694" y="2699778"/>
                    </a:lnTo>
                    <a:lnTo>
                      <a:pt x="4029189" y="2684729"/>
                    </a:lnTo>
                    <a:lnTo>
                      <a:pt x="4029456" y="2685224"/>
                    </a:lnTo>
                    <a:lnTo>
                      <a:pt x="4047744" y="2719590"/>
                    </a:lnTo>
                    <a:lnTo>
                      <a:pt x="4048506" y="2721876"/>
                    </a:lnTo>
                    <a:lnTo>
                      <a:pt x="4050792" y="2722638"/>
                    </a:lnTo>
                    <a:lnTo>
                      <a:pt x="4053078" y="2721114"/>
                    </a:lnTo>
                    <a:lnTo>
                      <a:pt x="4054602" y="2720352"/>
                    </a:lnTo>
                    <a:lnTo>
                      <a:pt x="4055364" y="271806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119" name="object 56">
                <a:extLst>
                  <a:ext uri="{FF2B5EF4-FFF2-40B4-BE49-F238E27FC236}">
                    <a16:creationId xmlns:a16="http://schemas.microsoft.com/office/drawing/2014/main" id="{46CA1495-2692-1554-8D33-EC8AF630B2FD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12570" y="1191006"/>
                <a:ext cx="603504" cy="221741"/>
              </a:xfrm>
              <a:prstGeom prst="rect">
                <a:avLst/>
              </a:prstGeom>
            </p:spPr>
          </p:pic>
          <p:sp>
            <p:nvSpPr>
              <p:cNvPr id="120" name="object 57">
                <a:extLst>
                  <a:ext uri="{FF2B5EF4-FFF2-40B4-BE49-F238E27FC236}">
                    <a16:creationId xmlns:a16="http://schemas.microsoft.com/office/drawing/2014/main" id="{3CC15AA1-1A02-6FD9-A732-2E99898680BF}"/>
                  </a:ext>
                </a:extLst>
              </p:cNvPr>
              <p:cNvSpPr/>
              <p:nvPr/>
            </p:nvSpPr>
            <p:spPr>
              <a:xfrm>
                <a:off x="841248" y="1335023"/>
                <a:ext cx="3430904" cy="2453640"/>
              </a:xfrm>
              <a:custGeom>
                <a:avLst/>
                <a:gdLst/>
                <a:ahLst/>
                <a:cxnLst/>
                <a:rect l="l" t="t" r="r" b="b"/>
                <a:pathLst>
                  <a:path w="3430904" h="2453640">
                    <a:moveTo>
                      <a:pt x="35052" y="214884"/>
                    </a:moveTo>
                    <a:lnTo>
                      <a:pt x="27432" y="214884"/>
                    </a:lnTo>
                    <a:lnTo>
                      <a:pt x="27432" y="237744"/>
                    </a:lnTo>
                    <a:lnTo>
                      <a:pt x="35052" y="237744"/>
                    </a:lnTo>
                    <a:lnTo>
                      <a:pt x="35052" y="214884"/>
                    </a:lnTo>
                    <a:close/>
                  </a:path>
                  <a:path w="3430904" h="2453640">
                    <a:moveTo>
                      <a:pt x="35052" y="184404"/>
                    </a:moveTo>
                    <a:lnTo>
                      <a:pt x="27432" y="184404"/>
                    </a:lnTo>
                    <a:lnTo>
                      <a:pt x="27432" y="207264"/>
                    </a:lnTo>
                    <a:lnTo>
                      <a:pt x="35052" y="207264"/>
                    </a:lnTo>
                    <a:lnTo>
                      <a:pt x="35052" y="184404"/>
                    </a:lnTo>
                    <a:close/>
                  </a:path>
                  <a:path w="3430904" h="2453640">
                    <a:moveTo>
                      <a:pt x="35052" y="153162"/>
                    </a:moveTo>
                    <a:lnTo>
                      <a:pt x="27432" y="153162"/>
                    </a:lnTo>
                    <a:lnTo>
                      <a:pt x="27432" y="176022"/>
                    </a:lnTo>
                    <a:lnTo>
                      <a:pt x="35052" y="176784"/>
                    </a:lnTo>
                    <a:lnTo>
                      <a:pt x="35052" y="153162"/>
                    </a:lnTo>
                    <a:close/>
                  </a:path>
                  <a:path w="3430904" h="2453640">
                    <a:moveTo>
                      <a:pt x="35052" y="122682"/>
                    </a:moveTo>
                    <a:lnTo>
                      <a:pt x="27432" y="122682"/>
                    </a:lnTo>
                    <a:lnTo>
                      <a:pt x="27432" y="145542"/>
                    </a:lnTo>
                    <a:lnTo>
                      <a:pt x="35052" y="145542"/>
                    </a:lnTo>
                    <a:lnTo>
                      <a:pt x="35052" y="122682"/>
                    </a:lnTo>
                    <a:close/>
                  </a:path>
                  <a:path w="3430904" h="2453640">
                    <a:moveTo>
                      <a:pt x="35052" y="92202"/>
                    </a:moveTo>
                    <a:lnTo>
                      <a:pt x="27432" y="92202"/>
                    </a:lnTo>
                    <a:lnTo>
                      <a:pt x="27432" y="115062"/>
                    </a:lnTo>
                    <a:lnTo>
                      <a:pt x="35052" y="115062"/>
                    </a:lnTo>
                    <a:lnTo>
                      <a:pt x="35052" y="92202"/>
                    </a:lnTo>
                    <a:close/>
                  </a:path>
                  <a:path w="3430904" h="2453640">
                    <a:moveTo>
                      <a:pt x="35052" y="61722"/>
                    </a:moveTo>
                    <a:lnTo>
                      <a:pt x="27432" y="61722"/>
                    </a:lnTo>
                    <a:lnTo>
                      <a:pt x="27432" y="84582"/>
                    </a:lnTo>
                    <a:lnTo>
                      <a:pt x="35052" y="84582"/>
                    </a:lnTo>
                    <a:lnTo>
                      <a:pt x="35052" y="61722"/>
                    </a:lnTo>
                    <a:close/>
                  </a:path>
                  <a:path w="3430904" h="2453640">
                    <a:moveTo>
                      <a:pt x="35814" y="31242"/>
                    </a:moveTo>
                    <a:lnTo>
                      <a:pt x="28194" y="31242"/>
                    </a:lnTo>
                    <a:lnTo>
                      <a:pt x="27432" y="54102"/>
                    </a:lnTo>
                    <a:lnTo>
                      <a:pt x="35052" y="54102"/>
                    </a:lnTo>
                    <a:lnTo>
                      <a:pt x="35814" y="31242"/>
                    </a:lnTo>
                    <a:close/>
                  </a:path>
                  <a:path w="3430904" h="2453640">
                    <a:moveTo>
                      <a:pt x="35814" y="0"/>
                    </a:moveTo>
                    <a:lnTo>
                      <a:pt x="28181" y="0"/>
                    </a:lnTo>
                    <a:lnTo>
                      <a:pt x="28181" y="23622"/>
                    </a:lnTo>
                    <a:lnTo>
                      <a:pt x="35814" y="23622"/>
                    </a:lnTo>
                    <a:lnTo>
                      <a:pt x="35814" y="0"/>
                    </a:lnTo>
                    <a:close/>
                  </a:path>
                  <a:path w="3430904" h="2453640">
                    <a:moveTo>
                      <a:pt x="62484" y="222504"/>
                    </a:moveTo>
                    <a:lnTo>
                      <a:pt x="61722" y="220218"/>
                    </a:lnTo>
                    <a:lnTo>
                      <a:pt x="59436" y="219456"/>
                    </a:lnTo>
                    <a:lnTo>
                      <a:pt x="57912" y="217932"/>
                    </a:lnTo>
                    <a:lnTo>
                      <a:pt x="55626" y="218694"/>
                    </a:lnTo>
                    <a:lnTo>
                      <a:pt x="54864" y="220218"/>
                    </a:lnTo>
                    <a:lnTo>
                      <a:pt x="34747" y="254304"/>
                    </a:lnTo>
                    <a:lnTo>
                      <a:pt x="35052" y="245364"/>
                    </a:lnTo>
                    <a:lnTo>
                      <a:pt x="27432" y="245364"/>
                    </a:lnTo>
                    <a:lnTo>
                      <a:pt x="27127" y="254241"/>
                    </a:lnTo>
                    <a:lnTo>
                      <a:pt x="7620" y="220218"/>
                    </a:lnTo>
                    <a:lnTo>
                      <a:pt x="6096" y="218694"/>
                    </a:lnTo>
                    <a:lnTo>
                      <a:pt x="3810" y="217932"/>
                    </a:lnTo>
                    <a:lnTo>
                      <a:pt x="2286" y="218694"/>
                    </a:lnTo>
                    <a:lnTo>
                      <a:pt x="762" y="220218"/>
                    </a:lnTo>
                    <a:lnTo>
                      <a:pt x="0" y="222504"/>
                    </a:lnTo>
                    <a:lnTo>
                      <a:pt x="762" y="224028"/>
                    </a:lnTo>
                    <a:lnTo>
                      <a:pt x="26670" y="269201"/>
                    </a:lnTo>
                    <a:lnTo>
                      <a:pt x="30480" y="275844"/>
                    </a:lnTo>
                    <a:lnTo>
                      <a:pt x="60960" y="224790"/>
                    </a:lnTo>
                    <a:lnTo>
                      <a:pt x="62484" y="222504"/>
                    </a:lnTo>
                    <a:close/>
                  </a:path>
                  <a:path w="3430904" h="2453640">
                    <a:moveTo>
                      <a:pt x="927354" y="455676"/>
                    </a:moveTo>
                    <a:lnTo>
                      <a:pt x="904494" y="455676"/>
                    </a:lnTo>
                    <a:lnTo>
                      <a:pt x="904494" y="463296"/>
                    </a:lnTo>
                    <a:lnTo>
                      <a:pt x="927354" y="463296"/>
                    </a:lnTo>
                    <a:lnTo>
                      <a:pt x="927354" y="455676"/>
                    </a:lnTo>
                    <a:close/>
                  </a:path>
                  <a:path w="3430904" h="2453640">
                    <a:moveTo>
                      <a:pt x="957834" y="454914"/>
                    </a:moveTo>
                    <a:lnTo>
                      <a:pt x="934974" y="454914"/>
                    </a:lnTo>
                    <a:lnTo>
                      <a:pt x="934974" y="462534"/>
                    </a:lnTo>
                    <a:lnTo>
                      <a:pt x="957834" y="462534"/>
                    </a:lnTo>
                    <a:lnTo>
                      <a:pt x="957834" y="454914"/>
                    </a:lnTo>
                    <a:close/>
                  </a:path>
                  <a:path w="3430904" h="2453640">
                    <a:moveTo>
                      <a:pt x="973074" y="1111758"/>
                    </a:moveTo>
                    <a:lnTo>
                      <a:pt x="950214" y="1111758"/>
                    </a:lnTo>
                    <a:lnTo>
                      <a:pt x="950214" y="1120140"/>
                    </a:lnTo>
                    <a:lnTo>
                      <a:pt x="973074" y="1119378"/>
                    </a:lnTo>
                    <a:lnTo>
                      <a:pt x="973074" y="1111758"/>
                    </a:lnTo>
                    <a:close/>
                  </a:path>
                  <a:path w="3430904" h="2453640">
                    <a:moveTo>
                      <a:pt x="988314" y="454152"/>
                    </a:moveTo>
                    <a:lnTo>
                      <a:pt x="965454" y="454914"/>
                    </a:lnTo>
                    <a:lnTo>
                      <a:pt x="965454" y="462534"/>
                    </a:lnTo>
                    <a:lnTo>
                      <a:pt x="988314" y="461772"/>
                    </a:lnTo>
                    <a:lnTo>
                      <a:pt x="988314" y="454152"/>
                    </a:lnTo>
                    <a:close/>
                  </a:path>
                  <a:path w="3430904" h="2453640">
                    <a:moveTo>
                      <a:pt x="1004316" y="1118616"/>
                    </a:moveTo>
                    <a:lnTo>
                      <a:pt x="1003554" y="1110996"/>
                    </a:lnTo>
                    <a:lnTo>
                      <a:pt x="980694" y="1111758"/>
                    </a:lnTo>
                    <a:lnTo>
                      <a:pt x="980694" y="1119378"/>
                    </a:lnTo>
                    <a:lnTo>
                      <a:pt x="1004316" y="1118616"/>
                    </a:lnTo>
                    <a:close/>
                  </a:path>
                  <a:path w="3430904" h="2453640">
                    <a:moveTo>
                      <a:pt x="1019556" y="461010"/>
                    </a:moveTo>
                    <a:lnTo>
                      <a:pt x="1018794" y="453390"/>
                    </a:lnTo>
                    <a:lnTo>
                      <a:pt x="995934" y="454152"/>
                    </a:lnTo>
                    <a:lnTo>
                      <a:pt x="996696" y="461772"/>
                    </a:lnTo>
                    <a:lnTo>
                      <a:pt x="1019556" y="461010"/>
                    </a:lnTo>
                    <a:close/>
                  </a:path>
                  <a:path w="3430904" h="2453640">
                    <a:moveTo>
                      <a:pt x="1034796" y="1110234"/>
                    </a:moveTo>
                    <a:lnTo>
                      <a:pt x="1011174" y="1110996"/>
                    </a:lnTo>
                    <a:lnTo>
                      <a:pt x="1011936" y="1118616"/>
                    </a:lnTo>
                    <a:lnTo>
                      <a:pt x="1034796" y="1118616"/>
                    </a:lnTo>
                    <a:lnTo>
                      <a:pt x="1034796" y="1110234"/>
                    </a:lnTo>
                    <a:close/>
                  </a:path>
                  <a:path w="3430904" h="2453640">
                    <a:moveTo>
                      <a:pt x="1050036" y="453390"/>
                    </a:moveTo>
                    <a:lnTo>
                      <a:pt x="1027176" y="453390"/>
                    </a:lnTo>
                    <a:lnTo>
                      <a:pt x="1027176" y="461022"/>
                    </a:lnTo>
                    <a:lnTo>
                      <a:pt x="1050036" y="461022"/>
                    </a:lnTo>
                    <a:lnTo>
                      <a:pt x="1050036" y="453390"/>
                    </a:lnTo>
                    <a:close/>
                  </a:path>
                  <a:path w="3430904" h="2453640">
                    <a:moveTo>
                      <a:pt x="1065276" y="1110234"/>
                    </a:moveTo>
                    <a:lnTo>
                      <a:pt x="1042416" y="1110234"/>
                    </a:lnTo>
                    <a:lnTo>
                      <a:pt x="1042416" y="1117866"/>
                    </a:lnTo>
                    <a:lnTo>
                      <a:pt x="1065276" y="1117866"/>
                    </a:lnTo>
                    <a:lnTo>
                      <a:pt x="1065276" y="1110234"/>
                    </a:lnTo>
                    <a:close/>
                  </a:path>
                  <a:path w="3430904" h="2453640">
                    <a:moveTo>
                      <a:pt x="1080516" y="452628"/>
                    </a:moveTo>
                    <a:lnTo>
                      <a:pt x="1057656" y="453390"/>
                    </a:lnTo>
                    <a:lnTo>
                      <a:pt x="1057656" y="461010"/>
                    </a:lnTo>
                    <a:lnTo>
                      <a:pt x="1080516" y="460248"/>
                    </a:lnTo>
                    <a:lnTo>
                      <a:pt x="1080516" y="452628"/>
                    </a:lnTo>
                    <a:close/>
                  </a:path>
                  <a:path w="3430904" h="2453640">
                    <a:moveTo>
                      <a:pt x="1095756" y="1109472"/>
                    </a:moveTo>
                    <a:lnTo>
                      <a:pt x="1072896" y="1110234"/>
                    </a:lnTo>
                    <a:lnTo>
                      <a:pt x="1072896" y="1117854"/>
                    </a:lnTo>
                    <a:lnTo>
                      <a:pt x="1095756" y="1117092"/>
                    </a:lnTo>
                    <a:lnTo>
                      <a:pt x="1095756" y="1109472"/>
                    </a:lnTo>
                    <a:close/>
                  </a:path>
                  <a:path w="3430904" h="2453640">
                    <a:moveTo>
                      <a:pt x="1110996" y="451866"/>
                    </a:moveTo>
                    <a:lnTo>
                      <a:pt x="1088136" y="452628"/>
                    </a:lnTo>
                    <a:lnTo>
                      <a:pt x="1088136" y="460248"/>
                    </a:lnTo>
                    <a:lnTo>
                      <a:pt x="1110996" y="459486"/>
                    </a:lnTo>
                    <a:lnTo>
                      <a:pt x="1110996" y="451866"/>
                    </a:lnTo>
                    <a:close/>
                  </a:path>
                  <a:path w="3430904" h="2453640">
                    <a:moveTo>
                      <a:pt x="1126236" y="1108710"/>
                    </a:moveTo>
                    <a:lnTo>
                      <a:pt x="1103376" y="1109472"/>
                    </a:lnTo>
                    <a:lnTo>
                      <a:pt x="1103376" y="1117092"/>
                    </a:lnTo>
                    <a:lnTo>
                      <a:pt x="1126236" y="1116330"/>
                    </a:lnTo>
                    <a:lnTo>
                      <a:pt x="1126236" y="1108710"/>
                    </a:lnTo>
                    <a:close/>
                  </a:path>
                  <a:path w="3430904" h="2453640">
                    <a:moveTo>
                      <a:pt x="1141476" y="451866"/>
                    </a:moveTo>
                    <a:lnTo>
                      <a:pt x="1118616" y="451866"/>
                    </a:lnTo>
                    <a:lnTo>
                      <a:pt x="1118616" y="459498"/>
                    </a:lnTo>
                    <a:lnTo>
                      <a:pt x="1141476" y="459498"/>
                    </a:lnTo>
                    <a:lnTo>
                      <a:pt x="1141476" y="451866"/>
                    </a:lnTo>
                    <a:close/>
                  </a:path>
                  <a:path w="3430904" h="2453640">
                    <a:moveTo>
                      <a:pt x="1156716" y="1108710"/>
                    </a:moveTo>
                    <a:lnTo>
                      <a:pt x="1133856" y="1108710"/>
                    </a:lnTo>
                    <a:lnTo>
                      <a:pt x="1133856" y="1116342"/>
                    </a:lnTo>
                    <a:lnTo>
                      <a:pt x="1156716" y="1116342"/>
                    </a:lnTo>
                    <a:lnTo>
                      <a:pt x="1156716" y="1108710"/>
                    </a:lnTo>
                    <a:close/>
                  </a:path>
                  <a:path w="3430904" h="2453640">
                    <a:moveTo>
                      <a:pt x="1172718" y="458724"/>
                    </a:moveTo>
                    <a:lnTo>
                      <a:pt x="1171956" y="451104"/>
                    </a:lnTo>
                    <a:lnTo>
                      <a:pt x="1149096" y="451104"/>
                    </a:lnTo>
                    <a:lnTo>
                      <a:pt x="1149096" y="458724"/>
                    </a:lnTo>
                    <a:lnTo>
                      <a:pt x="1172718" y="458724"/>
                    </a:lnTo>
                    <a:close/>
                  </a:path>
                  <a:path w="3430904" h="2453640">
                    <a:moveTo>
                      <a:pt x="1187958" y="1115568"/>
                    </a:moveTo>
                    <a:lnTo>
                      <a:pt x="1187196" y="1107948"/>
                    </a:lnTo>
                    <a:lnTo>
                      <a:pt x="1164336" y="1107948"/>
                    </a:lnTo>
                    <a:lnTo>
                      <a:pt x="1165098" y="1115568"/>
                    </a:lnTo>
                    <a:lnTo>
                      <a:pt x="1187958" y="1115568"/>
                    </a:lnTo>
                    <a:close/>
                  </a:path>
                  <a:path w="3430904" h="2453640">
                    <a:moveTo>
                      <a:pt x="1203198" y="450342"/>
                    </a:moveTo>
                    <a:lnTo>
                      <a:pt x="1179576" y="451104"/>
                    </a:lnTo>
                    <a:lnTo>
                      <a:pt x="1180338" y="458724"/>
                    </a:lnTo>
                    <a:lnTo>
                      <a:pt x="1203198" y="457962"/>
                    </a:lnTo>
                    <a:lnTo>
                      <a:pt x="1203198" y="450342"/>
                    </a:lnTo>
                    <a:close/>
                  </a:path>
                  <a:path w="3430904" h="2453640">
                    <a:moveTo>
                      <a:pt x="1218438" y="1107186"/>
                    </a:moveTo>
                    <a:lnTo>
                      <a:pt x="1194816" y="1107948"/>
                    </a:lnTo>
                    <a:lnTo>
                      <a:pt x="1195578" y="1115568"/>
                    </a:lnTo>
                    <a:lnTo>
                      <a:pt x="1218438" y="1114806"/>
                    </a:lnTo>
                    <a:lnTo>
                      <a:pt x="1218438" y="1107186"/>
                    </a:lnTo>
                    <a:close/>
                  </a:path>
                  <a:path w="3430904" h="2453640">
                    <a:moveTo>
                      <a:pt x="1233678" y="449580"/>
                    </a:moveTo>
                    <a:lnTo>
                      <a:pt x="1210818" y="450342"/>
                    </a:lnTo>
                    <a:lnTo>
                      <a:pt x="1210818" y="457962"/>
                    </a:lnTo>
                    <a:lnTo>
                      <a:pt x="1233678" y="457200"/>
                    </a:lnTo>
                    <a:lnTo>
                      <a:pt x="1233678" y="449580"/>
                    </a:lnTo>
                    <a:close/>
                  </a:path>
                  <a:path w="3430904" h="2453640">
                    <a:moveTo>
                      <a:pt x="1248918" y="1106424"/>
                    </a:moveTo>
                    <a:lnTo>
                      <a:pt x="1226058" y="1107186"/>
                    </a:lnTo>
                    <a:lnTo>
                      <a:pt x="1226058" y="1114806"/>
                    </a:lnTo>
                    <a:lnTo>
                      <a:pt x="1248918" y="1114044"/>
                    </a:lnTo>
                    <a:lnTo>
                      <a:pt x="1248918" y="1106424"/>
                    </a:lnTo>
                    <a:close/>
                  </a:path>
                  <a:path w="3430904" h="2453640">
                    <a:moveTo>
                      <a:pt x="1264158" y="449580"/>
                    </a:moveTo>
                    <a:lnTo>
                      <a:pt x="1241298" y="449580"/>
                    </a:lnTo>
                    <a:lnTo>
                      <a:pt x="1241298" y="457200"/>
                    </a:lnTo>
                    <a:lnTo>
                      <a:pt x="1264158" y="457200"/>
                    </a:lnTo>
                    <a:lnTo>
                      <a:pt x="1264158" y="449580"/>
                    </a:lnTo>
                    <a:close/>
                  </a:path>
                  <a:path w="3430904" h="2453640">
                    <a:moveTo>
                      <a:pt x="1279398" y="1106424"/>
                    </a:moveTo>
                    <a:lnTo>
                      <a:pt x="1256538" y="1106424"/>
                    </a:lnTo>
                    <a:lnTo>
                      <a:pt x="1256538" y="1114044"/>
                    </a:lnTo>
                    <a:lnTo>
                      <a:pt x="1279398" y="1114044"/>
                    </a:lnTo>
                    <a:lnTo>
                      <a:pt x="1279398" y="1106424"/>
                    </a:lnTo>
                    <a:close/>
                  </a:path>
                  <a:path w="3430904" h="2453640">
                    <a:moveTo>
                      <a:pt x="1294638" y="448818"/>
                    </a:moveTo>
                    <a:lnTo>
                      <a:pt x="1271778" y="448818"/>
                    </a:lnTo>
                    <a:lnTo>
                      <a:pt x="1271778" y="456438"/>
                    </a:lnTo>
                    <a:lnTo>
                      <a:pt x="1294638" y="456438"/>
                    </a:lnTo>
                    <a:lnTo>
                      <a:pt x="1294638" y="448818"/>
                    </a:lnTo>
                    <a:close/>
                  </a:path>
                  <a:path w="3430904" h="2453640">
                    <a:moveTo>
                      <a:pt x="1309878" y="1105662"/>
                    </a:moveTo>
                    <a:lnTo>
                      <a:pt x="1287018" y="1105662"/>
                    </a:lnTo>
                    <a:lnTo>
                      <a:pt x="1287018" y="1114044"/>
                    </a:lnTo>
                    <a:lnTo>
                      <a:pt x="1309878" y="1113282"/>
                    </a:lnTo>
                    <a:lnTo>
                      <a:pt x="1309878" y="1105662"/>
                    </a:lnTo>
                    <a:close/>
                  </a:path>
                  <a:path w="3430904" h="2453640">
                    <a:moveTo>
                      <a:pt x="1325118" y="448056"/>
                    </a:moveTo>
                    <a:lnTo>
                      <a:pt x="1302258" y="448818"/>
                    </a:lnTo>
                    <a:lnTo>
                      <a:pt x="1302258" y="456438"/>
                    </a:lnTo>
                    <a:lnTo>
                      <a:pt x="1325118" y="455676"/>
                    </a:lnTo>
                    <a:lnTo>
                      <a:pt x="1325118" y="448056"/>
                    </a:lnTo>
                    <a:close/>
                  </a:path>
                  <a:path w="3430904" h="2453640">
                    <a:moveTo>
                      <a:pt x="1341120" y="1112520"/>
                    </a:moveTo>
                    <a:lnTo>
                      <a:pt x="1340358" y="1104900"/>
                    </a:lnTo>
                    <a:lnTo>
                      <a:pt x="1317498" y="1105662"/>
                    </a:lnTo>
                    <a:lnTo>
                      <a:pt x="1317498" y="1113282"/>
                    </a:lnTo>
                    <a:lnTo>
                      <a:pt x="1341120" y="1112520"/>
                    </a:lnTo>
                    <a:close/>
                  </a:path>
                  <a:path w="3430904" h="2453640">
                    <a:moveTo>
                      <a:pt x="1356360" y="454914"/>
                    </a:moveTo>
                    <a:lnTo>
                      <a:pt x="1355598" y="447294"/>
                    </a:lnTo>
                    <a:lnTo>
                      <a:pt x="1332738" y="448056"/>
                    </a:lnTo>
                    <a:lnTo>
                      <a:pt x="1332738" y="455676"/>
                    </a:lnTo>
                    <a:lnTo>
                      <a:pt x="1356360" y="454914"/>
                    </a:lnTo>
                    <a:close/>
                  </a:path>
                  <a:path w="3430904" h="2453640">
                    <a:moveTo>
                      <a:pt x="1371600" y="1104138"/>
                    </a:moveTo>
                    <a:lnTo>
                      <a:pt x="1347978" y="1104900"/>
                    </a:lnTo>
                    <a:lnTo>
                      <a:pt x="1348740" y="1112520"/>
                    </a:lnTo>
                    <a:lnTo>
                      <a:pt x="1371600" y="1112520"/>
                    </a:lnTo>
                    <a:lnTo>
                      <a:pt x="1371600" y="1104138"/>
                    </a:lnTo>
                    <a:close/>
                  </a:path>
                  <a:path w="3430904" h="2453640">
                    <a:moveTo>
                      <a:pt x="1386840" y="447294"/>
                    </a:moveTo>
                    <a:lnTo>
                      <a:pt x="1363218" y="447294"/>
                    </a:lnTo>
                    <a:lnTo>
                      <a:pt x="1363980" y="454914"/>
                    </a:lnTo>
                    <a:lnTo>
                      <a:pt x="1386840" y="454914"/>
                    </a:lnTo>
                    <a:lnTo>
                      <a:pt x="1386840" y="447294"/>
                    </a:lnTo>
                    <a:close/>
                  </a:path>
                  <a:path w="3430904" h="2453640">
                    <a:moveTo>
                      <a:pt x="1402080" y="1104138"/>
                    </a:moveTo>
                    <a:lnTo>
                      <a:pt x="1379220" y="1104138"/>
                    </a:lnTo>
                    <a:lnTo>
                      <a:pt x="1379220" y="1111770"/>
                    </a:lnTo>
                    <a:lnTo>
                      <a:pt x="1402080" y="1111770"/>
                    </a:lnTo>
                    <a:lnTo>
                      <a:pt x="1402080" y="1104138"/>
                    </a:lnTo>
                    <a:close/>
                  </a:path>
                  <a:path w="3430904" h="2453640">
                    <a:moveTo>
                      <a:pt x="1417320" y="446532"/>
                    </a:moveTo>
                    <a:lnTo>
                      <a:pt x="1394460" y="447294"/>
                    </a:lnTo>
                    <a:lnTo>
                      <a:pt x="1394460" y="454914"/>
                    </a:lnTo>
                    <a:lnTo>
                      <a:pt x="1417320" y="454152"/>
                    </a:lnTo>
                    <a:lnTo>
                      <a:pt x="1417320" y="446532"/>
                    </a:lnTo>
                    <a:close/>
                  </a:path>
                  <a:path w="3430904" h="2453640">
                    <a:moveTo>
                      <a:pt x="1432560" y="1103376"/>
                    </a:moveTo>
                    <a:lnTo>
                      <a:pt x="1409700" y="1104138"/>
                    </a:lnTo>
                    <a:lnTo>
                      <a:pt x="1409700" y="1111758"/>
                    </a:lnTo>
                    <a:lnTo>
                      <a:pt x="1432560" y="1110996"/>
                    </a:lnTo>
                    <a:lnTo>
                      <a:pt x="1432560" y="1103376"/>
                    </a:lnTo>
                    <a:close/>
                  </a:path>
                  <a:path w="3430904" h="2453640">
                    <a:moveTo>
                      <a:pt x="1447800" y="445770"/>
                    </a:moveTo>
                    <a:lnTo>
                      <a:pt x="1424940" y="446532"/>
                    </a:lnTo>
                    <a:lnTo>
                      <a:pt x="1424940" y="454152"/>
                    </a:lnTo>
                    <a:lnTo>
                      <a:pt x="1447800" y="453390"/>
                    </a:lnTo>
                    <a:lnTo>
                      <a:pt x="1447800" y="445770"/>
                    </a:lnTo>
                    <a:close/>
                  </a:path>
                  <a:path w="3430904" h="2453640">
                    <a:moveTo>
                      <a:pt x="1463040" y="1102614"/>
                    </a:moveTo>
                    <a:lnTo>
                      <a:pt x="1440180" y="1103376"/>
                    </a:lnTo>
                    <a:lnTo>
                      <a:pt x="1440180" y="1110996"/>
                    </a:lnTo>
                    <a:lnTo>
                      <a:pt x="1463040" y="1110234"/>
                    </a:lnTo>
                    <a:lnTo>
                      <a:pt x="1463040" y="1102614"/>
                    </a:lnTo>
                    <a:close/>
                  </a:path>
                  <a:path w="3430904" h="2453640">
                    <a:moveTo>
                      <a:pt x="1478280" y="445770"/>
                    </a:moveTo>
                    <a:lnTo>
                      <a:pt x="1455420" y="445770"/>
                    </a:lnTo>
                    <a:lnTo>
                      <a:pt x="1455420" y="453390"/>
                    </a:lnTo>
                    <a:lnTo>
                      <a:pt x="1478280" y="453390"/>
                    </a:lnTo>
                    <a:lnTo>
                      <a:pt x="1478280" y="445770"/>
                    </a:lnTo>
                    <a:close/>
                  </a:path>
                  <a:path w="3430904" h="2453640">
                    <a:moveTo>
                      <a:pt x="1493520" y="1102614"/>
                    </a:moveTo>
                    <a:lnTo>
                      <a:pt x="1470660" y="1102614"/>
                    </a:lnTo>
                    <a:lnTo>
                      <a:pt x="1470660" y="1110234"/>
                    </a:lnTo>
                    <a:lnTo>
                      <a:pt x="1493520" y="1110234"/>
                    </a:lnTo>
                    <a:lnTo>
                      <a:pt x="1493520" y="1102614"/>
                    </a:lnTo>
                    <a:close/>
                  </a:path>
                  <a:path w="3430904" h="2453640">
                    <a:moveTo>
                      <a:pt x="1508760" y="445008"/>
                    </a:moveTo>
                    <a:lnTo>
                      <a:pt x="1485900" y="445008"/>
                    </a:lnTo>
                    <a:lnTo>
                      <a:pt x="1485900" y="452628"/>
                    </a:lnTo>
                    <a:lnTo>
                      <a:pt x="1508760" y="452628"/>
                    </a:lnTo>
                    <a:lnTo>
                      <a:pt x="1508760" y="445008"/>
                    </a:lnTo>
                    <a:close/>
                  </a:path>
                  <a:path w="3430904" h="2453640">
                    <a:moveTo>
                      <a:pt x="1524762" y="1109472"/>
                    </a:moveTo>
                    <a:lnTo>
                      <a:pt x="1524000" y="1101852"/>
                    </a:lnTo>
                    <a:lnTo>
                      <a:pt x="1501140" y="1101852"/>
                    </a:lnTo>
                    <a:lnTo>
                      <a:pt x="1501140" y="1109472"/>
                    </a:lnTo>
                    <a:lnTo>
                      <a:pt x="1524762" y="1109472"/>
                    </a:lnTo>
                    <a:close/>
                  </a:path>
                  <a:path w="3430904" h="2453640">
                    <a:moveTo>
                      <a:pt x="1540002" y="451866"/>
                    </a:moveTo>
                    <a:lnTo>
                      <a:pt x="1539240" y="444246"/>
                    </a:lnTo>
                    <a:lnTo>
                      <a:pt x="1516380" y="445008"/>
                    </a:lnTo>
                    <a:lnTo>
                      <a:pt x="1517142" y="452628"/>
                    </a:lnTo>
                    <a:lnTo>
                      <a:pt x="1540002" y="451866"/>
                    </a:lnTo>
                    <a:close/>
                  </a:path>
                  <a:path w="3430904" h="2453640">
                    <a:moveTo>
                      <a:pt x="1555242" y="1101090"/>
                    </a:moveTo>
                    <a:lnTo>
                      <a:pt x="1531620" y="1101852"/>
                    </a:lnTo>
                    <a:lnTo>
                      <a:pt x="1532382" y="1109472"/>
                    </a:lnTo>
                    <a:lnTo>
                      <a:pt x="1555242" y="1108710"/>
                    </a:lnTo>
                    <a:lnTo>
                      <a:pt x="1555242" y="1101090"/>
                    </a:lnTo>
                    <a:close/>
                  </a:path>
                  <a:path w="3430904" h="2453640">
                    <a:moveTo>
                      <a:pt x="1570482" y="443484"/>
                    </a:moveTo>
                    <a:lnTo>
                      <a:pt x="1547622" y="444246"/>
                    </a:lnTo>
                    <a:lnTo>
                      <a:pt x="1547622" y="451866"/>
                    </a:lnTo>
                    <a:lnTo>
                      <a:pt x="1570482" y="451104"/>
                    </a:lnTo>
                    <a:lnTo>
                      <a:pt x="1570482" y="443484"/>
                    </a:lnTo>
                    <a:close/>
                  </a:path>
                  <a:path w="3430904" h="2453640">
                    <a:moveTo>
                      <a:pt x="1585722" y="1100328"/>
                    </a:moveTo>
                    <a:lnTo>
                      <a:pt x="1562862" y="1101090"/>
                    </a:lnTo>
                    <a:lnTo>
                      <a:pt x="1562862" y="1108710"/>
                    </a:lnTo>
                    <a:lnTo>
                      <a:pt x="1585722" y="1107948"/>
                    </a:lnTo>
                    <a:lnTo>
                      <a:pt x="1585722" y="1100328"/>
                    </a:lnTo>
                    <a:close/>
                  </a:path>
                  <a:path w="3430904" h="2453640">
                    <a:moveTo>
                      <a:pt x="1600962" y="443484"/>
                    </a:moveTo>
                    <a:lnTo>
                      <a:pt x="1578102" y="443484"/>
                    </a:lnTo>
                    <a:lnTo>
                      <a:pt x="1578102" y="451116"/>
                    </a:lnTo>
                    <a:lnTo>
                      <a:pt x="1600962" y="451116"/>
                    </a:lnTo>
                    <a:lnTo>
                      <a:pt x="1600962" y="443484"/>
                    </a:lnTo>
                    <a:close/>
                  </a:path>
                  <a:path w="3430904" h="2453640">
                    <a:moveTo>
                      <a:pt x="1616202" y="1100328"/>
                    </a:moveTo>
                    <a:lnTo>
                      <a:pt x="1593342" y="1100328"/>
                    </a:lnTo>
                    <a:lnTo>
                      <a:pt x="1593342" y="1107960"/>
                    </a:lnTo>
                    <a:lnTo>
                      <a:pt x="1616202" y="1107960"/>
                    </a:lnTo>
                    <a:lnTo>
                      <a:pt x="1616202" y="1100328"/>
                    </a:lnTo>
                    <a:close/>
                  </a:path>
                  <a:path w="3430904" h="2453640">
                    <a:moveTo>
                      <a:pt x="1639062" y="446532"/>
                    </a:moveTo>
                    <a:lnTo>
                      <a:pt x="1587246" y="416814"/>
                    </a:lnTo>
                    <a:lnTo>
                      <a:pt x="1584960" y="416052"/>
                    </a:lnTo>
                    <a:lnTo>
                      <a:pt x="1582674" y="416814"/>
                    </a:lnTo>
                    <a:lnTo>
                      <a:pt x="1581912" y="418338"/>
                    </a:lnTo>
                    <a:lnTo>
                      <a:pt x="1581150" y="420624"/>
                    </a:lnTo>
                    <a:lnTo>
                      <a:pt x="1581912" y="422910"/>
                    </a:lnTo>
                    <a:lnTo>
                      <a:pt x="1583436" y="423672"/>
                    </a:lnTo>
                    <a:lnTo>
                      <a:pt x="1617611" y="442722"/>
                    </a:lnTo>
                    <a:lnTo>
                      <a:pt x="1608582" y="442722"/>
                    </a:lnTo>
                    <a:lnTo>
                      <a:pt x="1608582" y="450354"/>
                    </a:lnTo>
                    <a:lnTo>
                      <a:pt x="1618475" y="450354"/>
                    </a:lnTo>
                    <a:lnTo>
                      <a:pt x="1584198" y="470916"/>
                    </a:lnTo>
                    <a:lnTo>
                      <a:pt x="1582674" y="471678"/>
                    </a:lnTo>
                    <a:lnTo>
                      <a:pt x="1581912" y="473964"/>
                    </a:lnTo>
                    <a:lnTo>
                      <a:pt x="1582674" y="476250"/>
                    </a:lnTo>
                    <a:lnTo>
                      <a:pt x="1584198" y="477774"/>
                    </a:lnTo>
                    <a:lnTo>
                      <a:pt x="1586484" y="478536"/>
                    </a:lnTo>
                    <a:lnTo>
                      <a:pt x="1588008" y="477012"/>
                    </a:lnTo>
                    <a:lnTo>
                      <a:pt x="1631442" y="451091"/>
                    </a:lnTo>
                    <a:lnTo>
                      <a:pt x="1639062" y="446532"/>
                    </a:lnTo>
                    <a:close/>
                  </a:path>
                  <a:path w="3430904" h="2453640">
                    <a:moveTo>
                      <a:pt x="1646682" y="1099566"/>
                    </a:moveTo>
                    <a:lnTo>
                      <a:pt x="1623822" y="1099566"/>
                    </a:lnTo>
                    <a:lnTo>
                      <a:pt x="1623822" y="1107948"/>
                    </a:lnTo>
                    <a:lnTo>
                      <a:pt x="1646682" y="1107186"/>
                    </a:lnTo>
                    <a:lnTo>
                      <a:pt x="1646682" y="1099566"/>
                    </a:lnTo>
                    <a:close/>
                  </a:path>
                  <a:path w="3430904" h="2453640">
                    <a:moveTo>
                      <a:pt x="1685544" y="1102614"/>
                    </a:moveTo>
                    <a:lnTo>
                      <a:pt x="1632966" y="1073658"/>
                    </a:lnTo>
                    <a:lnTo>
                      <a:pt x="1631442" y="1072134"/>
                    </a:lnTo>
                    <a:lnTo>
                      <a:pt x="1629156" y="1072896"/>
                    </a:lnTo>
                    <a:lnTo>
                      <a:pt x="1627632" y="1075182"/>
                    </a:lnTo>
                    <a:lnTo>
                      <a:pt x="1626870" y="1076706"/>
                    </a:lnTo>
                    <a:lnTo>
                      <a:pt x="1627632" y="1078992"/>
                    </a:lnTo>
                    <a:lnTo>
                      <a:pt x="1629156" y="1080516"/>
                    </a:lnTo>
                    <a:lnTo>
                      <a:pt x="1662823" y="1099286"/>
                    </a:lnTo>
                    <a:lnTo>
                      <a:pt x="1654302" y="1099566"/>
                    </a:lnTo>
                    <a:lnTo>
                      <a:pt x="1654302" y="1107186"/>
                    </a:lnTo>
                    <a:lnTo>
                      <a:pt x="1663446" y="1106881"/>
                    </a:lnTo>
                    <a:lnTo>
                      <a:pt x="1629918" y="1126998"/>
                    </a:lnTo>
                    <a:lnTo>
                      <a:pt x="1628394" y="1128522"/>
                    </a:lnTo>
                    <a:lnTo>
                      <a:pt x="1627632" y="1130808"/>
                    </a:lnTo>
                    <a:lnTo>
                      <a:pt x="1629156" y="1132332"/>
                    </a:lnTo>
                    <a:lnTo>
                      <a:pt x="1629918" y="1133856"/>
                    </a:lnTo>
                    <a:lnTo>
                      <a:pt x="1632204" y="1134618"/>
                    </a:lnTo>
                    <a:lnTo>
                      <a:pt x="1634490" y="1133856"/>
                    </a:lnTo>
                    <a:lnTo>
                      <a:pt x="1677162" y="1107744"/>
                    </a:lnTo>
                    <a:lnTo>
                      <a:pt x="1685544" y="1102614"/>
                    </a:lnTo>
                    <a:close/>
                  </a:path>
                  <a:path w="3430904" h="2453640">
                    <a:moveTo>
                      <a:pt x="2580894" y="1741170"/>
                    </a:moveTo>
                    <a:lnTo>
                      <a:pt x="2558034" y="1741932"/>
                    </a:lnTo>
                    <a:lnTo>
                      <a:pt x="2558034" y="1749552"/>
                    </a:lnTo>
                    <a:lnTo>
                      <a:pt x="2580894" y="1748790"/>
                    </a:lnTo>
                    <a:lnTo>
                      <a:pt x="2580894" y="1741170"/>
                    </a:lnTo>
                    <a:close/>
                  </a:path>
                  <a:path w="3430904" h="2453640">
                    <a:moveTo>
                      <a:pt x="2580894" y="1066038"/>
                    </a:moveTo>
                    <a:lnTo>
                      <a:pt x="2558034" y="1066038"/>
                    </a:lnTo>
                    <a:lnTo>
                      <a:pt x="2558034" y="1073670"/>
                    </a:lnTo>
                    <a:lnTo>
                      <a:pt x="2580894" y="1073670"/>
                    </a:lnTo>
                    <a:lnTo>
                      <a:pt x="2580894" y="1066038"/>
                    </a:lnTo>
                    <a:close/>
                  </a:path>
                  <a:path w="3430904" h="2453640">
                    <a:moveTo>
                      <a:pt x="2611374" y="1741170"/>
                    </a:moveTo>
                    <a:lnTo>
                      <a:pt x="2588514" y="1741170"/>
                    </a:lnTo>
                    <a:lnTo>
                      <a:pt x="2588514" y="1748802"/>
                    </a:lnTo>
                    <a:lnTo>
                      <a:pt x="2611374" y="1748802"/>
                    </a:lnTo>
                    <a:lnTo>
                      <a:pt x="2611374" y="1741170"/>
                    </a:lnTo>
                    <a:close/>
                  </a:path>
                  <a:path w="3430904" h="2453640">
                    <a:moveTo>
                      <a:pt x="2611374" y="1065276"/>
                    </a:moveTo>
                    <a:lnTo>
                      <a:pt x="2588514" y="1066038"/>
                    </a:lnTo>
                    <a:lnTo>
                      <a:pt x="2588514" y="1073658"/>
                    </a:lnTo>
                    <a:lnTo>
                      <a:pt x="2611374" y="1072896"/>
                    </a:lnTo>
                    <a:lnTo>
                      <a:pt x="2611374" y="1065276"/>
                    </a:lnTo>
                    <a:close/>
                  </a:path>
                  <a:path w="3430904" h="2453640">
                    <a:moveTo>
                      <a:pt x="2626614" y="2430018"/>
                    </a:moveTo>
                    <a:lnTo>
                      <a:pt x="2603754" y="2430780"/>
                    </a:lnTo>
                    <a:lnTo>
                      <a:pt x="2603754" y="2438400"/>
                    </a:lnTo>
                    <a:lnTo>
                      <a:pt x="2626614" y="2438400"/>
                    </a:lnTo>
                    <a:lnTo>
                      <a:pt x="2626614" y="2430018"/>
                    </a:lnTo>
                    <a:close/>
                  </a:path>
                  <a:path w="3430904" h="2453640">
                    <a:moveTo>
                      <a:pt x="2626614" y="422910"/>
                    </a:moveTo>
                    <a:lnTo>
                      <a:pt x="2603754" y="422910"/>
                    </a:lnTo>
                    <a:lnTo>
                      <a:pt x="2603754" y="430542"/>
                    </a:lnTo>
                    <a:lnTo>
                      <a:pt x="2626614" y="430542"/>
                    </a:lnTo>
                    <a:lnTo>
                      <a:pt x="2626614" y="422910"/>
                    </a:lnTo>
                    <a:close/>
                  </a:path>
                  <a:path w="3430904" h="2453640">
                    <a:moveTo>
                      <a:pt x="2641854" y="1740408"/>
                    </a:moveTo>
                    <a:lnTo>
                      <a:pt x="2618994" y="1741170"/>
                    </a:lnTo>
                    <a:lnTo>
                      <a:pt x="2618994" y="1748790"/>
                    </a:lnTo>
                    <a:lnTo>
                      <a:pt x="2641854" y="1748028"/>
                    </a:lnTo>
                    <a:lnTo>
                      <a:pt x="2641854" y="1740408"/>
                    </a:lnTo>
                    <a:close/>
                  </a:path>
                  <a:path w="3430904" h="2453640">
                    <a:moveTo>
                      <a:pt x="2641854" y="1064514"/>
                    </a:moveTo>
                    <a:lnTo>
                      <a:pt x="2618994" y="1065276"/>
                    </a:lnTo>
                    <a:lnTo>
                      <a:pt x="2618994" y="1072896"/>
                    </a:lnTo>
                    <a:lnTo>
                      <a:pt x="2641854" y="1072134"/>
                    </a:lnTo>
                    <a:lnTo>
                      <a:pt x="2641854" y="1064514"/>
                    </a:lnTo>
                    <a:close/>
                  </a:path>
                  <a:path w="3430904" h="2453640">
                    <a:moveTo>
                      <a:pt x="2657094" y="2430018"/>
                    </a:moveTo>
                    <a:lnTo>
                      <a:pt x="2634234" y="2430018"/>
                    </a:lnTo>
                    <a:lnTo>
                      <a:pt x="2634234" y="2437650"/>
                    </a:lnTo>
                    <a:lnTo>
                      <a:pt x="2657094" y="2437650"/>
                    </a:lnTo>
                    <a:lnTo>
                      <a:pt x="2657094" y="2430018"/>
                    </a:lnTo>
                    <a:close/>
                  </a:path>
                  <a:path w="3430904" h="2453640">
                    <a:moveTo>
                      <a:pt x="2657094" y="422148"/>
                    </a:moveTo>
                    <a:lnTo>
                      <a:pt x="2634234" y="422910"/>
                    </a:lnTo>
                    <a:lnTo>
                      <a:pt x="2634234" y="430530"/>
                    </a:lnTo>
                    <a:lnTo>
                      <a:pt x="2657094" y="429768"/>
                    </a:lnTo>
                    <a:lnTo>
                      <a:pt x="2657094" y="422148"/>
                    </a:lnTo>
                    <a:close/>
                  </a:path>
                  <a:path w="3430904" h="2453640">
                    <a:moveTo>
                      <a:pt x="2673096" y="1747266"/>
                    </a:moveTo>
                    <a:lnTo>
                      <a:pt x="2672334" y="1739646"/>
                    </a:lnTo>
                    <a:lnTo>
                      <a:pt x="2649474" y="1740408"/>
                    </a:lnTo>
                    <a:lnTo>
                      <a:pt x="2649474" y="1748028"/>
                    </a:lnTo>
                    <a:lnTo>
                      <a:pt x="2673096" y="1747266"/>
                    </a:lnTo>
                    <a:close/>
                  </a:path>
                  <a:path w="3430904" h="2453640">
                    <a:moveTo>
                      <a:pt x="2673096" y="1072134"/>
                    </a:moveTo>
                    <a:lnTo>
                      <a:pt x="2672334" y="1064514"/>
                    </a:lnTo>
                    <a:lnTo>
                      <a:pt x="2649474" y="1064514"/>
                    </a:lnTo>
                    <a:lnTo>
                      <a:pt x="2649474" y="1072134"/>
                    </a:lnTo>
                    <a:lnTo>
                      <a:pt x="2673096" y="1072134"/>
                    </a:lnTo>
                    <a:close/>
                  </a:path>
                  <a:path w="3430904" h="2453640">
                    <a:moveTo>
                      <a:pt x="2688336" y="2436876"/>
                    </a:moveTo>
                    <a:lnTo>
                      <a:pt x="2687574" y="2429256"/>
                    </a:lnTo>
                    <a:lnTo>
                      <a:pt x="2664714" y="2430018"/>
                    </a:lnTo>
                    <a:lnTo>
                      <a:pt x="2665476" y="2437638"/>
                    </a:lnTo>
                    <a:lnTo>
                      <a:pt x="2688336" y="2436876"/>
                    </a:lnTo>
                    <a:close/>
                  </a:path>
                  <a:path w="3430904" h="2453640">
                    <a:moveTo>
                      <a:pt x="2688336" y="429006"/>
                    </a:moveTo>
                    <a:lnTo>
                      <a:pt x="2687574" y="421386"/>
                    </a:lnTo>
                    <a:lnTo>
                      <a:pt x="2664714" y="422148"/>
                    </a:lnTo>
                    <a:lnTo>
                      <a:pt x="2665476" y="429768"/>
                    </a:lnTo>
                    <a:lnTo>
                      <a:pt x="2688336" y="429006"/>
                    </a:lnTo>
                    <a:close/>
                  </a:path>
                  <a:path w="3430904" h="2453640">
                    <a:moveTo>
                      <a:pt x="2703576" y="1739646"/>
                    </a:moveTo>
                    <a:lnTo>
                      <a:pt x="2679954" y="1739646"/>
                    </a:lnTo>
                    <a:lnTo>
                      <a:pt x="2680716" y="1747266"/>
                    </a:lnTo>
                    <a:lnTo>
                      <a:pt x="2703576" y="1747266"/>
                    </a:lnTo>
                    <a:lnTo>
                      <a:pt x="2703576" y="1739646"/>
                    </a:lnTo>
                    <a:close/>
                  </a:path>
                  <a:path w="3430904" h="2453640">
                    <a:moveTo>
                      <a:pt x="2703576" y="1063752"/>
                    </a:moveTo>
                    <a:lnTo>
                      <a:pt x="2679954" y="1064514"/>
                    </a:lnTo>
                    <a:lnTo>
                      <a:pt x="2680716" y="1072134"/>
                    </a:lnTo>
                    <a:lnTo>
                      <a:pt x="2703576" y="1071372"/>
                    </a:lnTo>
                    <a:lnTo>
                      <a:pt x="2703576" y="1063752"/>
                    </a:lnTo>
                    <a:close/>
                  </a:path>
                  <a:path w="3430904" h="2453640">
                    <a:moveTo>
                      <a:pt x="2718816" y="2429256"/>
                    </a:moveTo>
                    <a:lnTo>
                      <a:pt x="2695956" y="2429256"/>
                    </a:lnTo>
                    <a:lnTo>
                      <a:pt x="2695956" y="2436888"/>
                    </a:lnTo>
                    <a:lnTo>
                      <a:pt x="2718816" y="2436888"/>
                    </a:lnTo>
                    <a:lnTo>
                      <a:pt x="2718816" y="2429256"/>
                    </a:lnTo>
                    <a:close/>
                  </a:path>
                  <a:path w="3430904" h="2453640">
                    <a:moveTo>
                      <a:pt x="2718816" y="421386"/>
                    </a:moveTo>
                    <a:lnTo>
                      <a:pt x="2695956" y="421386"/>
                    </a:lnTo>
                    <a:lnTo>
                      <a:pt x="2695956" y="429006"/>
                    </a:lnTo>
                    <a:lnTo>
                      <a:pt x="2718816" y="429006"/>
                    </a:lnTo>
                    <a:lnTo>
                      <a:pt x="2718816" y="421386"/>
                    </a:lnTo>
                    <a:close/>
                  </a:path>
                  <a:path w="3430904" h="2453640">
                    <a:moveTo>
                      <a:pt x="2734056" y="1738884"/>
                    </a:moveTo>
                    <a:lnTo>
                      <a:pt x="2711196" y="1739646"/>
                    </a:lnTo>
                    <a:lnTo>
                      <a:pt x="2711196" y="1747266"/>
                    </a:lnTo>
                    <a:lnTo>
                      <a:pt x="2734056" y="1746504"/>
                    </a:lnTo>
                    <a:lnTo>
                      <a:pt x="2734056" y="1738884"/>
                    </a:lnTo>
                    <a:close/>
                  </a:path>
                  <a:path w="3430904" h="2453640">
                    <a:moveTo>
                      <a:pt x="2734056" y="1062990"/>
                    </a:moveTo>
                    <a:lnTo>
                      <a:pt x="2711196" y="1063752"/>
                    </a:lnTo>
                    <a:lnTo>
                      <a:pt x="2711196" y="1071372"/>
                    </a:lnTo>
                    <a:lnTo>
                      <a:pt x="2734056" y="1071372"/>
                    </a:lnTo>
                    <a:lnTo>
                      <a:pt x="2734056" y="1062990"/>
                    </a:lnTo>
                    <a:close/>
                  </a:path>
                  <a:path w="3430904" h="2453640">
                    <a:moveTo>
                      <a:pt x="2749296" y="2428494"/>
                    </a:moveTo>
                    <a:lnTo>
                      <a:pt x="2726436" y="2428494"/>
                    </a:lnTo>
                    <a:lnTo>
                      <a:pt x="2726436" y="2436126"/>
                    </a:lnTo>
                    <a:lnTo>
                      <a:pt x="2749296" y="2436126"/>
                    </a:lnTo>
                    <a:lnTo>
                      <a:pt x="2749296" y="2428494"/>
                    </a:lnTo>
                    <a:close/>
                  </a:path>
                  <a:path w="3430904" h="2453640">
                    <a:moveTo>
                      <a:pt x="2749296" y="420624"/>
                    </a:moveTo>
                    <a:lnTo>
                      <a:pt x="2726436" y="420624"/>
                    </a:lnTo>
                    <a:lnTo>
                      <a:pt x="2726436" y="428244"/>
                    </a:lnTo>
                    <a:lnTo>
                      <a:pt x="2749296" y="428244"/>
                    </a:lnTo>
                    <a:lnTo>
                      <a:pt x="2749296" y="420624"/>
                    </a:lnTo>
                    <a:close/>
                  </a:path>
                  <a:path w="3430904" h="2453640">
                    <a:moveTo>
                      <a:pt x="2764536" y="1738122"/>
                    </a:moveTo>
                    <a:lnTo>
                      <a:pt x="2741676" y="1738884"/>
                    </a:lnTo>
                    <a:lnTo>
                      <a:pt x="2741676" y="1746504"/>
                    </a:lnTo>
                    <a:lnTo>
                      <a:pt x="2764536" y="1746504"/>
                    </a:lnTo>
                    <a:lnTo>
                      <a:pt x="2764536" y="1738122"/>
                    </a:lnTo>
                    <a:close/>
                  </a:path>
                  <a:path w="3430904" h="2453640">
                    <a:moveTo>
                      <a:pt x="2764536" y="1062990"/>
                    </a:moveTo>
                    <a:lnTo>
                      <a:pt x="2741676" y="1062990"/>
                    </a:lnTo>
                    <a:lnTo>
                      <a:pt x="2741676" y="1070610"/>
                    </a:lnTo>
                    <a:lnTo>
                      <a:pt x="2764536" y="1070610"/>
                    </a:lnTo>
                    <a:lnTo>
                      <a:pt x="2764536" y="1062990"/>
                    </a:lnTo>
                    <a:close/>
                  </a:path>
                  <a:path w="3430904" h="2453640">
                    <a:moveTo>
                      <a:pt x="2779776" y="2427732"/>
                    </a:moveTo>
                    <a:lnTo>
                      <a:pt x="2756916" y="2428494"/>
                    </a:lnTo>
                    <a:lnTo>
                      <a:pt x="2756916" y="2436114"/>
                    </a:lnTo>
                    <a:lnTo>
                      <a:pt x="2779776" y="2435352"/>
                    </a:lnTo>
                    <a:lnTo>
                      <a:pt x="2779776" y="2427732"/>
                    </a:lnTo>
                    <a:close/>
                  </a:path>
                  <a:path w="3430904" h="2453640">
                    <a:moveTo>
                      <a:pt x="2779776" y="419862"/>
                    </a:moveTo>
                    <a:lnTo>
                      <a:pt x="2756916" y="420624"/>
                    </a:lnTo>
                    <a:lnTo>
                      <a:pt x="2756916" y="428244"/>
                    </a:lnTo>
                    <a:lnTo>
                      <a:pt x="2779776" y="427482"/>
                    </a:lnTo>
                    <a:lnTo>
                      <a:pt x="2779776" y="419862"/>
                    </a:lnTo>
                    <a:close/>
                  </a:path>
                  <a:path w="3430904" h="2453640">
                    <a:moveTo>
                      <a:pt x="2795016" y="1738122"/>
                    </a:moveTo>
                    <a:lnTo>
                      <a:pt x="2772156" y="1738122"/>
                    </a:lnTo>
                    <a:lnTo>
                      <a:pt x="2772156" y="1745754"/>
                    </a:lnTo>
                    <a:lnTo>
                      <a:pt x="2795016" y="1745754"/>
                    </a:lnTo>
                    <a:lnTo>
                      <a:pt x="2795016" y="1738122"/>
                    </a:lnTo>
                    <a:close/>
                  </a:path>
                  <a:path w="3430904" h="2453640">
                    <a:moveTo>
                      <a:pt x="2795016" y="1062228"/>
                    </a:moveTo>
                    <a:lnTo>
                      <a:pt x="2772156" y="1062990"/>
                    </a:lnTo>
                    <a:lnTo>
                      <a:pt x="2772156" y="1070610"/>
                    </a:lnTo>
                    <a:lnTo>
                      <a:pt x="2795016" y="1069848"/>
                    </a:lnTo>
                    <a:lnTo>
                      <a:pt x="2795016" y="1062228"/>
                    </a:lnTo>
                    <a:close/>
                  </a:path>
                  <a:path w="3430904" h="2453640">
                    <a:moveTo>
                      <a:pt x="2810256" y="2427732"/>
                    </a:moveTo>
                    <a:lnTo>
                      <a:pt x="2787396" y="2427732"/>
                    </a:lnTo>
                    <a:lnTo>
                      <a:pt x="2787396" y="2435364"/>
                    </a:lnTo>
                    <a:lnTo>
                      <a:pt x="2810256" y="2435364"/>
                    </a:lnTo>
                    <a:lnTo>
                      <a:pt x="2810256" y="2427732"/>
                    </a:lnTo>
                    <a:close/>
                  </a:path>
                  <a:path w="3430904" h="2453640">
                    <a:moveTo>
                      <a:pt x="2810256" y="419100"/>
                    </a:moveTo>
                    <a:lnTo>
                      <a:pt x="2787396" y="419862"/>
                    </a:lnTo>
                    <a:lnTo>
                      <a:pt x="2787396" y="427482"/>
                    </a:lnTo>
                    <a:lnTo>
                      <a:pt x="2810256" y="426720"/>
                    </a:lnTo>
                    <a:lnTo>
                      <a:pt x="2810256" y="419100"/>
                    </a:lnTo>
                    <a:close/>
                  </a:path>
                  <a:path w="3430904" h="2453640">
                    <a:moveTo>
                      <a:pt x="2825496" y="1737360"/>
                    </a:moveTo>
                    <a:lnTo>
                      <a:pt x="2802636" y="1738122"/>
                    </a:lnTo>
                    <a:lnTo>
                      <a:pt x="2802636" y="1745742"/>
                    </a:lnTo>
                    <a:lnTo>
                      <a:pt x="2825496" y="1744980"/>
                    </a:lnTo>
                    <a:lnTo>
                      <a:pt x="2825496" y="1737360"/>
                    </a:lnTo>
                    <a:close/>
                  </a:path>
                  <a:path w="3430904" h="2453640">
                    <a:moveTo>
                      <a:pt x="2825496" y="1062228"/>
                    </a:moveTo>
                    <a:lnTo>
                      <a:pt x="2802636" y="1062228"/>
                    </a:lnTo>
                    <a:lnTo>
                      <a:pt x="2802636" y="1069860"/>
                    </a:lnTo>
                    <a:lnTo>
                      <a:pt x="2825496" y="1069860"/>
                    </a:lnTo>
                    <a:lnTo>
                      <a:pt x="2825496" y="1062228"/>
                    </a:lnTo>
                    <a:close/>
                  </a:path>
                  <a:path w="3430904" h="2453640">
                    <a:moveTo>
                      <a:pt x="2841498" y="2434590"/>
                    </a:moveTo>
                    <a:lnTo>
                      <a:pt x="2840736" y="2426970"/>
                    </a:lnTo>
                    <a:lnTo>
                      <a:pt x="2817876" y="2426970"/>
                    </a:lnTo>
                    <a:lnTo>
                      <a:pt x="2817876" y="2434590"/>
                    </a:lnTo>
                    <a:lnTo>
                      <a:pt x="2841498" y="2434590"/>
                    </a:lnTo>
                    <a:close/>
                  </a:path>
                  <a:path w="3430904" h="2453640">
                    <a:moveTo>
                      <a:pt x="2841498" y="426720"/>
                    </a:moveTo>
                    <a:lnTo>
                      <a:pt x="2840736" y="419100"/>
                    </a:lnTo>
                    <a:lnTo>
                      <a:pt x="2817876" y="419100"/>
                    </a:lnTo>
                    <a:lnTo>
                      <a:pt x="2817876" y="426720"/>
                    </a:lnTo>
                    <a:lnTo>
                      <a:pt x="2841498" y="426720"/>
                    </a:lnTo>
                    <a:close/>
                  </a:path>
                  <a:path w="3430904" h="2453640">
                    <a:moveTo>
                      <a:pt x="2856738" y="1744980"/>
                    </a:moveTo>
                    <a:lnTo>
                      <a:pt x="2855976" y="1737360"/>
                    </a:lnTo>
                    <a:lnTo>
                      <a:pt x="2833116" y="1737360"/>
                    </a:lnTo>
                    <a:lnTo>
                      <a:pt x="2833116" y="1744980"/>
                    </a:lnTo>
                    <a:lnTo>
                      <a:pt x="2856738" y="1744980"/>
                    </a:lnTo>
                    <a:close/>
                  </a:path>
                  <a:path w="3430904" h="2453640">
                    <a:moveTo>
                      <a:pt x="2856738" y="1069086"/>
                    </a:moveTo>
                    <a:lnTo>
                      <a:pt x="2855976" y="1061466"/>
                    </a:lnTo>
                    <a:lnTo>
                      <a:pt x="2833116" y="1061466"/>
                    </a:lnTo>
                    <a:lnTo>
                      <a:pt x="2833116" y="1069086"/>
                    </a:lnTo>
                    <a:lnTo>
                      <a:pt x="2856738" y="1069086"/>
                    </a:lnTo>
                    <a:close/>
                  </a:path>
                  <a:path w="3430904" h="2453640">
                    <a:moveTo>
                      <a:pt x="2871978" y="2426208"/>
                    </a:moveTo>
                    <a:lnTo>
                      <a:pt x="2848356" y="2426970"/>
                    </a:lnTo>
                    <a:lnTo>
                      <a:pt x="2849118" y="2434590"/>
                    </a:lnTo>
                    <a:lnTo>
                      <a:pt x="2871978" y="2433828"/>
                    </a:lnTo>
                    <a:lnTo>
                      <a:pt x="2871978" y="2426208"/>
                    </a:lnTo>
                    <a:close/>
                  </a:path>
                  <a:path w="3430904" h="2453640">
                    <a:moveTo>
                      <a:pt x="2871978" y="418338"/>
                    </a:moveTo>
                    <a:lnTo>
                      <a:pt x="2848356" y="419100"/>
                    </a:lnTo>
                    <a:lnTo>
                      <a:pt x="2849118" y="426720"/>
                    </a:lnTo>
                    <a:lnTo>
                      <a:pt x="2871978" y="425958"/>
                    </a:lnTo>
                    <a:lnTo>
                      <a:pt x="2871978" y="418338"/>
                    </a:lnTo>
                    <a:close/>
                  </a:path>
                  <a:path w="3430904" h="2453640">
                    <a:moveTo>
                      <a:pt x="2887218" y="1736598"/>
                    </a:moveTo>
                    <a:lnTo>
                      <a:pt x="2863596" y="1736598"/>
                    </a:lnTo>
                    <a:lnTo>
                      <a:pt x="2864358" y="1744218"/>
                    </a:lnTo>
                    <a:lnTo>
                      <a:pt x="2887218" y="1744218"/>
                    </a:lnTo>
                    <a:lnTo>
                      <a:pt x="2887218" y="1736598"/>
                    </a:lnTo>
                    <a:close/>
                  </a:path>
                  <a:path w="3430904" h="2453640">
                    <a:moveTo>
                      <a:pt x="2887218" y="1060704"/>
                    </a:moveTo>
                    <a:lnTo>
                      <a:pt x="2863596" y="1061466"/>
                    </a:lnTo>
                    <a:lnTo>
                      <a:pt x="2864358" y="1069086"/>
                    </a:lnTo>
                    <a:lnTo>
                      <a:pt x="2887218" y="1068324"/>
                    </a:lnTo>
                    <a:lnTo>
                      <a:pt x="2887218" y="1060704"/>
                    </a:lnTo>
                    <a:close/>
                  </a:path>
                  <a:path w="3430904" h="2453640">
                    <a:moveTo>
                      <a:pt x="2902458" y="2426208"/>
                    </a:moveTo>
                    <a:lnTo>
                      <a:pt x="2879598" y="2426208"/>
                    </a:lnTo>
                    <a:lnTo>
                      <a:pt x="2879598" y="2433840"/>
                    </a:lnTo>
                    <a:lnTo>
                      <a:pt x="2902458" y="2433840"/>
                    </a:lnTo>
                    <a:lnTo>
                      <a:pt x="2902458" y="2426208"/>
                    </a:lnTo>
                    <a:close/>
                  </a:path>
                  <a:path w="3430904" h="2453640">
                    <a:moveTo>
                      <a:pt x="2902458" y="417576"/>
                    </a:moveTo>
                    <a:lnTo>
                      <a:pt x="2879598" y="418338"/>
                    </a:lnTo>
                    <a:lnTo>
                      <a:pt x="2879598" y="425958"/>
                    </a:lnTo>
                    <a:lnTo>
                      <a:pt x="2902458" y="425196"/>
                    </a:lnTo>
                    <a:lnTo>
                      <a:pt x="2902458" y="417576"/>
                    </a:lnTo>
                    <a:close/>
                  </a:path>
                  <a:path w="3430904" h="2453640">
                    <a:moveTo>
                      <a:pt x="2917698" y="1735836"/>
                    </a:moveTo>
                    <a:lnTo>
                      <a:pt x="2894838" y="1736598"/>
                    </a:lnTo>
                    <a:lnTo>
                      <a:pt x="2894838" y="1744218"/>
                    </a:lnTo>
                    <a:lnTo>
                      <a:pt x="2917698" y="1743456"/>
                    </a:lnTo>
                    <a:lnTo>
                      <a:pt x="2917698" y="1735836"/>
                    </a:lnTo>
                    <a:close/>
                  </a:path>
                  <a:path w="3430904" h="2453640">
                    <a:moveTo>
                      <a:pt x="2917698" y="1060704"/>
                    </a:moveTo>
                    <a:lnTo>
                      <a:pt x="2894838" y="1060704"/>
                    </a:lnTo>
                    <a:lnTo>
                      <a:pt x="2894838" y="1068336"/>
                    </a:lnTo>
                    <a:lnTo>
                      <a:pt x="2917698" y="1068336"/>
                    </a:lnTo>
                    <a:lnTo>
                      <a:pt x="2917698" y="1060704"/>
                    </a:lnTo>
                    <a:close/>
                  </a:path>
                  <a:path w="3430904" h="2453640">
                    <a:moveTo>
                      <a:pt x="2932938" y="2425446"/>
                    </a:moveTo>
                    <a:lnTo>
                      <a:pt x="2910078" y="2425446"/>
                    </a:lnTo>
                    <a:lnTo>
                      <a:pt x="2910078" y="2433828"/>
                    </a:lnTo>
                    <a:lnTo>
                      <a:pt x="2932938" y="2433066"/>
                    </a:lnTo>
                    <a:lnTo>
                      <a:pt x="2932938" y="2425446"/>
                    </a:lnTo>
                    <a:close/>
                  </a:path>
                  <a:path w="3430904" h="2453640">
                    <a:moveTo>
                      <a:pt x="2932938" y="417576"/>
                    </a:moveTo>
                    <a:lnTo>
                      <a:pt x="2910078" y="417576"/>
                    </a:lnTo>
                    <a:lnTo>
                      <a:pt x="2910078" y="425196"/>
                    </a:lnTo>
                    <a:lnTo>
                      <a:pt x="2932938" y="425196"/>
                    </a:lnTo>
                    <a:lnTo>
                      <a:pt x="2932938" y="417576"/>
                    </a:lnTo>
                    <a:close/>
                  </a:path>
                  <a:path w="3430904" h="2453640">
                    <a:moveTo>
                      <a:pt x="2948178" y="1735836"/>
                    </a:moveTo>
                    <a:lnTo>
                      <a:pt x="2925318" y="1735836"/>
                    </a:lnTo>
                    <a:lnTo>
                      <a:pt x="2925318" y="1743468"/>
                    </a:lnTo>
                    <a:lnTo>
                      <a:pt x="2948178" y="1743468"/>
                    </a:lnTo>
                    <a:lnTo>
                      <a:pt x="2948178" y="1735836"/>
                    </a:lnTo>
                    <a:close/>
                  </a:path>
                  <a:path w="3430904" h="2453640">
                    <a:moveTo>
                      <a:pt x="2948178" y="1059942"/>
                    </a:moveTo>
                    <a:lnTo>
                      <a:pt x="2925318" y="1059942"/>
                    </a:lnTo>
                    <a:lnTo>
                      <a:pt x="2925318" y="1067574"/>
                    </a:lnTo>
                    <a:lnTo>
                      <a:pt x="2948178" y="1067574"/>
                    </a:lnTo>
                    <a:lnTo>
                      <a:pt x="2948178" y="1059942"/>
                    </a:lnTo>
                    <a:close/>
                  </a:path>
                  <a:path w="3430904" h="2453640">
                    <a:moveTo>
                      <a:pt x="2963418" y="2424684"/>
                    </a:moveTo>
                    <a:lnTo>
                      <a:pt x="2940558" y="2425446"/>
                    </a:lnTo>
                    <a:lnTo>
                      <a:pt x="2940558" y="2433066"/>
                    </a:lnTo>
                    <a:lnTo>
                      <a:pt x="2963418" y="2432304"/>
                    </a:lnTo>
                    <a:lnTo>
                      <a:pt x="2963418" y="2424684"/>
                    </a:lnTo>
                    <a:close/>
                  </a:path>
                  <a:path w="3430904" h="2453640">
                    <a:moveTo>
                      <a:pt x="2963418" y="416814"/>
                    </a:moveTo>
                    <a:lnTo>
                      <a:pt x="2940558" y="416814"/>
                    </a:lnTo>
                    <a:lnTo>
                      <a:pt x="2940558" y="424434"/>
                    </a:lnTo>
                    <a:lnTo>
                      <a:pt x="2963418" y="424434"/>
                    </a:lnTo>
                    <a:lnTo>
                      <a:pt x="2963418" y="416814"/>
                    </a:lnTo>
                    <a:close/>
                  </a:path>
                  <a:path w="3430904" h="2453640">
                    <a:moveTo>
                      <a:pt x="2978658" y="1735074"/>
                    </a:moveTo>
                    <a:lnTo>
                      <a:pt x="2955798" y="1735074"/>
                    </a:lnTo>
                    <a:lnTo>
                      <a:pt x="2955798" y="1742706"/>
                    </a:lnTo>
                    <a:lnTo>
                      <a:pt x="2978658" y="1742706"/>
                    </a:lnTo>
                    <a:lnTo>
                      <a:pt x="2978658" y="1735074"/>
                    </a:lnTo>
                    <a:close/>
                  </a:path>
                  <a:path w="3430904" h="2453640">
                    <a:moveTo>
                      <a:pt x="2978658" y="1059180"/>
                    </a:moveTo>
                    <a:lnTo>
                      <a:pt x="2955798" y="1059942"/>
                    </a:lnTo>
                    <a:lnTo>
                      <a:pt x="2955798" y="1067562"/>
                    </a:lnTo>
                    <a:lnTo>
                      <a:pt x="2978658" y="1066800"/>
                    </a:lnTo>
                    <a:lnTo>
                      <a:pt x="2978658" y="1059180"/>
                    </a:lnTo>
                    <a:close/>
                  </a:path>
                  <a:path w="3430904" h="2453640">
                    <a:moveTo>
                      <a:pt x="2993898" y="2424684"/>
                    </a:moveTo>
                    <a:lnTo>
                      <a:pt x="2971038" y="2424684"/>
                    </a:lnTo>
                    <a:lnTo>
                      <a:pt x="2971038" y="2432316"/>
                    </a:lnTo>
                    <a:lnTo>
                      <a:pt x="2993898" y="2432316"/>
                    </a:lnTo>
                    <a:lnTo>
                      <a:pt x="2993898" y="2424684"/>
                    </a:lnTo>
                    <a:close/>
                  </a:path>
                  <a:path w="3430904" h="2453640">
                    <a:moveTo>
                      <a:pt x="2993898" y="416052"/>
                    </a:moveTo>
                    <a:lnTo>
                      <a:pt x="2971038" y="416814"/>
                    </a:lnTo>
                    <a:lnTo>
                      <a:pt x="2971038" y="424434"/>
                    </a:lnTo>
                    <a:lnTo>
                      <a:pt x="2993898" y="423672"/>
                    </a:lnTo>
                    <a:lnTo>
                      <a:pt x="2993898" y="416052"/>
                    </a:lnTo>
                    <a:close/>
                  </a:path>
                  <a:path w="3430904" h="2453640">
                    <a:moveTo>
                      <a:pt x="3009138" y="1734312"/>
                    </a:moveTo>
                    <a:lnTo>
                      <a:pt x="2986278" y="1735074"/>
                    </a:lnTo>
                    <a:lnTo>
                      <a:pt x="2986278" y="1742694"/>
                    </a:lnTo>
                    <a:lnTo>
                      <a:pt x="3009138" y="1741932"/>
                    </a:lnTo>
                    <a:lnTo>
                      <a:pt x="3009138" y="1734312"/>
                    </a:lnTo>
                    <a:close/>
                  </a:path>
                  <a:path w="3430904" h="2453640">
                    <a:moveTo>
                      <a:pt x="3009138" y="1059180"/>
                    </a:moveTo>
                    <a:lnTo>
                      <a:pt x="2986278" y="1059180"/>
                    </a:lnTo>
                    <a:lnTo>
                      <a:pt x="2986278" y="1066800"/>
                    </a:lnTo>
                    <a:lnTo>
                      <a:pt x="3009138" y="1066800"/>
                    </a:lnTo>
                    <a:lnTo>
                      <a:pt x="3009138" y="1059180"/>
                    </a:lnTo>
                    <a:close/>
                  </a:path>
                  <a:path w="3430904" h="2453640">
                    <a:moveTo>
                      <a:pt x="3025140" y="2431542"/>
                    </a:moveTo>
                    <a:lnTo>
                      <a:pt x="3024378" y="2423922"/>
                    </a:lnTo>
                    <a:lnTo>
                      <a:pt x="3001518" y="2424684"/>
                    </a:lnTo>
                    <a:lnTo>
                      <a:pt x="3001518" y="2432304"/>
                    </a:lnTo>
                    <a:lnTo>
                      <a:pt x="3025140" y="2431542"/>
                    </a:lnTo>
                    <a:close/>
                  </a:path>
                  <a:path w="3430904" h="2453640">
                    <a:moveTo>
                      <a:pt x="3025140" y="422910"/>
                    </a:moveTo>
                    <a:lnTo>
                      <a:pt x="3024378" y="415290"/>
                    </a:lnTo>
                    <a:lnTo>
                      <a:pt x="3001518" y="416052"/>
                    </a:lnTo>
                    <a:lnTo>
                      <a:pt x="3001518" y="423672"/>
                    </a:lnTo>
                    <a:lnTo>
                      <a:pt x="3025140" y="422910"/>
                    </a:lnTo>
                    <a:close/>
                  </a:path>
                  <a:path w="3430904" h="2453640">
                    <a:moveTo>
                      <a:pt x="3040380" y="1734312"/>
                    </a:moveTo>
                    <a:lnTo>
                      <a:pt x="3016758" y="1734312"/>
                    </a:lnTo>
                    <a:lnTo>
                      <a:pt x="3017520" y="1741932"/>
                    </a:lnTo>
                    <a:lnTo>
                      <a:pt x="3040380" y="1741932"/>
                    </a:lnTo>
                    <a:lnTo>
                      <a:pt x="3040380" y="1734312"/>
                    </a:lnTo>
                    <a:close/>
                  </a:path>
                  <a:path w="3430904" h="2453640">
                    <a:moveTo>
                      <a:pt x="3040380" y="1058418"/>
                    </a:moveTo>
                    <a:lnTo>
                      <a:pt x="3016758" y="1058418"/>
                    </a:lnTo>
                    <a:lnTo>
                      <a:pt x="3017520" y="1066800"/>
                    </a:lnTo>
                    <a:lnTo>
                      <a:pt x="3040380" y="1066038"/>
                    </a:lnTo>
                    <a:lnTo>
                      <a:pt x="3040380" y="1058418"/>
                    </a:lnTo>
                    <a:close/>
                  </a:path>
                  <a:path w="3430904" h="2453640">
                    <a:moveTo>
                      <a:pt x="3055620" y="2423160"/>
                    </a:moveTo>
                    <a:lnTo>
                      <a:pt x="3031998" y="2423922"/>
                    </a:lnTo>
                    <a:lnTo>
                      <a:pt x="3032760" y="2431542"/>
                    </a:lnTo>
                    <a:lnTo>
                      <a:pt x="3055620" y="2430780"/>
                    </a:lnTo>
                    <a:lnTo>
                      <a:pt x="3055620" y="2423160"/>
                    </a:lnTo>
                    <a:close/>
                  </a:path>
                  <a:path w="3430904" h="2453640">
                    <a:moveTo>
                      <a:pt x="3055620" y="415290"/>
                    </a:moveTo>
                    <a:lnTo>
                      <a:pt x="3031998" y="415290"/>
                    </a:lnTo>
                    <a:lnTo>
                      <a:pt x="3032760" y="422910"/>
                    </a:lnTo>
                    <a:lnTo>
                      <a:pt x="3055620" y="422910"/>
                    </a:lnTo>
                    <a:lnTo>
                      <a:pt x="3055620" y="415290"/>
                    </a:lnTo>
                    <a:close/>
                  </a:path>
                  <a:path w="3430904" h="2453640">
                    <a:moveTo>
                      <a:pt x="3070860" y="1733550"/>
                    </a:moveTo>
                    <a:lnTo>
                      <a:pt x="3048000" y="1733550"/>
                    </a:lnTo>
                    <a:lnTo>
                      <a:pt x="3048000" y="1741932"/>
                    </a:lnTo>
                    <a:lnTo>
                      <a:pt x="3070860" y="1741170"/>
                    </a:lnTo>
                    <a:lnTo>
                      <a:pt x="3070860" y="1733550"/>
                    </a:lnTo>
                    <a:close/>
                  </a:path>
                  <a:path w="3430904" h="2453640">
                    <a:moveTo>
                      <a:pt x="3070860" y="1057656"/>
                    </a:moveTo>
                    <a:lnTo>
                      <a:pt x="3048000" y="1058418"/>
                    </a:lnTo>
                    <a:lnTo>
                      <a:pt x="3048000" y="1066038"/>
                    </a:lnTo>
                    <a:lnTo>
                      <a:pt x="3070860" y="1065276"/>
                    </a:lnTo>
                    <a:lnTo>
                      <a:pt x="3070860" y="1057656"/>
                    </a:lnTo>
                    <a:close/>
                  </a:path>
                  <a:path w="3430904" h="2453640">
                    <a:moveTo>
                      <a:pt x="3086100" y="2423160"/>
                    </a:moveTo>
                    <a:lnTo>
                      <a:pt x="3063240" y="2423160"/>
                    </a:lnTo>
                    <a:lnTo>
                      <a:pt x="3063240" y="2430780"/>
                    </a:lnTo>
                    <a:lnTo>
                      <a:pt x="3086100" y="2430780"/>
                    </a:lnTo>
                    <a:lnTo>
                      <a:pt x="3086100" y="2423160"/>
                    </a:lnTo>
                    <a:close/>
                  </a:path>
                  <a:path w="3430904" h="2453640">
                    <a:moveTo>
                      <a:pt x="3086100" y="414528"/>
                    </a:moveTo>
                    <a:lnTo>
                      <a:pt x="3063240" y="414528"/>
                    </a:lnTo>
                    <a:lnTo>
                      <a:pt x="3063240" y="422160"/>
                    </a:lnTo>
                    <a:lnTo>
                      <a:pt x="3086100" y="422160"/>
                    </a:lnTo>
                    <a:lnTo>
                      <a:pt x="3086100" y="414528"/>
                    </a:lnTo>
                    <a:close/>
                  </a:path>
                  <a:path w="3430904" h="2453640">
                    <a:moveTo>
                      <a:pt x="3101340" y="1732788"/>
                    </a:moveTo>
                    <a:lnTo>
                      <a:pt x="3078480" y="1733550"/>
                    </a:lnTo>
                    <a:lnTo>
                      <a:pt x="3078480" y="1741170"/>
                    </a:lnTo>
                    <a:lnTo>
                      <a:pt x="3101340" y="1740408"/>
                    </a:lnTo>
                    <a:lnTo>
                      <a:pt x="3101340" y="1732788"/>
                    </a:lnTo>
                    <a:close/>
                  </a:path>
                  <a:path w="3430904" h="2453640">
                    <a:moveTo>
                      <a:pt x="3101340" y="1057656"/>
                    </a:moveTo>
                    <a:lnTo>
                      <a:pt x="3078480" y="1057656"/>
                    </a:lnTo>
                    <a:lnTo>
                      <a:pt x="3078480" y="1065288"/>
                    </a:lnTo>
                    <a:lnTo>
                      <a:pt x="3101340" y="1065288"/>
                    </a:lnTo>
                    <a:lnTo>
                      <a:pt x="3101340" y="1057656"/>
                    </a:lnTo>
                    <a:close/>
                  </a:path>
                  <a:path w="3430904" h="2453640">
                    <a:moveTo>
                      <a:pt x="3116580" y="2422398"/>
                    </a:moveTo>
                    <a:lnTo>
                      <a:pt x="3093720" y="2423160"/>
                    </a:lnTo>
                    <a:lnTo>
                      <a:pt x="3093720" y="2430780"/>
                    </a:lnTo>
                    <a:lnTo>
                      <a:pt x="3116580" y="2430018"/>
                    </a:lnTo>
                    <a:lnTo>
                      <a:pt x="3116580" y="2422398"/>
                    </a:lnTo>
                    <a:close/>
                  </a:path>
                  <a:path w="3430904" h="2453640">
                    <a:moveTo>
                      <a:pt x="3116580" y="413766"/>
                    </a:moveTo>
                    <a:lnTo>
                      <a:pt x="3093720" y="414528"/>
                    </a:lnTo>
                    <a:lnTo>
                      <a:pt x="3093720" y="422148"/>
                    </a:lnTo>
                    <a:lnTo>
                      <a:pt x="3116580" y="421386"/>
                    </a:lnTo>
                    <a:lnTo>
                      <a:pt x="3116580" y="413766"/>
                    </a:lnTo>
                    <a:close/>
                  </a:path>
                  <a:path w="3430904" h="2453640">
                    <a:moveTo>
                      <a:pt x="3131820" y="1732788"/>
                    </a:moveTo>
                    <a:lnTo>
                      <a:pt x="3108960" y="1732788"/>
                    </a:lnTo>
                    <a:lnTo>
                      <a:pt x="3108960" y="1740420"/>
                    </a:lnTo>
                    <a:lnTo>
                      <a:pt x="3131820" y="1740420"/>
                    </a:lnTo>
                    <a:lnTo>
                      <a:pt x="3131820" y="1732788"/>
                    </a:lnTo>
                    <a:close/>
                  </a:path>
                  <a:path w="3430904" h="2453640">
                    <a:moveTo>
                      <a:pt x="3131820" y="1056894"/>
                    </a:moveTo>
                    <a:lnTo>
                      <a:pt x="3108960" y="1057656"/>
                    </a:lnTo>
                    <a:lnTo>
                      <a:pt x="3108960" y="1065276"/>
                    </a:lnTo>
                    <a:lnTo>
                      <a:pt x="3131820" y="1064514"/>
                    </a:lnTo>
                    <a:lnTo>
                      <a:pt x="3131820" y="1056894"/>
                    </a:lnTo>
                    <a:close/>
                  </a:path>
                  <a:path w="3430904" h="2453640">
                    <a:moveTo>
                      <a:pt x="3147060" y="2421636"/>
                    </a:moveTo>
                    <a:lnTo>
                      <a:pt x="3124200" y="2422398"/>
                    </a:lnTo>
                    <a:lnTo>
                      <a:pt x="3124200" y="2430018"/>
                    </a:lnTo>
                    <a:lnTo>
                      <a:pt x="3147060" y="2430018"/>
                    </a:lnTo>
                    <a:lnTo>
                      <a:pt x="3147060" y="2421636"/>
                    </a:lnTo>
                    <a:close/>
                  </a:path>
                  <a:path w="3430904" h="2453640">
                    <a:moveTo>
                      <a:pt x="3147060" y="413004"/>
                    </a:moveTo>
                    <a:lnTo>
                      <a:pt x="3124200" y="413766"/>
                    </a:lnTo>
                    <a:lnTo>
                      <a:pt x="3124200" y="421386"/>
                    </a:lnTo>
                    <a:lnTo>
                      <a:pt x="3147060" y="420624"/>
                    </a:lnTo>
                    <a:lnTo>
                      <a:pt x="3147060" y="413004"/>
                    </a:lnTo>
                    <a:close/>
                  </a:path>
                  <a:path w="3430904" h="2453640">
                    <a:moveTo>
                      <a:pt x="3162300" y="1732026"/>
                    </a:moveTo>
                    <a:lnTo>
                      <a:pt x="3139440" y="1732788"/>
                    </a:lnTo>
                    <a:lnTo>
                      <a:pt x="3139440" y="1740408"/>
                    </a:lnTo>
                    <a:lnTo>
                      <a:pt x="3162300" y="1739646"/>
                    </a:lnTo>
                    <a:lnTo>
                      <a:pt x="3162300" y="1732026"/>
                    </a:lnTo>
                    <a:close/>
                  </a:path>
                  <a:path w="3430904" h="2453640">
                    <a:moveTo>
                      <a:pt x="3162300" y="1056132"/>
                    </a:moveTo>
                    <a:lnTo>
                      <a:pt x="3139440" y="1056894"/>
                    </a:lnTo>
                    <a:lnTo>
                      <a:pt x="3139440" y="1064514"/>
                    </a:lnTo>
                    <a:lnTo>
                      <a:pt x="3162300" y="1063752"/>
                    </a:lnTo>
                    <a:lnTo>
                      <a:pt x="3162300" y="1056132"/>
                    </a:lnTo>
                    <a:close/>
                  </a:path>
                  <a:path w="3430904" h="2453640">
                    <a:moveTo>
                      <a:pt x="3177540" y="2421636"/>
                    </a:moveTo>
                    <a:lnTo>
                      <a:pt x="3154680" y="2421636"/>
                    </a:lnTo>
                    <a:lnTo>
                      <a:pt x="3154680" y="2429256"/>
                    </a:lnTo>
                    <a:lnTo>
                      <a:pt x="3177540" y="2429256"/>
                    </a:lnTo>
                    <a:lnTo>
                      <a:pt x="3177540" y="2421636"/>
                    </a:lnTo>
                    <a:close/>
                  </a:path>
                  <a:path w="3430904" h="2453640">
                    <a:moveTo>
                      <a:pt x="3177540" y="413004"/>
                    </a:moveTo>
                    <a:lnTo>
                      <a:pt x="3154680" y="413004"/>
                    </a:lnTo>
                    <a:lnTo>
                      <a:pt x="3154680" y="420636"/>
                    </a:lnTo>
                    <a:lnTo>
                      <a:pt x="3177540" y="420636"/>
                    </a:lnTo>
                    <a:lnTo>
                      <a:pt x="3177540" y="413004"/>
                    </a:lnTo>
                    <a:close/>
                  </a:path>
                  <a:path w="3430904" h="2453640">
                    <a:moveTo>
                      <a:pt x="3193542" y="1738884"/>
                    </a:moveTo>
                    <a:lnTo>
                      <a:pt x="3192780" y="1731264"/>
                    </a:lnTo>
                    <a:lnTo>
                      <a:pt x="3169920" y="1732026"/>
                    </a:lnTo>
                    <a:lnTo>
                      <a:pt x="3169920" y="1739646"/>
                    </a:lnTo>
                    <a:lnTo>
                      <a:pt x="3193542" y="1738884"/>
                    </a:lnTo>
                    <a:close/>
                  </a:path>
                  <a:path w="3430904" h="2453640">
                    <a:moveTo>
                      <a:pt x="3193542" y="1063752"/>
                    </a:moveTo>
                    <a:lnTo>
                      <a:pt x="3192780" y="1056132"/>
                    </a:lnTo>
                    <a:lnTo>
                      <a:pt x="3169920" y="1056132"/>
                    </a:lnTo>
                    <a:lnTo>
                      <a:pt x="3169920" y="1063752"/>
                    </a:lnTo>
                    <a:lnTo>
                      <a:pt x="3193542" y="1063752"/>
                    </a:lnTo>
                    <a:close/>
                  </a:path>
                  <a:path w="3430904" h="2453640">
                    <a:moveTo>
                      <a:pt x="3208782" y="2428494"/>
                    </a:moveTo>
                    <a:lnTo>
                      <a:pt x="3208020" y="2420874"/>
                    </a:lnTo>
                    <a:lnTo>
                      <a:pt x="3185160" y="2421636"/>
                    </a:lnTo>
                    <a:lnTo>
                      <a:pt x="3185922" y="2429256"/>
                    </a:lnTo>
                    <a:lnTo>
                      <a:pt x="3208782" y="2428494"/>
                    </a:lnTo>
                    <a:close/>
                  </a:path>
                  <a:path w="3430904" h="2453640">
                    <a:moveTo>
                      <a:pt x="3208782" y="419862"/>
                    </a:moveTo>
                    <a:lnTo>
                      <a:pt x="3208020" y="412242"/>
                    </a:lnTo>
                    <a:lnTo>
                      <a:pt x="3185160" y="413004"/>
                    </a:lnTo>
                    <a:lnTo>
                      <a:pt x="3185922" y="420624"/>
                    </a:lnTo>
                    <a:lnTo>
                      <a:pt x="3208782" y="419862"/>
                    </a:lnTo>
                    <a:close/>
                  </a:path>
                  <a:path w="3430904" h="2453640">
                    <a:moveTo>
                      <a:pt x="3224022" y="1731264"/>
                    </a:moveTo>
                    <a:lnTo>
                      <a:pt x="3200400" y="1731264"/>
                    </a:lnTo>
                    <a:lnTo>
                      <a:pt x="3201162" y="1738884"/>
                    </a:lnTo>
                    <a:lnTo>
                      <a:pt x="3224022" y="1738884"/>
                    </a:lnTo>
                    <a:lnTo>
                      <a:pt x="3224022" y="1731264"/>
                    </a:lnTo>
                    <a:close/>
                  </a:path>
                  <a:path w="3430904" h="2453640">
                    <a:moveTo>
                      <a:pt x="3224022" y="1055370"/>
                    </a:moveTo>
                    <a:lnTo>
                      <a:pt x="3200400" y="1056132"/>
                    </a:lnTo>
                    <a:lnTo>
                      <a:pt x="3201162" y="1063752"/>
                    </a:lnTo>
                    <a:lnTo>
                      <a:pt x="3224022" y="1062990"/>
                    </a:lnTo>
                    <a:lnTo>
                      <a:pt x="3224022" y="1055370"/>
                    </a:lnTo>
                    <a:close/>
                  </a:path>
                  <a:path w="3430904" h="2453640">
                    <a:moveTo>
                      <a:pt x="3239262" y="2420874"/>
                    </a:moveTo>
                    <a:lnTo>
                      <a:pt x="3216402" y="2420874"/>
                    </a:lnTo>
                    <a:lnTo>
                      <a:pt x="3216402" y="2428494"/>
                    </a:lnTo>
                    <a:lnTo>
                      <a:pt x="3239262" y="2428494"/>
                    </a:lnTo>
                    <a:lnTo>
                      <a:pt x="3239262" y="2420874"/>
                    </a:lnTo>
                    <a:close/>
                  </a:path>
                  <a:path w="3430904" h="2453640">
                    <a:moveTo>
                      <a:pt x="3239262" y="411480"/>
                    </a:moveTo>
                    <a:lnTo>
                      <a:pt x="3216402" y="412242"/>
                    </a:lnTo>
                    <a:lnTo>
                      <a:pt x="3216402" y="419862"/>
                    </a:lnTo>
                    <a:lnTo>
                      <a:pt x="3239262" y="419100"/>
                    </a:lnTo>
                    <a:lnTo>
                      <a:pt x="3239262" y="411480"/>
                    </a:lnTo>
                    <a:close/>
                  </a:path>
                  <a:path w="3430904" h="2453640">
                    <a:moveTo>
                      <a:pt x="3254502" y="1730502"/>
                    </a:moveTo>
                    <a:lnTo>
                      <a:pt x="3231642" y="1731264"/>
                    </a:lnTo>
                    <a:lnTo>
                      <a:pt x="3231642" y="1738884"/>
                    </a:lnTo>
                    <a:lnTo>
                      <a:pt x="3254502" y="1738122"/>
                    </a:lnTo>
                    <a:lnTo>
                      <a:pt x="3254502" y="1730502"/>
                    </a:lnTo>
                    <a:close/>
                  </a:path>
                  <a:path w="3430904" h="2453640">
                    <a:moveTo>
                      <a:pt x="3254502" y="1054608"/>
                    </a:moveTo>
                    <a:lnTo>
                      <a:pt x="3231642" y="1055370"/>
                    </a:lnTo>
                    <a:lnTo>
                      <a:pt x="3231642" y="1062990"/>
                    </a:lnTo>
                    <a:lnTo>
                      <a:pt x="3254502" y="1062990"/>
                    </a:lnTo>
                    <a:lnTo>
                      <a:pt x="3254502" y="1054608"/>
                    </a:lnTo>
                    <a:close/>
                  </a:path>
                  <a:path w="3430904" h="2453640">
                    <a:moveTo>
                      <a:pt x="3269742" y="2420112"/>
                    </a:moveTo>
                    <a:lnTo>
                      <a:pt x="3246882" y="2420112"/>
                    </a:lnTo>
                    <a:lnTo>
                      <a:pt x="3246882" y="2427732"/>
                    </a:lnTo>
                    <a:lnTo>
                      <a:pt x="3269742" y="2427732"/>
                    </a:lnTo>
                    <a:lnTo>
                      <a:pt x="3269742" y="2420112"/>
                    </a:lnTo>
                    <a:close/>
                  </a:path>
                  <a:path w="3430904" h="2453640">
                    <a:moveTo>
                      <a:pt x="3269742" y="411480"/>
                    </a:moveTo>
                    <a:lnTo>
                      <a:pt x="3246882" y="411480"/>
                    </a:lnTo>
                    <a:lnTo>
                      <a:pt x="3246882" y="419100"/>
                    </a:lnTo>
                    <a:lnTo>
                      <a:pt x="3269742" y="419100"/>
                    </a:lnTo>
                    <a:lnTo>
                      <a:pt x="3269742" y="411480"/>
                    </a:lnTo>
                    <a:close/>
                  </a:path>
                  <a:path w="3430904" h="2453640">
                    <a:moveTo>
                      <a:pt x="3284982" y="1729740"/>
                    </a:moveTo>
                    <a:lnTo>
                      <a:pt x="3262122" y="1730502"/>
                    </a:lnTo>
                    <a:lnTo>
                      <a:pt x="3262122" y="1738122"/>
                    </a:lnTo>
                    <a:lnTo>
                      <a:pt x="3284982" y="1738122"/>
                    </a:lnTo>
                    <a:lnTo>
                      <a:pt x="3284982" y="1729740"/>
                    </a:lnTo>
                    <a:close/>
                  </a:path>
                  <a:path w="3430904" h="2453640">
                    <a:moveTo>
                      <a:pt x="3284982" y="1054608"/>
                    </a:moveTo>
                    <a:lnTo>
                      <a:pt x="3262122" y="1054608"/>
                    </a:lnTo>
                    <a:lnTo>
                      <a:pt x="3262122" y="1062228"/>
                    </a:lnTo>
                    <a:lnTo>
                      <a:pt x="3284982" y="1062228"/>
                    </a:lnTo>
                    <a:lnTo>
                      <a:pt x="3284982" y="1054608"/>
                    </a:lnTo>
                    <a:close/>
                  </a:path>
                  <a:path w="3430904" h="2453640">
                    <a:moveTo>
                      <a:pt x="3300222" y="2419350"/>
                    </a:moveTo>
                    <a:lnTo>
                      <a:pt x="3277362" y="2420112"/>
                    </a:lnTo>
                    <a:lnTo>
                      <a:pt x="3277362" y="2427732"/>
                    </a:lnTo>
                    <a:lnTo>
                      <a:pt x="3300222" y="2426970"/>
                    </a:lnTo>
                    <a:lnTo>
                      <a:pt x="3300222" y="2419350"/>
                    </a:lnTo>
                    <a:close/>
                  </a:path>
                  <a:path w="3430904" h="2453640">
                    <a:moveTo>
                      <a:pt x="3300222" y="410718"/>
                    </a:moveTo>
                    <a:lnTo>
                      <a:pt x="3277362" y="410718"/>
                    </a:lnTo>
                    <a:lnTo>
                      <a:pt x="3277362" y="418338"/>
                    </a:lnTo>
                    <a:lnTo>
                      <a:pt x="3300222" y="418338"/>
                    </a:lnTo>
                    <a:lnTo>
                      <a:pt x="3300222" y="410718"/>
                    </a:lnTo>
                    <a:close/>
                  </a:path>
                  <a:path w="3430904" h="2453640">
                    <a:moveTo>
                      <a:pt x="3315462" y="1729740"/>
                    </a:moveTo>
                    <a:lnTo>
                      <a:pt x="3292602" y="1729740"/>
                    </a:lnTo>
                    <a:lnTo>
                      <a:pt x="3292602" y="1737360"/>
                    </a:lnTo>
                    <a:lnTo>
                      <a:pt x="3315462" y="1737360"/>
                    </a:lnTo>
                    <a:lnTo>
                      <a:pt x="3315462" y="1729740"/>
                    </a:lnTo>
                    <a:close/>
                  </a:path>
                  <a:path w="3430904" h="2453640">
                    <a:moveTo>
                      <a:pt x="3315462" y="1053846"/>
                    </a:moveTo>
                    <a:lnTo>
                      <a:pt x="3292602" y="1054608"/>
                    </a:lnTo>
                    <a:lnTo>
                      <a:pt x="3292602" y="1062228"/>
                    </a:lnTo>
                    <a:lnTo>
                      <a:pt x="3315462" y="1061466"/>
                    </a:lnTo>
                    <a:lnTo>
                      <a:pt x="3315462" y="1053846"/>
                    </a:lnTo>
                    <a:close/>
                  </a:path>
                  <a:path w="3430904" h="2453640">
                    <a:moveTo>
                      <a:pt x="3330702" y="2419350"/>
                    </a:moveTo>
                    <a:lnTo>
                      <a:pt x="3307842" y="2419350"/>
                    </a:lnTo>
                    <a:lnTo>
                      <a:pt x="3307842" y="2426982"/>
                    </a:lnTo>
                    <a:lnTo>
                      <a:pt x="3330702" y="2426982"/>
                    </a:lnTo>
                    <a:lnTo>
                      <a:pt x="3330702" y="2419350"/>
                    </a:lnTo>
                    <a:close/>
                  </a:path>
                  <a:path w="3430904" h="2453640">
                    <a:moveTo>
                      <a:pt x="3338322" y="413766"/>
                    </a:moveTo>
                    <a:lnTo>
                      <a:pt x="3286506" y="384810"/>
                    </a:lnTo>
                    <a:lnTo>
                      <a:pt x="3284982" y="383286"/>
                    </a:lnTo>
                    <a:lnTo>
                      <a:pt x="3282696" y="384048"/>
                    </a:lnTo>
                    <a:lnTo>
                      <a:pt x="3281172" y="386334"/>
                    </a:lnTo>
                    <a:lnTo>
                      <a:pt x="3280410" y="387858"/>
                    </a:lnTo>
                    <a:lnTo>
                      <a:pt x="3281172" y="390144"/>
                    </a:lnTo>
                    <a:lnTo>
                      <a:pt x="3282696" y="390906"/>
                    </a:lnTo>
                    <a:lnTo>
                      <a:pt x="3317646" y="410400"/>
                    </a:lnTo>
                    <a:lnTo>
                      <a:pt x="3307842" y="410718"/>
                    </a:lnTo>
                    <a:lnTo>
                      <a:pt x="3307842" y="418338"/>
                    </a:lnTo>
                    <a:lnTo>
                      <a:pt x="3316986" y="418033"/>
                    </a:lnTo>
                    <a:lnTo>
                      <a:pt x="3283458" y="438150"/>
                    </a:lnTo>
                    <a:lnTo>
                      <a:pt x="3281934" y="438912"/>
                    </a:lnTo>
                    <a:lnTo>
                      <a:pt x="3281172" y="441960"/>
                    </a:lnTo>
                    <a:lnTo>
                      <a:pt x="3282696" y="443484"/>
                    </a:lnTo>
                    <a:lnTo>
                      <a:pt x="3283458" y="445008"/>
                    </a:lnTo>
                    <a:lnTo>
                      <a:pt x="3285744" y="445770"/>
                    </a:lnTo>
                    <a:lnTo>
                      <a:pt x="3287268" y="445008"/>
                    </a:lnTo>
                    <a:lnTo>
                      <a:pt x="3330702" y="418439"/>
                    </a:lnTo>
                    <a:lnTo>
                      <a:pt x="3338322" y="413766"/>
                    </a:lnTo>
                    <a:close/>
                  </a:path>
                  <a:path w="3430904" h="2453640">
                    <a:moveTo>
                      <a:pt x="3345942" y="1728978"/>
                    </a:moveTo>
                    <a:lnTo>
                      <a:pt x="3323082" y="1729740"/>
                    </a:lnTo>
                    <a:lnTo>
                      <a:pt x="3323082" y="1737360"/>
                    </a:lnTo>
                    <a:lnTo>
                      <a:pt x="3345942" y="1736598"/>
                    </a:lnTo>
                    <a:lnTo>
                      <a:pt x="3345942" y="1728978"/>
                    </a:lnTo>
                    <a:close/>
                  </a:path>
                  <a:path w="3430904" h="2453640">
                    <a:moveTo>
                      <a:pt x="3345942" y="1053846"/>
                    </a:moveTo>
                    <a:lnTo>
                      <a:pt x="3323082" y="1053846"/>
                    </a:lnTo>
                    <a:lnTo>
                      <a:pt x="3323082" y="1061466"/>
                    </a:lnTo>
                    <a:lnTo>
                      <a:pt x="3345942" y="1061466"/>
                    </a:lnTo>
                    <a:lnTo>
                      <a:pt x="3345942" y="1053846"/>
                    </a:lnTo>
                    <a:close/>
                  </a:path>
                  <a:path w="3430904" h="2453640">
                    <a:moveTo>
                      <a:pt x="3361944" y="2426208"/>
                    </a:moveTo>
                    <a:lnTo>
                      <a:pt x="3361182" y="2418588"/>
                    </a:lnTo>
                    <a:lnTo>
                      <a:pt x="3338322" y="2418588"/>
                    </a:lnTo>
                    <a:lnTo>
                      <a:pt x="3338322" y="2426208"/>
                    </a:lnTo>
                    <a:lnTo>
                      <a:pt x="3361944" y="2426208"/>
                    </a:lnTo>
                    <a:close/>
                  </a:path>
                  <a:path w="3430904" h="2453640">
                    <a:moveTo>
                      <a:pt x="3384804" y="1732026"/>
                    </a:moveTo>
                    <a:lnTo>
                      <a:pt x="3332226" y="1703070"/>
                    </a:lnTo>
                    <a:lnTo>
                      <a:pt x="3330702" y="1702308"/>
                    </a:lnTo>
                    <a:lnTo>
                      <a:pt x="3328416" y="1702308"/>
                    </a:lnTo>
                    <a:lnTo>
                      <a:pt x="3327654" y="1704594"/>
                    </a:lnTo>
                    <a:lnTo>
                      <a:pt x="3326130" y="1706118"/>
                    </a:lnTo>
                    <a:lnTo>
                      <a:pt x="3326892" y="1708404"/>
                    </a:lnTo>
                    <a:lnTo>
                      <a:pt x="3328416" y="1709928"/>
                    </a:lnTo>
                    <a:lnTo>
                      <a:pt x="3362591" y="1728978"/>
                    </a:lnTo>
                    <a:lnTo>
                      <a:pt x="3353562" y="1728978"/>
                    </a:lnTo>
                    <a:lnTo>
                      <a:pt x="3353562" y="1736598"/>
                    </a:lnTo>
                    <a:lnTo>
                      <a:pt x="3362198" y="1736598"/>
                    </a:lnTo>
                    <a:lnTo>
                      <a:pt x="3329178" y="1756410"/>
                    </a:lnTo>
                    <a:lnTo>
                      <a:pt x="3327654" y="1757934"/>
                    </a:lnTo>
                    <a:lnTo>
                      <a:pt x="3326892" y="1760220"/>
                    </a:lnTo>
                    <a:lnTo>
                      <a:pt x="3328416" y="1761744"/>
                    </a:lnTo>
                    <a:lnTo>
                      <a:pt x="3329178" y="1764030"/>
                    </a:lnTo>
                    <a:lnTo>
                      <a:pt x="3331464" y="1764030"/>
                    </a:lnTo>
                    <a:lnTo>
                      <a:pt x="3333750" y="1763268"/>
                    </a:lnTo>
                    <a:lnTo>
                      <a:pt x="3377184" y="1736699"/>
                    </a:lnTo>
                    <a:lnTo>
                      <a:pt x="3384804" y="1732026"/>
                    </a:lnTo>
                    <a:close/>
                  </a:path>
                  <a:path w="3430904" h="2453640">
                    <a:moveTo>
                      <a:pt x="3384804" y="1056894"/>
                    </a:moveTo>
                    <a:lnTo>
                      <a:pt x="3332226" y="1027176"/>
                    </a:lnTo>
                    <a:lnTo>
                      <a:pt x="3330702" y="1026414"/>
                    </a:lnTo>
                    <a:lnTo>
                      <a:pt x="3328416" y="1027176"/>
                    </a:lnTo>
                    <a:lnTo>
                      <a:pt x="3327654" y="1028700"/>
                    </a:lnTo>
                    <a:lnTo>
                      <a:pt x="3326130" y="1030986"/>
                    </a:lnTo>
                    <a:lnTo>
                      <a:pt x="3326892" y="1033272"/>
                    </a:lnTo>
                    <a:lnTo>
                      <a:pt x="3328416" y="1034034"/>
                    </a:lnTo>
                    <a:lnTo>
                      <a:pt x="3362591" y="1053084"/>
                    </a:lnTo>
                    <a:lnTo>
                      <a:pt x="3353562" y="1053084"/>
                    </a:lnTo>
                    <a:lnTo>
                      <a:pt x="3353562" y="1060704"/>
                    </a:lnTo>
                    <a:lnTo>
                      <a:pt x="3363468" y="1060704"/>
                    </a:lnTo>
                    <a:lnTo>
                      <a:pt x="3329178" y="1081278"/>
                    </a:lnTo>
                    <a:lnTo>
                      <a:pt x="3327654" y="1082040"/>
                    </a:lnTo>
                    <a:lnTo>
                      <a:pt x="3326892" y="1084326"/>
                    </a:lnTo>
                    <a:lnTo>
                      <a:pt x="3328416" y="1086612"/>
                    </a:lnTo>
                    <a:lnTo>
                      <a:pt x="3329178" y="1088136"/>
                    </a:lnTo>
                    <a:lnTo>
                      <a:pt x="3331464" y="1088898"/>
                    </a:lnTo>
                    <a:lnTo>
                      <a:pt x="3333750" y="1087374"/>
                    </a:lnTo>
                    <a:lnTo>
                      <a:pt x="3377184" y="1061453"/>
                    </a:lnTo>
                    <a:lnTo>
                      <a:pt x="3384804" y="1056894"/>
                    </a:lnTo>
                    <a:close/>
                  </a:path>
                  <a:path w="3430904" h="2453640">
                    <a:moveTo>
                      <a:pt x="3392424" y="2417826"/>
                    </a:moveTo>
                    <a:lnTo>
                      <a:pt x="3368802" y="2418588"/>
                    </a:lnTo>
                    <a:lnTo>
                      <a:pt x="3369564" y="2426208"/>
                    </a:lnTo>
                    <a:lnTo>
                      <a:pt x="3392424" y="2425446"/>
                    </a:lnTo>
                    <a:lnTo>
                      <a:pt x="3392424" y="2417826"/>
                    </a:lnTo>
                    <a:close/>
                  </a:path>
                  <a:path w="3430904" h="2453640">
                    <a:moveTo>
                      <a:pt x="3430524" y="2421636"/>
                    </a:moveTo>
                    <a:lnTo>
                      <a:pt x="3378708" y="2391918"/>
                    </a:lnTo>
                    <a:lnTo>
                      <a:pt x="3376422" y="2391156"/>
                    </a:lnTo>
                    <a:lnTo>
                      <a:pt x="3374136" y="2391918"/>
                    </a:lnTo>
                    <a:lnTo>
                      <a:pt x="3373374" y="2393442"/>
                    </a:lnTo>
                    <a:lnTo>
                      <a:pt x="3371850" y="2394966"/>
                    </a:lnTo>
                    <a:lnTo>
                      <a:pt x="3372612" y="2398014"/>
                    </a:lnTo>
                    <a:lnTo>
                      <a:pt x="3374898" y="2398776"/>
                    </a:lnTo>
                    <a:lnTo>
                      <a:pt x="3409073" y="2417826"/>
                    </a:lnTo>
                    <a:lnTo>
                      <a:pt x="3400044" y="2417826"/>
                    </a:lnTo>
                    <a:lnTo>
                      <a:pt x="3400044" y="2425458"/>
                    </a:lnTo>
                    <a:lnTo>
                      <a:pt x="3408464" y="2425458"/>
                    </a:lnTo>
                    <a:lnTo>
                      <a:pt x="3375660" y="2446020"/>
                    </a:lnTo>
                    <a:lnTo>
                      <a:pt x="3373374" y="2446782"/>
                    </a:lnTo>
                    <a:lnTo>
                      <a:pt x="3373374" y="2449068"/>
                    </a:lnTo>
                    <a:lnTo>
                      <a:pt x="3374136" y="2450592"/>
                    </a:lnTo>
                    <a:lnTo>
                      <a:pt x="3375660" y="2452878"/>
                    </a:lnTo>
                    <a:lnTo>
                      <a:pt x="3377946" y="2453640"/>
                    </a:lnTo>
                    <a:lnTo>
                      <a:pt x="3379470" y="2452116"/>
                    </a:lnTo>
                    <a:lnTo>
                      <a:pt x="3422904" y="2426195"/>
                    </a:lnTo>
                    <a:lnTo>
                      <a:pt x="3430524" y="242163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121" name="object 58">
                <a:extLst>
                  <a:ext uri="{FF2B5EF4-FFF2-40B4-BE49-F238E27FC236}">
                    <a16:creationId xmlns:a16="http://schemas.microsoft.com/office/drawing/2014/main" id="{833C9F6F-6F02-F343-261A-F18675A48DED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5278374" y="3119628"/>
                <a:ext cx="603504" cy="220979"/>
              </a:xfrm>
              <a:prstGeom prst="rect">
                <a:avLst/>
              </a:prstGeom>
            </p:spPr>
          </p:pic>
          <p:pic>
            <p:nvPicPr>
              <p:cNvPr id="122" name="object 59">
                <a:extLst>
                  <a:ext uri="{FF2B5EF4-FFF2-40B4-BE49-F238E27FC236}">
                    <a16:creationId xmlns:a16="http://schemas.microsoft.com/office/drawing/2014/main" id="{F779C2AA-D4B6-A834-728D-7BA967A8BC8A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095493" y="1561337"/>
                <a:ext cx="603504" cy="217170"/>
              </a:xfrm>
              <a:prstGeom prst="rect">
                <a:avLst/>
              </a:prstGeom>
            </p:spPr>
          </p:pic>
          <p:pic>
            <p:nvPicPr>
              <p:cNvPr id="123" name="object 60">
                <a:extLst>
                  <a:ext uri="{FF2B5EF4-FFF2-40B4-BE49-F238E27FC236}">
                    <a16:creationId xmlns:a16="http://schemas.microsoft.com/office/drawing/2014/main" id="{D039DF4A-6F79-2E9A-9434-89A45D79272F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12570" y="2662427"/>
                <a:ext cx="603504" cy="217170"/>
              </a:xfrm>
              <a:prstGeom prst="rect">
                <a:avLst/>
              </a:prstGeom>
            </p:spPr>
          </p:pic>
          <p:pic>
            <p:nvPicPr>
              <p:cNvPr id="124" name="object 61">
                <a:extLst>
                  <a:ext uri="{FF2B5EF4-FFF2-40B4-BE49-F238E27FC236}">
                    <a16:creationId xmlns:a16="http://schemas.microsoft.com/office/drawing/2014/main" id="{9BA541D4-FCFF-630B-7B99-822620B7FA4E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14400" y="3764280"/>
                <a:ext cx="607313" cy="216408"/>
              </a:xfrm>
              <a:prstGeom prst="rect">
                <a:avLst/>
              </a:prstGeom>
            </p:spPr>
          </p:pic>
          <p:pic>
            <p:nvPicPr>
              <p:cNvPr id="125" name="object 62">
                <a:extLst>
                  <a:ext uri="{FF2B5EF4-FFF2-40B4-BE49-F238E27FC236}">
                    <a16:creationId xmlns:a16="http://schemas.microsoft.com/office/drawing/2014/main" id="{21299D9A-1DD0-0513-F1D1-3035716B5645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4633722" y="4475226"/>
                <a:ext cx="608076" cy="211074"/>
              </a:xfrm>
              <a:prstGeom prst="rect">
                <a:avLst/>
              </a:prstGeom>
            </p:spPr>
          </p:pic>
          <p:sp>
            <p:nvSpPr>
              <p:cNvPr id="126" name="object 63">
                <a:extLst>
                  <a:ext uri="{FF2B5EF4-FFF2-40B4-BE49-F238E27FC236}">
                    <a16:creationId xmlns:a16="http://schemas.microsoft.com/office/drawing/2014/main" id="{5D7E6676-8672-36AA-8789-CFA29DC8227F}"/>
                  </a:ext>
                </a:extLst>
              </p:cNvPr>
              <p:cNvSpPr/>
              <p:nvPr/>
            </p:nvSpPr>
            <p:spPr>
              <a:xfrm>
                <a:off x="1791462" y="3677412"/>
                <a:ext cx="321945" cy="241935"/>
              </a:xfrm>
              <a:custGeom>
                <a:avLst/>
                <a:gdLst/>
                <a:ahLst/>
                <a:cxnLst/>
                <a:rect l="l" t="t" r="r" b="b"/>
                <a:pathLst>
                  <a:path w="321944" h="241935">
                    <a:moveTo>
                      <a:pt x="321563" y="241553"/>
                    </a:moveTo>
                    <a:lnTo>
                      <a:pt x="321563" y="0"/>
                    </a:lnTo>
                    <a:lnTo>
                      <a:pt x="0" y="0"/>
                    </a:lnTo>
                    <a:lnTo>
                      <a:pt x="0" y="241553"/>
                    </a:lnTo>
                    <a:lnTo>
                      <a:pt x="321563" y="24155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27" name="object 64">
                <a:extLst>
                  <a:ext uri="{FF2B5EF4-FFF2-40B4-BE49-F238E27FC236}">
                    <a16:creationId xmlns:a16="http://schemas.microsoft.com/office/drawing/2014/main" id="{400F1F85-0897-2786-8212-34F6F2837830}"/>
                  </a:ext>
                </a:extLst>
              </p:cNvPr>
              <p:cNvSpPr/>
              <p:nvPr/>
            </p:nvSpPr>
            <p:spPr>
              <a:xfrm>
                <a:off x="1787651" y="3673602"/>
                <a:ext cx="329565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249554">
                    <a:moveTo>
                      <a:pt x="329184" y="249174"/>
                    </a:moveTo>
                    <a:lnTo>
                      <a:pt x="329184" y="0"/>
                    </a:lnTo>
                    <a:lnTo>
                      <a:pt x="0" y="0"/>
                    </a:lnTo>
                    <a:lnTo>
                      <a:pt x="0" y="249174"/>
                    </a:lnTo>
                    <a:lnTo>
                      <a:pt x="3810" y="249174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321564" y="7620"/>
                    </a:lnTo>
                    <a:lnTo>
                      <a:pt x="321564" y="3810"/>
                    </a:lnTo>
                    <a:lnTo>
                      <a:pt x="325374" y="7620"/>
                    </a:lnTo>
                    <a:lnTo>
                      <a:pt x="325374" y="249174"/>
                    </a:lnTo>
                    <a:lnTo>
                      <a:pt x="329184" y="249174"/>
                    </a:lnTo>
                    <a:close/>
                  </a:path>
                  <a:path w="329564" h="249554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329564" h="249554">
                    <a:moveTo>
                      <a:pt x="7620" y="241553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241553"/>
                    </a:lnTo>
                    <a:lnTo>
                      <a:pt x="7620" y="241553"/>
                    </a:lnTo>
                    <a:close/>
                  </a:path>
                  <a:path w="329564" h="249554">
                    <a:moveTo>
                      <a:pt x="325374" y="241553"/>
                    </a:moveTo>
                    <a:lnTo>
                      <a:pt x="3810" y="241553"/>
                    </a:lnTo>
                    <a:lnTo>
                      <a:pt x="7620" y="245363"/>
                    </a:lnTo>
                    <a:lnTo>
                      <a:pt x="7620" y="249174"/>
                    </a:lnTo>
                    <a:lnTo>
                      <a:pt x="321564" y="249174"/>
                    </a:lnTo>
                    <a:lnTo>
                      <a:pt x="321564" y="245363"/>
                    </a:lnTo>
                    <a:lnTo>
                      <a:pt x="325374" y="241553"/>
                    </a:lnTo>
                    <a:close/>
                  </a:path>
                  <a:path w="329564" h="249554">
                    <a:moveTo>
                      <a:pt x="7620" y="249174"/>
                    </a:moveTo>
                    <a:lnTo>
                      <a:pt x="7620" y="245363"/>
                    </a:lnTo>
                    <a:lnTo>
                      <a:pt x="3810" y="241553"/>
                    </a:lnTo>
                    <a:lnTo>
                      <a:pt x="3810" y="249174"/>
                    </a:lnTo>
                    <a:lnTo>
                      <a:pt x="7620" y="249174"/>
                    </a:lnTo>
                    <a:close/>
                  </a:path>
                  <a:path w="329564" h="249554">
                    <a:moveTo>
                      <a:pt x="325374" y="7620"/>
                    </a:moveTo>
                    <a:lnTo>
                      <a:pt x="321564" y="3810"/>
                    </a:lnTo>
                    <a:lnTo>
                      <a:pt x="321564" y="7620"/>
                    </a:lnTo>
                    <a:lnTo>
                      <a:pt x="325374" y="7620"/>
                    </a:lnTo>
                    <a:close/>
                  </a:path>
                  <a:path w="329564" h="249554">
                    <a:moveTo>
                      <a:pt x="325374" y="241553"/>
                    </a:moveTo>
                    <a:lnTo>
                      <a:pt x="325374" y="7620"/>
                    </a:lnTo>
                    <a:lnTo>
                      <a:pt x="321564" y="7620"/>
                    </a:lnTo>
                    <a:lnTo>
                      <a:pt x="321564" y="241553"/>
                    </a:lnTo>
                    <a:lnTo>
                      <a:pt x="325374" y="241553"/>
                    </a:lnTo>
                    <a:close/>
                  </a:path>
                  <a:path w="329564" h="249554">
                    <a:moveTo>
                      <a:pt x="325374" y="249174"/>
                    </a:moveTo>
                    <a:lnTo>
                      <a:pt x="325374" y="241553"/>
                    </a:lnTo>
                    <a:lnTo>
                      <a:pt x="321564" y="245363"/>
                    </a:lnTo>
                    <a:lnTo>
                      <a:pt x="321564" y="249174"/>
                    </a:lnTo>
                    <a:lnTo>
                      <a:pt x="325374" y="249174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102" name="object 65">
              <a:extLst>
                <a:ext uri="{FF2B5EF4-FFF2-40B4-BE49-F238E27FC236}">
                  <a16:creationId xmlns:a16="http://schemas.microsoft.com/office/drawing/2014/main" id="{BC0830E5-8EC3-8573-C37E-0648217C21CB}"/>
                </a:ext>
              </a:extLst>
            </p:cNvPr>
            <p:cNvSpPr txBox="1"/>
            <p:nvPr/>
          </p:nvSpPr>
          <p:spPr>
            <a:xfrm>
              <a:off x="4307715" y="5396446"/>
              <a:ext cx="360555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OK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103" name="object 66">
              <a:extLst>
                <a:ext uri="{FF2B5EF4-FFF2-40B4-BE49-F238E27FC236}">
                  <a16:creationId xmlns:a16="http://schemas.microsoft.com/office/drawing/2014/main" id="{AF33ED4A-267F-FD0A-95EA-34CCAFA9BE40}"/>
                </a:ext>
              </a:extLst>
            </p:cNvPr>
            <p:cNvGrpSpPr/>
            <p:nvPr/>
          </p:nvGrpSpPr>
          <p:grpSpPr>
            <a:xfrm>
              <a:off x="8044119" y="2335064"/>
              <a:ext cx="482290" cy="364273"/>
              <a:chOff x="4360164" y="1595627"/>
              <a:chExt cx="329565" cy="248920"/>
            </a:xfrm>
          </p:grpSpPr>
          <p:sp>
            <p:nvSpPr>
              <p:cNvPr id="114" name="object 67">
                <a:extLst>
                  <a:ext uri="{FF2B5EF4-FFF2-40B4-BE49-F238E27FC236}">
                    <a16:creationId xmlns:a16="http://schemas.microsoft.com/office/drawing/2014/main" id="{DA0614D0-34D8-1007-3E9D-E623B5AB67D5}"/>
                  </a:ext>
                </a:extLst>
              </p:cNvPr>
              <p:cNvSpPr/>
              <p:nvPr/>
            </p:nvSpPr>
            <p:spPr>
              <a:xfrm>
                <a:off x="4363974" y="1599437"/>
                <a:ext cx="321310" cy="241300"/>
              </a:xfrm>
              <a:custGeom>
                <a:avLst/>
                <a:gdLst/>
                <a:ahLst/>
                <a:cxnLst/>
                <a:rect l="l" t="t" r="r" b="b"/>
                <a:pathLst>
                  <a:path w="321310" h="241300">
                    <a:moveTo>
                      <a:pt x="320801" y="240792"/>
                    </a:moveTo>
                    <a:lnTo>
                      <a:pt x="320801" y="0"/>
                    </a:lnTo>
                    <a:lnTo>
                      <a:pt x="0" y="0"/>
                    </a:lnTo>
                    <a:lnTo>
                      <a:pt x="0" y="240792"/>
                    </a:lnTo>
                    <a:lnTo>
                      <a:pt x="320801" y="24079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15" name="object 68">
                <a:extLst>
                  <a:ext uri="{FF2B5EF4-FFF2-40B4-BE49-F238E27FC236}">
                    <a16:creationId xmlns:a16="http://schemas.microsoft.com/office/drawing/2014/main" id="{4D73B7CB-607E-9546-DA14-619471AE1F11}"/>
                  </a:ext>
                </a:extLst>
              </p:cNvPr>
              <p:cNvSpPr/>
              <p:nvPr/>
            </p:nvSpPr>
            <p:spPr>
              <a:xfrm>
                <a:off x="4360164" y="1595627"/>
                <a:ext cx="329565" cy="248920"/>
              </a:xfrm>
              <a:custGeom>
                <a:avLst/>
                <a:gdLst/>
                <a:ahLst/>
                <a:cxnLst/>
                <a:rect l="l" t="t" r="r" b="b"/>
                <a:pathLst>
                  <a:path w="329564" h="248919">
                    <a:moveTo>
                      <a:pt x="329184" y="248412"/>
                    </a:moveTo>
                    <a:lnTo>
                      <a:pt x="329184" y="0"/>
                    </a:lnTo>
                    <a:lnTo>
                      <a:pt x="0" y="0"/>
                    </a:lnTo>
                    <a:lnTo>
                      <a:pt x="0" y="248412"/>
                    </a:lnTo>
                    <a:lnTo>
                      <a:pt x="3810" y="248412"/>
                    </a:lnTo>
                    <a:lnTo>
                      <a:pt x="3810" y="7620"/>
                    </a:lnTo>
                    <a:lnTo>
                      <a:pt x="7620" y="3810"/>
                    </a:lnTo>
                    <a:lnTo>
                      <a:pt x="7620" y="7620"/>
                    </a:lnTo>
                    <a:lnTo>
                      <a:pt x="320801" y="7620"/>
                    </a:lnTo>
                    <a:lnTo>
                      <a:pt x="320801" y="3810"/>
                    </a:lnTo>
                    <a:lnTo>
                      <a:pt x="324612" y="7620"/>
                    </a:lnTo>
                    <a:lnTo>
                      <a:pt x="324612" y="248412"/>
                    </a:lnTo>
                    <a:lnTo>
                      <a:pt x="329184" y="248412"/>
                    </a:lnTo>
                    <a:close/>
                  </a:path>
                  <a:path w="329564" h="248919">
                    <a:moveTo>
                      <a:pt x="7620" y="7620"/>
                    </a:moveTo>
                    <a:lnTo>
                      <a:pt x="7620" y="3810"/>
                    </a:lnTo>
                    <a:lnTo>
                      <a:pt x="3810" y="7620"/>
                    </a:lnTo>
                    <a:lnTo>
                      <a:pt x="7620" y="7620"/>
                    </a:lnTo>
                    <a:close/>
                  </a:path>
                  <a:path w="329564" h="248919">
                    <a:moveTo>
                      <a:pt x="7620" y="240792"/>
                    </a:moveTo>
                    <a:lnTo>
                      <a:pt x="7620" y="7620"/>
                    </a:lnTo>
                    <a:lnTo>
                      <a:pt x="3810" y="7620"/>
                    </a:lnTo>
                    <a:lnTo>
                      <a:pt x="3810" y="240792"/>
                    </a:lnTo>
                    <a:lnTo>
                      <a:pt x="7620" y="240792"/>
                    </a:lnTo>
                    <a:close/>
                  </a:path>
                  <a:path w="329564" h="248919">
                    <a:moveTo>
                      <a:pt x="324612" y="240792"/>
                    </a:moveTo>
                    <a:lnTo>
                      <a:pt x="3810" y="240792"/>
                    </a:lnTo>
                    <a:lnTo>
                      <a:pt x="7620" y="244602"/>
                    </a:lnTo>
                    <a:lnTo>
                      <a:pt x="7620" y="248412"/>
                    </a:lnTo>
                    <a:lnTo>
                      <a:pt x="320801" y="248412"/>
                    </a:lnTo>
                    <a:lnTo>
                      <a:pt x="320801" y="244602"/>
                    </a:lnTo>
                    <a:lnTo>
                      <a:pt x="324612" y="240792"/>
                    </a:lnTo>
                    <a:close/>
                  </a:path>
                  <a:path w="329564" h="248919">
                    <a:moveTo>
                      <a:pt x="7620" y="248412"/>
                    </a:moveTo>
                    <a:lnTo>
                      <a:pt x="7620" y="244602"/>
                    </a:lnTo>
                    <a:lnTo>
                      <a:pt x="3810" y="240792"/>
                    </a:lnTo>
                    <a:lnTo>
                      <a:pt x="3810" y="248412"/>
                    </a:lnTo>
                    <a:lnTo>
                      <a:pt x="7620" y="248412"/>
                    </a:lnTo>
                    <a:close/>
                  </a:path>
                  <a:path w="329564" h="248919">
                    <a:moveTo>
                      <a:pt x="324612" y="7620"/>
                    </a:moveTo>
                    <a:lnTo>
                      <a:pt x="320801" y="3810"/>
                    </a:lnTo>
                    <a:lnTo>
                      <a:pt x="320801" y="7620"/>
                    </a:lnTo>
                    <a:lnTo>
                      <a:pt x="324612" y="7620"/>
                    </a:lnTo>
                    <a:close/>
                  </a:path>
                  <a:path w="329564" h="248919">
                    <a:moveTo>
                      <a:pt x="324612" y="240792"/>
                    </a:moveTo>
                    <a:lnTo>
                      <a:pt x="324612" y="7620"/>
                    </a:lnTo>
                    <a:lnTo>
                      <a:pt x="320801" y="7620"/>
                    </a:lnTo>
                    <a:lnTo>
                      <a:pt x="320801" y="240792"/>
                    </a:lnTo>
                    <a:lnTo>
                      <a:pt x="324612" y="240792"/>
                    </a:lnTo>
                    <a:close/>
                  </a:path>
                  <a:path w="329564" h="248919">
                    <a:moveTo>
                      <a:pt x="324612" y="248412"/>
                    </a:moveTo>
                    <a:lnTo>
                      <a:pt x="324612" y="240792"/>
                    </a:lnTo>
                    <a:lnTo>
                      <a:pt x="320801" y="244602"/>
                    </a:lnTo>
                    <a:lnTo>
                      <a:pt x="320801" y="248412"/>
                    </a:lnTo>
                    <a:lnTo>
                      <a:pt x="324612" y="248412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104" name="object 69">
              <a:extLst>
                <a:ext uri="{FF2B5EF4-FFF2-40B4-BE49-F238E27FC236}">
                  <a16:creationId xmlns:a16="http://schemas.microsoft.com/office/drawing/2014/main" id="{A75BCAF7-6615-3841-154E-1827F5960AD2}"/>
                </a:ext>
              </a:extLst>
            </p:cNvPr>
            <p:cNvSpPr txBox="1"/>
            <p:nvPr/>
          </p:nvSpPr>
          <p:spPr>
            <a:xfrm>
              <a:off x="8049692" y="2340642"/>
              <a:ext cx="470210" cy="280940"/>
            </a:xfrm>
            <a:prstGeom prst="rect">
              <a:avLst/>
            </a:prstGeom>
          </p:spPr>
          <p:txBody>
            <a:bodyPr vert="horz" wrap="square" lIns="0" tIns="34383" rIns="0" bIns="0" rtlCol="0">
              <a:spAutoFit/>
            </a:bodyPr>
            <a:lstStyle/>
            <a:p>
              <a:pPr marL="39958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271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-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OK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105" name="object 70">
              <a:extLst>
                <a:ext uri="{FF2B5EF4-FFF2-40B4-BE49-F238E27FC236}">
                  <a16:creationId xmlns:a16="http://schemas.microsoft.com/office/drawing/2014/main" id="{346F0333-CD1B-4453-858D-A2761E0BE3FB}"/>
                </a:ext>
              </a:extLst>
            </p:cNvPr>
            <p:cNvSpPr/>
            <p:nvPr/>
          </p:nvSpPr>
          <p:spPr>
            <a:xfrm>
              <a:off x="3882483" y="2420928"/>
              <a:ext cx="5355372" cy="3291468"/>
            </a:xfrm>
            <a:custGeom>
              <a:avLst/>
              <a:gdLst/>
              <a:ahLst/>
              <a:cxnLst/>
              <a:rect l="l" t="t" r="r" b="b"/>
              <a:pathLst>
                <a:path w="3659504" h="2249170">
                  <a:moveTo>
                    <a:pt x="45720" y="2214372"/>
                  </a:moveTo>
                  <a:lnTo>
                    <a:pt x="22860" y="2215134"/>
                  </a:lnTo>
                  <a:lnTo>
                    <a:pt x="22860" y="2222754"/>
                  </a:lnTo>
                  <a:lnTo>
                    <a:pt x="45720" y="2221992"/>
                  </a:lnTo>
                  <a:lnTo>
                    <a:pt x="45720" y="2214372"/>
                  </a:lnTo>
                  <a:close/>
                </a:path>
                <a:path w="3659504" h="2249170">
                  <a:moveTo>
                    <a:pt x="58674" y="2244090"/>
                  </a:moveTo>
                  <a:lnTo>
                    <a:pt x="57912" y="2241804"/>
                  </a:lnTo>
                  <a:lnTo>
                    <a:pt x="55626" y="2241042"/>
                  </a:lnTo>
                  <a:lnTo>
                    <a:pt x="14922" y="2219033"/>
                  </a:lnTo>
                  <a:lnTo>
                    <a:pt x="15240" y="2219198"/>
                  </a:lnTo>
                  <a:lnTo>
                    <a:pt x="15240" y="2218829"/>
                  </a:lnTo>
                  <a:lnTo>
                    <a:pt x="54102" y="2193798"/>
                  </a:lnTo>
                  <a:lnTo>
                    <a:pt x="55626" y="2193036"/>
                  </a:lnTo>
                  <a:lnTo>
                    <a:pt x="56388" y="2190750"/>
                  </a:lnTo>
                  <a:lnTo>
                    <a:pt x="55626" y="2189226"/>
                  </a:lnTo>
                  <a:lnTo>
                    <a:pt x="54102" y="2186940"/>
                  </a:lnTo>
                  <a:lnTo>
                    <a:pt x="51816" y="2186178"/>
                  </a:lnTo>
                  <a:lnTo>
                    <a:pt x="50292" y="2187702"/>
                  </a:lnTo>
                  <a:lnTo>
                    <a:pt x="0" y="2219706"/>
                  </a:lnTo>
                  <a:lnTo>
                    <a:pt x="6858" y="2223389"/>
                  </a:lnTo>
                  <a:lnTo>
                    <a:pt x="15240" y="2227884"/>
                  </a:lnTo>
                  <a:lnTo>
                    <a:pt x="52578" y="2247900"/>
                  </a:lnTo>
                  <a:lnTo>
                    <a:pt x="54102" y="2248662"/>
                  </a:lnTo>
                  <a:lnTo>
                    <a:pt x="56388" y="2247900"/>
                  </a:lnTo>
                  <a:lnTo>
                    <a:pt x="57912" y="2246376"/>
                  </a:lnTo>
                  <a:lnTo>
                    <a:pt x="58674" y="2244090"/>
                  </a:lnTo>
                  <a:close/>
                </a:path>
                <a:path w="3659504" h="2249170">
                  <a:moveTo>
                    <a:pt x="76200" y="2212848"/>
                  </a:moveTo>
                  <a:lnTo>
                    <a:pt x="53340" y="2213610"/>
                  </a:lnTo>
                  <a:lnTo>
                    <a:pt x="53340" y="2221230"/>
                  </a:lnTo>
                  <a:lnTo>
                    <a:pt x="76200" y="2220468"/>
                  </a:lnTo>
                  <a:lnTo>
                    <a:pt x="76200" y="2212848"/>
                  </a:lnTo>
                  <a:close/>
                </a:path>
                <a:path w="3659504" h="2249170">
                  <a:moveTo>
                    <a:pt x="107442" y="2219706"/>
                  </a:moveTo>
                  <a:lnTo>
                    <a:pt x="106680" y="2212086"/>
                  </a:lnTo>
                  <a:lnTo>
                    <a:pt x="83820" y="2212848"/>
                  </a:lnTo>
                  <a:lnTo>
                    <a:pt x="83820" y="2220468"/>
                  </a:lnTo>
                  <a:lnTo>
                    <a:pt x="107442" y="2219706"/>
                  </a:lnTo>
                  <a:close/>
                </a:path>
                <a:path w="3659504" h="2249170">
                  <a:moveTo>
                    <a:pt x="137922" y="2218182"/>
                  </a:moveTo>
                  <a:lnTo>
                    <a:pt x="137160" y="2210562"/>
                  </a:lnTo>
                  <a:lnTo>
                    <a:pt x="114300" y="2211324"/>
                  </a:lnTo>
                  <a:lnTo>
                    <a:pt x="115062" y="2218944"/>
                  </a:lnTo>
                  <a:lnTo>
                    <a:pt x="137922" y="2218182"/>
                  </a:lnTo>
                  <a:close/>
                </a:path>
                <a:path w="3659504" h="2249170">
                  <a:moveTo>
                    <a:pt x="168402" y="2216658"/>
                  </a:moveTo>
                  <a:lnTo>
                    <a:pt x="167640" y="2209038"/>
                  </a:lnTo>
                  <a:lnTo>
                    <a:pt x="144780" y="2210562"/>
                  </a:lnTo>
                  <a:lnTo>
                    <a:pt x="145542" y="2218182"/>
                  </a:lnTo>
                  <a:lnTo>
                    <a:pt x="168402" y="2216658"/>
                  </a:lnTo>
                  <a:close/>
                </a:path>
                <a:path w="3659504" h="2249170">
                  <a:moveTo>
                    <a:pt x="198882" y="2208276"/>
                  </a:moveTo>
                  <a:lnTo>
                    <a:pt x="176022" y="2209038"/>
                  </a:lnTo>
                  <a:lnTo>
                    <a:pt x="176022" y="2216658"/>
                  </a:lnTo>
                  <a:lnTo>
                    <a:pt x="198882" y="2215896"/>
                  </a:lnTo>
                  <a:lnTo>
                    <a:pt x="198882" y="2208276"/>
                  </a:lnTo>
                  <a:close/>
                </a:path>
                <a:path w="3659504" h="2249170">
                  <a:moveTo>
                    <a:pt x="229362" y="2206752"/>
                  </a:moveTo>
                  <a:lnTo>
                    <a:pt x="206502" y="2207514"/>
                  </a:lnTo>
                  <a:lnTo>
                    <a:pt x="206502" y="2215134"/>
                  </a:lnTo>
                  <a:lnTo>
                    <a:pt x="229362" y="2214372"/>
                  </a:lnTo>
                  <a:lnTo>
                    <a:pt x="229362" y="2206752"/>
                  </a:lnTo>
                  <a:close/>
                </a:path>
                <a:path w="3659504" h="2249170">
                  <a:moveTo>
                    <a:pt x="259842" y="2205990"/>
                  </a:moveTo>
                  <a:lnTo>
                    <a:pt x="236982" y="2206752"/>
                  </a:lnTo>
                  <a:lnTo>
                    <a:pt x="236982" y="2214372"/>
                  </a:lnTo>
                  <a:lnTo>
                    <a:pt x="259842" y="2213610"/>
                  </a:lnTo>
                  <a:lnTo>
                    <a:pt x="259842" y="2205990"/>
                  </a:lnTo>
                  <a:close/>
                </a:path>
                <a:path w="3659504" h="2249170">
                  <a:moveTo>
                    <a:pt x="290322" y="2204466"/>
                  </a:moveTo>
                  <a:lnTo>
                    <a:pt x="267462" y="2205228"/>
                  </a:lnTo>
                  <a:lnTo>
                    <a:pt x="267462" y="2212848"/>
                  </a:lnTo>
                  <a:lnTo>
                    <a:pt x="290322" y="2212086"/>
                  </a:lnTo>
                  <a:lnTo>
                    <a:pt x="290322" y="2204466"/>
                  </a:lnTo>
                  <a:close/>
                </a:path>
                <a:path w="3659504" h="2249170">
                  <a:moveTo>
                    <a:pt x="321564" y="2211324"/>
                  </a:moveTo>
                  <a:lnTo>
                    <a:pt x="320802" y="2203704"/>
                  </a:lnTo>
                  <a:lnTo>
                    <a:pt x="297942" y="2204466"/>
                  </a:lnTo>
                  <a:lnTo>
                    <a:pt x="298704" y="2212086"/>
                  </a:lnTo>
                  <a:lnTo>
                    <a:pt x="321564" y="2211324"/>
                  </a:lnTo>
                  <a:close/>
                </a:path>
                <a:path w="3659504" h="2249170">
                  <a:moveTo>
                    <a:pt x="3237738" y="28194"/>
                  </a:moveTo>
                  <a:lnTo>
                    <a:pt x="3214878" y="28194"/>
                  </a:lnTo>
                  <a:lnTo>
                    <a:pt x="3214878" y="35826"/>
                  </a:lnTo>
                  <a:lnTo>
                    <a:pt x="3237738" y="35826"/>
                  </a:lnTo>
                  <a:lnTo>
                    <a:pt x="3237738" y="28194"/>
                  </a:lnTo>
                  <a:close/>
                </a:path>
                <a:path w="3659504" h="2249170">
                  <a:moveTo>
                    <a:pt x="3268218" y="28194"/>
                  </a:moveTo>
                  <a:lnTo>
                    <a:pt x="3245358" y="28194"/>
                  </a:lnTo>
                  <a:lnTo>
                    <a:pt x="3245358" y="35826"/>
                  </a:lnTo>
                  <a:lnTo>
                    <a:pt x="3268218" y="35826"/>
                  </a:lnTo>
                  <a:lnTo>
                    <a:pt x="3268218" y="28194"/>
                  </a:lnTo>
                  <a:close/>
                </a:path>
                <a:path w="3659504" h="2249170">
                  <a:moveTo>
                    <a:pt x="3298698" y="28194"/>
                  </a:moveTo>
                  <a:lnTo>
                    <a:pt x="3275838" y="28194"/>
                  </a:lnTo>
                  <a:lnTo>
                    <a:pt x="3275838" y="35826"/>
                  </a:lnTo>
                  <a:lnTo>
                    <a:pt x="3298698" y="35826"/>
                  </a:lnTo>
                  <a:lnTo>
                    <a:pt x="3298698" y="28194"/>
                  </a:lnTo>
                  <a:close/>
                </a:path>
                <a:path w="3659504" h="2249170">
                  <a:moveTo>
                    <a:pt x="3329178" y="28194"/>
                  </a:moveTo>
                  <a:lnTo>
                    <a:pt x="3306318" y="28194"/>
                  </a:lnTo>
                  <a:lnTo>
                    <a:pt x="3306318" y="35826"/>
                  </a:lnTo>
                  <a:lnTo>
                    <a:pt x="3329178" y="35826"/>
                  </a:lnTo>
                  <a:lnTo>
                    <a:pt x="3329178" y="28194"/>
                  </a:lnTo>
                  <a:close/>
                </a:path>
                <a:path w="3659504" h="2249170">
                  <a:moveTo>
                    <a:pt x="3360420" y="28194"/>
                  </a:moveTo>
                  <a:lnTo>
                    <a:pt x="3336798" y="28194"/>
                  </a:lnTo>
                  <a:lnTo>
                    <a:pt x="3336798" y="35826"/>
                  </a:lnTo>
                  <a:lnTo>
                    <a:pt x="3360420" y="35826"/>
                  </a:lnTo>
                  <a:lnTo>
                    <a:pt x="3360420" y="28194"/>
                  </a:lnTo>
                  <a:close/>
                </a:path>
                <a:path w="3659504" h="2249170">
                  <a:moveTo>
                    <a:pt x="3390900" y="28194"/>
                  </a:moveTo>
                  <a:lnTo>
                    <a:pt x="3368040" y="28194"/>
                  </a:lnTo>
                  <a:lnTo>
                    <a:pt x="3368040" y="35826"/>
                  </a:lnTo>
                  <a:lnTo>
                    <a:pt x="3390900" y="35826"/>
                  </a:lnTo>
                  <a:lnTo>
                    <a:pt x="3390900" y="28194"/>
                  </a:lnTo>
                  <a:close/>
                </a:path>
                <a:path w="3659504" h="2249170">
                  <a:moveTo>
                    <a:pt x="3421380" y="27432"/>
                  </a:moveTo>
                  <a:lnTo>
                    <a:pt x="3398520" y="28194"/>
                  </a:lnTo>
                  <a:lnTo>
                    <a:pt x="3398520" y="35814"/>
                  </a:lnTo>
                  <a:lnTo>
                    <a:pt x="3421380" y="35814"/>
                  </a:lnTo>
                  <a:lnTo>
                    <a:pt x="3421380" y="27432"/>
                  </a:lnTo>
                  <a:close/>
                </a:path>
                <a:path w="3659504" h="2249170">
                  <a:moveTo>
                    <a:pt x="3451860" y="27432"/>
                  </a:moveTo>
                  <a:lnTo>
                    <a:pt x="3429000" y="27432"/>
                  </a:lnTo>
                  <a:lnTo>
                    <a:pt x="3429000" y="35064"/>
                  </a:lnTo>
                  <a:lnTo>
                    <a:pt x="3451860" y="35064"/>
                  </a:lnTo>
                  <a:lnTo>
                    <a:pt x="3451860" y="27432"/>
                  </a:lnTo>
                  <a:close/>
                </a:path>
                <a:path w="3659504" h="2249170">
                  <a:moveTo>
                    <a:pt x="3482340" y="27432"/>
                  </a:moveTo>
                  <a:lnTo>
                    <a:pt x="3459480" y="27432"/>
                  </a:lnTo>
                  <a:lnTo>
                    <a:pt x="3459480" y="35064"/>
                  </a:lnTo>
                  <a:lnTo>
                    <a:pt x="3482340" y="35064"/>
                  </a:lnTo>
                  <a:lnTo>
                    <a:pt x="3482340" y="27432"/>
                  </a:lnTo>
                  <a:close/>
                </a:path>
                <a:path w="3659504" h="2249170">
                  <a:moveTo>
                    <a:pt x="3513582" y="27432"/>
                  </a:moveTo>
                  <a:lnTo>
                    <a:pt x="3489960" y="27432"/>
                  </a:lnTo>
                  <a:lnTo>
                    <a:pt x="3489960" y="35064"/>
                  </a:lnTo>
                  <a:lnTo>
                    <a:pt x="3513582" y="35064"/>
                  </a:lnTo>
                  <a:lnTo>
                    <a:pt x="3513582" y="27432"/>
                  </a:lnTo>
                  <a:close/>
                </a:path>
                <a:path w="3659504" h="2249170">
                  <a:moveTo>
                    <a:pt x="3536442" y="31242"/>
                  </a:moveTo>
                  <a:lnTo>
                    <a:pt x="3484626" y="1524"/>
                  </a:lnTo>
                  <a:lnTo>
                    <a:pt x="3482340" y="0"/>
                  </a:lnTo>
                  <a:lnTo>
                    <a:pt x="3480054" y="762"/>
                  </a:lnTo>
                  <a:lnTo>
                    <a:pt x="3479292" y="3048"/>
                  </a:lnTo>
                  <a:lnTo>
                    <a:pt x="3478530" y="4572"/>
                  </a:lnTo>
                  <a:lnTo>
                    <a:pt x="3478530" y="6858"/>
                  </a:lnTo>
                  <a:lnTo>
                    <a:pt x="3480816" y="7620"/>
                  </a:lnTo>
                  <a:lnTo>
                    <a:pt x="3521202" y="31178"/>
                  </a:lnTo>
                  <a:lnTo>
                    <a:pt x="3521202" y="31305"/>
                  </a:lnTo>
                  <a:lnTo>
                    <a:pt x="3480816" y="54864"/>
                  </a:lnTo>
                  <a:lnTo>
                    <a:pt x="3479292" y="55626"/>
                  </a:lnTo>
                  <a:lnTo>
                    <a:pt x="3478530" y="58674"/>
                  </a:lnTo>
                  <a:lnTo>
                    <a:pt x="3479292" y="60198"/>
                  </a:lnTo>
                  <a:lnTo>
                    <a:pt x="3480816" y="61722"/>
                  </a:lnTo>
                  <a:lnTo>
                    <a:pt x="3483102" y="62484"/>
                  </a:lnTo>
                  <a:lnTo>
                    <a:pt x="3484626" y="61722"/>
                  </a:lnTo>
                  <a:lnTo>
                    <a:pt x="3521202" y="40208"/>
                  </a:lnTo>
                  <a:lnTo>
                    <a:pt x="3528822" y="35725"/>
                  </a:lnTo>
                  <a:lnTo>
                    <a:pt x="3536442" y="31242"/>
                  </a:lnTo>
                  <a:close/>
                </a:path>
                <a:path w="3659504" h="2249170">
                  <a:moveTo>
                    <a:pt x="3631692" y="400812"/>
                  </a:moveTo>
                  <a:lnTo>
                    <a:pt x="3624072" y="400812"/>
                  </a:lnTo>
                  <a:lnTo>
                    <a:pt x="3624072" y="423672"/>
                  </a:lnTo>
                  <a:lnTo>
                    <a:pt x="3631692" y="423672"/>
                  </a:lnTo>
                  <a:lnTo>
                    <a:pt x="3631692" y="400812"/>
                  </a:lnTo>
                  <a:close/>
                </a:path>
                <a:path w="3659504" h="2249170">
                  <a:moveTo>
                    <a:pt x="3632454" y="370332"/>
                  </a:moveTo>
                  <a:lnTo>
                    <a:pt x="3624834" y="370332"/>
                  </a:lnTo>
                  <a:lnTo>
                    <a:pt x="3624072" y="393192"/>
                  </a:lnTo>
                  <a:lnTo>
                    <a:pt x="3631692" y="393192"/>
                  </a:lnTo>
                  <a:lnTo>
                    <a:pt x="3632454" y="370332"/>
                  </a:lnTo>
                  <a:close/>
                </a:path>
                <a:path w="3659504" h="2249170">
                  <a:moveTo>
                    <a:pt x="3632454" y="339090"/>
                  </a:moveTo>
                  <a:lnTo>
                    <a:pt x="3624834" y="339090"/>
                  </a:lnTo>
                  <a:lnTo>
                    <a:pt x="3624834" y="361950"/>
                  </a:lnTo>
                  <a:lnTo>
                    <a:pt x="3632454" y="362712"/>
                  </a:lnTo>
                  <a:lnTo>
                    <a:pt x="3632454" y="339090"/>
                  </a:lnTo>
                  <a:close/>
                </a:path>
                <a:path w="3659504" h="2249170">
                  <a:moveTo>
                    <a:pt x="3632454" y="308610"/>
                  </a:moveTo>
                  <a:lnTo>
                    <a:pt x="3624834" y="308610"/>
                  </a:lnTo>
                  <a:lnTo>
                    <a:pt x="3624834" y="331470"/>
                  </a:lnTo>
                  <a:lnTo>
                    <a:pt x="3632454" y="331470"/>
                  </a:lnTo>
                  <a:lnTo>
                    <a:pt x="3632454" y="308610"/>
                  </a:lnTo>
                  <a:close/>
                </a:path>
                <a:path w="3659504" h="2249170">
                  <a:moveTo>
                    <a:pt x="3632454" y="278130"/>
                  </a:moveTo>
                  <a:lnTo>
                    <a:pt x="3624834" y="278130"/>
                  </a:lnTo>
                  <a:lnTo>
                    <a:pt x="3624834" y="300990"/>
                  </a:lnTo>
                  <a:lnTo>
                    <a:pt x="3632454" y="300990"/>
                  </a:lnTo>
                  <a:lnTo>
                    <a:pt x="3632454" y="278130"/>
                  </a:lnTo>
                  <a:close/>
                </a:path>
                <a:path w="3659504" h="2249170">
                  <a:moveTo>
                    <a:pt x="3632454" y="247650"/>
                  </a:moveTo>
                  <a:lnTo>
                    <a:pt x="3624834" y="247650"/>
                  </a:lnTo>
                  <a:lnTo>
                    <a:pt x="3624834" y="270510"/>
                  </a:lnTo>
                  <a:lnTo>
                    <a:pt x="3632454" y="270510"/>
                  </a:lnTo>
                  <a:lnTo>
                    <a:pt x="3632454" y="247650"/>
                  </a:lnTo>
                  <a:close/>
                </a:path>
                <a:path w="3659504" h="2249170">
                  <a:moveTo>
                    <a:pt x="3632454" y="217170"/>
                  </a:moveTo>
                  <a:lnTo>
                    <a:pt x="3624834" y="217170"/>
                  </a:lnTo>
                  <a:lnTo>
                    <a:pt x="3624834" y="240030"/>
                  </a:lnTo>
                  <a:lnTo>
                    <a:pt x="3632454" y="240030"/>
                  </a:lnTo>
                  <a:lnTo>
                    <a:pt x="3632454" y="217170"/>
                  </a:lnTo>
                  <a:close/>
                </a:path>
                <a:path w="3659504" h="2249170">
                  <a:moveTo>
                    <a:pt x="3632454" y="185928"/>
                  </a:moveTo>
                  <a:lnTo>
                    <a:pt x="3624834" y="185928"/>
                  </a:lnTo>
                  <a:lnTo>
                    <a:pt x="3624834" y="209550"/>
                  </a:lnTo>
                  <a:lnTo>
                    <a:pt x="3632454" y="209550"/>
                  </a:lnTo>
                  <a:lnTo>
                    <a:pt x="3632454" y="185928"/>
                  </a:lnTo>
                  <a:close/>
                </a:path>
                <a:path w="3659504" h="2249170">
                  <a:moveTo>
                    <a:pt x="3632454" y="155448"/>
                  </a:moveTo>
                  <a:lnTo>
                    <a:pt x="3624834" y="155448"/>
                  </a:lnTo>
                  <a:lnTo>
                    <a:pt x="3624834" y="178308"/>
                  </a:lnTo>
                  <a:lnTo>
                    <a:pt x="3632454" y="178308"/>
                  </a:lnTo>
                  <a:lnTo>
                    <a:pt x="3632454" y="155448"/>
                  </a:lnTo>
                  <a:close/>
                </a:path>
                <a:path w="3659504" h="2249170">
                  <a:moveTo>
                    <a:pt x="3632454" y="124968"/>
                  </a:moveTo>
                  <a:lnTo>
                    <a:pt x="3624834" y="124968"/>
                  </a:lnTo>
                  <a:lnTo>
                    <a:pt x="3624834" y="147828"/>
                  </a:lnTo>
                  <a:lnTo>
                    <a:pt x="3632454" y="147828"/>
                  </a:lnTo>
                  <a:lnTo>
                    <a:pt x="3632454" y="124968"/>
                  </a:lnTo>
                  <a:close/>
                </a:path>
                <a:path w="3659504" h="2249170">
                  <a:moveTo>
                    <a:pt x="3633216" y="94488"/>
                  </a:moveTo>
                  <a:lnTo>
                    <a:pt x="3624834" y="94488"/>
                  </a:lnTo>
                  <a:lnTo>
                    <a:pt x="3624834" y="117348"/>
                  </a:lnTo>
                  <a:lnTo>
                    <a:pt x="3632454" y="117348"/>
                  </a:lnTo>
                  <a:lnTo>
                    <a:pt x="3633216" y="94488"/>
                  </a:lnTo>
                  <a:close/>
                </a:path>
                <a:path w="3659504" h="2249170">
                  <a:moveTo>
                    <a:pt x="3659124" y="406146"/>
                  </a:moveTo>
                  <a:lnTo>
                    <a:pt x="3656838" y="405384"/>
                  </a:lnTo>
                  <a:lnTo>
                    <a:pt x="3655314" y="403860"/>
                  </a:lnTo>
                  <a:lnTo>
                    <a:pt x="3653028" y="404622"/>
                  </a:lnTo>
                  <a:lnTo>
                    <a:pt x="3651504" y="406146"/>
                  </a:lnTo>
                  <a:lnTo>
                    <a:pt x="3631692" y="440677"/>
                  </a:lnTo>
                  <a:lnTo>
                    <a:pt x="3631692" y="431292"/>
                  </a:lnTo>
                  <a:lnTo>
                    <a:pt x="3624072" y="431292"/>
                  </a:lnTo>
                  <a:lnTo>
                    <a:pt x="3624072" y="439356"/>
                  </a:lnTo>
                  <a:lnTo>
                    <a:pt x="3605022" y="406146"/>
                  </a:lnTo>
                  <a:lnTo>
                    <a:pt x="3603498" y="404622"/>
                  </a:lnTo>
                  <a:lnTo>
                    <a:pt x="3601212" y="403860"/>
                  </a:lnTo>
                  <a:lnTo>
                    <a:pt x="3599688" y="404622"/>
                  </a:lnTo>
                  <a:lnTo>
                    <a:pt x="3597402" y="406146"/>
                  </a:lnTo>
                  <a:lnTo>
                    <a:pt x="3597402" y="408432"/>
                  </a:lnTo>
                  <a:lnTo>
                    <a:pt x="3598164" y="409956"/>
                  </a:lnTo>
                  <a:lnTo>
                    <a:pt x="3624072" y="455129"/>
                  </a:lnTo>
                  <a:lnTo>
                    <a:pt x="3627882" y="461772"/>
                  </a:lnTo>
                  <a:lnTo>
                    <a:pt x="3631692" y="455396"/>
                  </a:lnTo>
                  <a:lnTo>
                    <a:pt x="3658362" y="410718"/>
                  </a:lnTo>
                  <a:lnTo>
                    <a:pt x="3659124" y="408432"/>
                  </a:lnTo>
                  <a:lnTo>
                    <a:pt x="3659124" y="406146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06" name="object 71">
              <a:extLst>
                <a:ext uri="{FF2B5EF4-FFF2-40B4-BE49-F238E27FC236}">
                  <a16:creationId xmlns:a16="http://schemas.microsoft.com/office/drawing/2014/main" id="{F4F3569A-A12A-2BB8-F9B6-A72544549FE7}"/>
                </a:ext>
              </a:extLst>
            </p:cNvPr>
            <p:cNvSpPr txBox="1"/>
            <p:nvPr/>
          </p:nvSpPr>
          <p:spPr>
            <a:xfrm>
              <a:off x="2925707" y="4256791"/>
              <a:ext cx="2350120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55756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Encryption(</a:t>
              </a:r>
              <a:r>
                <a:rPr kumimoji="0" sz="1600" b="1" i="0" u="none" strike="noStrike" kern="1200" cap="none" spc="0" normalizeH="0" baseline="34722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Secret</a:t>
              </a:r>
              <a:r>
                <a:rPr kumimoji="0" sz="1600" b="1" i="0" u="none" strike="noStrike" kern="1200" cap="none" spc="-44" normalizeH="0" baseline="34722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1" i="0" u="none" strike="noStrike" kern="1200" cap="none" spc="0" normalizeH="0" baseline="34722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endParaRPr kumimoji="0" sz="1600" b="1" i="0" u="none" strike="noStrike" kern="1200" cap="none" spc="0" normalizeH="0" baseline="34722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107" name="object 72">
              <a:extLst>
                <a:ext uri="{FF2B5EF4-FFF2-40B4-BE49-F238E27FC236}">
                  <a16:creationId xmlns:a16="http://schemas.microsoft.com/office/drawing/2014/main" id="{6117048A-1FD2-72FE-950E-575294CB2D66}"/>
                </a:ext>
              </a:extLst>
            </p:cNvPr>
            <p:cNvSpPr txBox="1"/>
            <p:nvPr/>
          </p:nvSpPr>
          <p:spPr>
            <a:xfrm>
              <a:off x="9348077" y="4925861"/>
              <a:ext cx="1132778" cy="265927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Secret</a:t>
              </a:r>
              <a:r>
                <a:rPr kumimoji="0" sz="1600" b="1" i="0" u="none" strike="noStrike" kern="1200" cap="none" spc="-10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Key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108" name="object 73">
              <a:extLst>
                <a:ext uri="{FF2B5EF4-FFF2-40B4-BE49-F238E27FC236}">
                  <a16:creationId xmlns:a16="http://schemas.microsoft.com/office/drawing/2014/main" id="{492F10F1-1275-C437-5101-780CABAEB5FC}"/>
                </a:ext>
              </a:extLst>
            </p:cNvPr>
            <p:cNvSpPr txBox="1"/>
            <p:nvPr/>
          </p:nvSpPr>
          <p:spPr>
            <a:xfrm>
              <a:off x="4307717" y="1901659"/>
              <a:ext cx="736910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Private  Key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109" name="object 74">
              <a:extLst>
                <a:ext uri="{FF2B5EF4-FFF2-40B4-BE49-F238E27FC236}">
                  <a16:creationId xmlns:a16="http://schemas.microsoft.com/office/drawing/2014/main" id="{A17436D4-B6F5-440B-B57E-663118DD8B67}"/>
                </a:ext>
              </a:extLst>
            </p:cNvPr>
            <p:cNvSpPr txBox="1"/>
            <p:nvPr/>
          </p:nvSpPr>
          <p:spPr>
            <a:xfrm>
              <a:off x="9214243" y="2506051"/>
              <a:ext cx="649559" cy="51214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Public  Key</a:t>
              </a: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110" name="object 75">
              <a:extLst>
                <a:ext uri="{FF2B5EF4-FFF2-40B4-BE49-F238E27FC236}">
                  <a16:creationId xmlns:a16="http://schemas.microsoft.com/office/drawing/2014/main" id="{9BE5EFDD-A4AC-B1E4-E2D3-A0B9AB5A207F}"/>
                </a:ext>
              </a:extLst>
            </p:cNvPr>
            <p:cNvGrpSpPr/>
            <p:nvPr/>
          </p:nvGrpSpPr>
          <p:grpSpPr>
            <a:xfrm>
              <a:off x="1663948" y="1551134"/>
              <a:ext cx="8865220" cy="4771793"/>
              <a:chOff x="381" y="1059941"/>
              <a:chExt cx="6057900" cy="3260725"/>
            </a:xfrm>
          </p:grpSpPr>
          <p:sp>
            <p:nvSpPr>
              <p:cNvPr id="112" name="object 76">
                <a:extLst>
                  <a:ext uri="{FF2B5EF4-FFF2-40B4-BE49-F238E27FC236}">
                    <a16:creationId xmlns:a16="http://schemas.microsoft.com/office/drawing/2014/main" id="{43E486D2-4A9C-DC8C-FB89-D06E0CAC2909}"/>
                  </a:ext>
                </a:extLst>
              </p:cNvPr>
              <p:cNvSpPr/>
              <p:nvPr/>
            </p:nvSpPr>
            <p:spPr>
              <a:xfrm>
                <a:off x="381" y="1101851"/>
                <a:ext cx="5657850" cy="3133090"/>
              </a:xfrm>
              <a:custGeom>
                <a:avLst/>
                <a:gdLst/>
                <a:ahLst/>
                <a:cxnLst/>
                <a:rect l="l" t="t" r="r" b="b"/>
                <a:pathLst>
                  <a:path w="5657850" h="3133090">
                    <a:moveTo>
                      <a:pt x="238887" y="3008376"/>
                    </a:moveTo>
                    <a:lnTo>
                      <a:pt x="219875" y="3008376"/>
                    </a:lnTo>
                    <a:lnTo>
                      <a:pt x="219875" y="3015996"/>
                    </a:lnTo>
                    <a:lnTo>
                      <a:pt x="115049" y="3121533"/>
                    </a:lnTo>
                    <a:lnTo>
                      <a:pt x="9525" y="3015996"/>
                    </a:lnTo>
                    <a:lnTo>
                      <a:pt x="53721" y="3015996"/>
                    </a:lnTo>
                    <a:lnTo>
                      <a:pt x="61341" y="3015996"/>
                    </a:lnTo>
                    <a:lnTo>
                      <a:pt x="61341" y="7620"/>
                    </a:lnTo>
                    <a:lnTo>
                      <a:pt x="168021" y="7620"/>
                    </a:lnTo>
                    <a:lnTo>
                      <a:pt x="168021" y="3015996"/>
                    </a:lnTo>
                    <a:lnTo>
                      <a:pt x="176403" y="3015996"/>
                    </a:lnTo>
                    <a:lnTo>
                      <a:pt x="219875" y="3015996"/>
                    </a:lnTo>
                    <a:lnTo>
                      <a:pt x="219875" y="3008376"/>
                    </a:lnTo>
                    <a:lnTo>
                      <a:pt x="176403" y="3008376"/>
                    </a:lnTo>
                    <a:lnTo>
                      <a:pt x="176403" y="0"/>
                    </a:lnTo>
                    <a:lnTo>
                      <a:pt x="53721" y="0"/>
                    </a:lnTo>
                    <a:lnTo>
                      <a:pt x="53721" y="3008376"/>
                    </a:lnTo>
                    <a:lnTo>
                      <a:pt x="0" y="3008376"/>
                    </a:lnTo>
                    <a:lnTo>
                      <a:pt x="0" y="3015145"/>
                    </a:lnTo>
                    <a:lnTo>
                      <a:pt x="0" y="3015996"/>
                    </a:lnTo>
                    <a:lnTo>
                      <a:pt x="0" y="3017913"/>
                    </a:lnTo>
                    <a:lnTo>
                      <a:pt x="112395" y="3130296"/>
                    </a:lnTo>
                    <a:lnTo>
                      <a:pt x="114681" y="3132582"/>
                    </a:lnTo>
                    <a:lnTo>
                      <a:pt x="117729" y="3129534"/>
                    </a:lnTo>
                    <a:lnTo>
                      <a:pt x="229743" y="3017520"/>
                    </a:lnTo>
                    <a:lnTo>
                      <a:pt x="238887" y="3008376"/>
                    </a:lnTo>
                    <a:close/>
                  </a:path>
                  <a:path w="5657850" h="3133090">
                    <a:moveTo>
                      <a:pt x="651116" y="1287018"/>
                    </a:moveTo>
                    <a:lnTo>
                      <a:pt x="643509" y="1287018"/>
                    </a:lnTo>
                    <a:lnTo>
                      <a:pt x="643509" y="1309878"/>
                    </a:lnTo>
                    <a:lnTo>
                      <a:pt x="651116" y="1309878"/>
                    </a:lnTo>
                    <a:lnTo>
                      <a:pt x="651116" y="1287018"/>
                    </a:lnTo>
                    <a:close/>
                  </a:path>
                  <a:path w="5657850" h="3133090">
                    <a:moveTo>
                      <a:pt x="651116" y="1256538"/>
                    </a:moveTo>
                    <a:lnTo>
                      <a:pt x="643509" y="1256538"/>
                    </a:lnTo>
                    <a:lnTo>
                      <a:pt x="643509" y="1279398"/>
                    </a:lnTo>
                    <a:lnTo>
                      <a:pt x="651116" y="1279398"/>
                    </a:lnTo>
                    <a:lnTo>
                      <a:pt x="651116" y="1256538"/>
                    </a:lnTo>
                    <a:close/>
                  </a:path>
                  <a:path w="5657850" h="3133090">
                    <a:moveTo>
                      <a:pt x="651116" y="1226058"/>
                    </a:moveTo>
                    <a:lnTo>
                      <a:pt x="643509" y="1226058"/>
                    </a:lnTo>
                    <a:lnTo>
                      <a:pt x="643509" y="1248930"/>
                    </a:lnTo>
                    <a:lnTo>
                      <a:pt x="651116" y="1248930"/>
                    </a:lnTo>
                    <a:lnTo>
                      <a:pt x="651116" y="1226058"/>
                    </a:lnTo>
                    <a:close/>
                  </a:path>
                  <a:path w="5657850" h="3133090">
                    <a:moveTo>
                      <a:pt x="651116" y="1194816"/>
                    </a:moveTo>
                    <a:lnTo>
                      <a:pt x="643509" y="1194816"/>
                    </a:lnTo>
                    <a:lnTo>
                      <a:pt x="643509" y="1218450"/>
                    </a:lnTo>
                    <a:lnTo>
                      <a:pt x="651116" y="1218450"/>
                    </a:lnTo>
                    <a:lnTo>
                      <a:pt x="651116" y="1194816"/>
                    </a:lnTo>
                    <a:close/>
                  </a:path>
                  <a:path w="5657850" h="3133090">
                    <a:moveTo>
                      <a:pt x="651116" y="1164336"/>
                    </a:moveTo>
                    <a:lnTo>
                      <a:pt x="643509" y="1164336"/>
                    </a:lnTo>
                    <a:lnTo>
                      <a:pt x="643509" y="1187196"/>
                    </a:lnTo>
                    <a:lnTo>
                      <a:pt x="651116" y="1187196"/>
                    </a:lnTo>
                    <a:lnTo>
                      <a:pt x="651116" y="1164336"/>
                    </a:lnTo>
                    <a:close/>
                  </a:path>
                  <a:path w="5657850" h="3133090">
                    <a:moveTo>
                      <a:pt x="651116" y="1133856"/>
                    </a:moveTo>
                    <a:lnTo>
                      <a:pt x="643509" y="1133856"/>
                    </a:lnTo>
                    <a:lnTo>
                      <a:pt x="643509" y="1156716"/>
                    </a:lnTo>
                    <a:lnTo>
                      <a:pt x="651116" y="1156716"/>
                    </a:lnTo>
                    <a:lnTo>
                      <a:pt x="651116" y="1133856"/>
                    </a:lnTo>
                    <a:close/>
                  </a:path>
                  <a:path w="5657850" h="3133090">
                    <a:moveTo>
                      <a:pt x="651116" y="1103376"/>
                    </a:moveTo>
                    <a:lnTo>
                      <a:pt x="643509" y="1103376"/>
                    </a:lnTo>
                    <a:lnTo>
                      <a:pt x="643509" y="1126236"/>
                    </a:lnTo>
                    <a:lnTo>
                      <a:pt x="651116" y="1126236"/>
                    </a:lnTo>
                    <a:lnTo>
                      <a:pt x="651116" y="1103376"/>
                    </a:lnTo>
                    <a:close/>
                  </a:path>
                  <a:path w="5657850" h="3133090">
                    <a:moveTo>
                      <a:pt x="651116" y="1072896"/>
                    </a:moveTo>
                    <a:lnTo>
                      <a:pt x="643509" y="1072896"/>
                    </a:lnTo>
                    <a:lnTo>
                      <a:pt x="643509" y="1095768"/>
                    </a:lnTo>
                    <a:lnTo>
                      <a:pt x="651116" y="1095768"/>
                    </a:lnTo>
                    <a:lnTo>
                      <a:pt x="651116" y="1072896"/>
                    </a:lnTo>
                    <a:close/>
                  </a:path>
                  <a:path w="5657850" h="3133090">
                    <a:moveTo>
                      <a:pt x="651116" y="1042416"/>
                    </a:moveTo>
                    <a:lnTo>
                      <a:pt x="643509" y="1042416"/>
                    </a:lnTo>
                    <a:lnTo>
                      <a:pt x="643509" y="1065288"/>
                    </a:lnTo>
                    <a:lnTo>
                      <a:pt x="651116" y="1065288"/>
                    </a:lnTo>
                    <a:lnTo>
                      <a:pt x="651116" y="1042416"/>
                    </a:lnTo>
                    <a:close/>
                  </a:path>
                  <a:path w="5657850" h="3133090">
                    <a:moveTo>
                      <a:pt x="651116" y="1011174"/>
                    </a:moveTo>
                    <a:lnTo>
                      <a:pt x="643509" y="1011174"/>
                    </a:lnTo>
                    <a:lnTo>
                      <a:pt x="643509" y="1034034"/>
                    </a:lnTo>
                    <a:lnTo>
                      <a:pt x="651116" y="1034034"/>
                    </a:lnTo>
                    <a:lnTo>
                      <a:pt x="651116" y="1011174"/>
                    </a:lnTo>
                    <a:close/>
                  </a:path>
                  <a:path w="5657850" h="3133090">
                    <a:moveTo>
                      <a:pt x="651116" y="980694"/>
                    </a:moveTo>
                    <a:lnTo>
                      <a:pt x="643509" y="980694"/>
                    </a:lnTo>
                    <a:lnTo>
                      <a:pt x="643509" y="1003554"/>
                    </a:lnTo>
                    <a:lnTo>
                      <a:pt x="651116" y="1003554"/>
                    </a:lnTo>
                    <a:lnTo>
                      <a:pt x="651116" y="980694"/>
                    </a:lnTo>
                    <a:close/>
                  </a:path>
                  <a:path w="5657850" h="3133090">
                    <a:moveTo>
                      <a:pt x="651116" y="950214"/>
                    </a:moveTo>
                    <a:lnTo>
                      <a:pt x="643509" y="950214"/>
                    </a:lnTo>
                    <a:lnTo>
                      <a:pt x="643509" y="973086"/>
                    </a:lnTo>
                    <a:lnTo>
                      <a:pt x="651116" y="973086"/>
                    </a:lnTo>
                    <a:lnTo>
                      <a:pt x="651116" y="950214"/>
                    </a:lnTo>
                    <a:close/>
                  </a:path>
                  <a:path w="5657850" h="3133090">
                    <a:moveTo>
                      <a:pt x="651116" y="919734"/>
                    </a:moveTo>
                    <a:lnTo>
                      <a:pt x="643509" y="919734"/>
                    </a:lnTo>
                    <a:lnTo>
                      <a:pt x="643509" y="942606"/>
                    </a:lnTo>
                    <a:lnTo>
                      <a:pt x="651116" y="942606"/>
                    </a:lnTo>
                    <a:lnTo>
                      <a:pt x="651116" y="919734"/>
                    </a:lnTo>
                    <a:close/>
                  </a:path>
                  <a:path w="5657850" h="3133090">
                    <a:moveTo>
                      <a:pt x="651116" y="889254"/>
                    </a:moveTo>
                    <a:lnTo>
                      <a:pt x="643509" y="889254"/>
                    </a:lnTo>
                    <a:lnTo>
                      <a:pt x="643509" y="912114"/>
                    </a:lnTo>
                    <a:lnTo>
                      <a:pt x="651116" y="912114"/>
                    </a:lnTo>
                    <a:lnTo>
                      <a:pt x="651116" y="889254"/>
                    </a:lnTo>
                    <a:close/>
                  </a:path>
                  <a:path w="5657850" h="3133090">
                    <a:moveTo>
                      <a:pt x="651116" y="858012"/>
                    </a:moveTo>
                    <a:lnTo>
                      <a:pt x="643509" y="858012"/>
                    </a:lnTo>
                    <a:lnTo>
                      <a:pt x="643509" y="881634"/>
                    </a:lnTo>
                    <a:lnTo>
                      <a:pt x="651116" y="881634"/>
                    </a:lnTo>
                    <a:lnTo>
                      <a:pt x="651116" y="858012"/>
                    </a:lnTo>
                    <a:close/>
                  </a:path>
                  <a:path w="5657850" h="3133090">
                    <a:moveTo>
                      <a:pt x="651116" y="827532"/>
                    </a:moveTo>
                    <a:lnTo>
                      <a:pt x="643509" y="827532"/>
                    </a:lnTo>
                    <a:lnTo>
                      <a:pt x="643509" y="850392"/>
                    </a:lnTo>
                    <a:lnTo>
                      <a:pt x="651116" y="850392"/>
                    </a:lnTo>
                    <a:lnTo>
                      <a:pt x="651116" y="827532"/>
                    </a:lnTo>
                    <a:close/>
                  </a:path>
                  <a:path w="5657850" h="3133090">
                    <a:moveTo>
                      <a:pt x="651116" y="797052"/>
                    </a:moveTo>
                    <a:lnTo>
                      <a:pt x="643509" y="797052"/>
                    </a:lnTo>
                    <a:lnTo>
                      <a:pt x="643509" y="819924"/>
                    </a:lnTo>
                    <a:lnTo>
                      <a:pt x="651116" y="819924"/>
                    </a:lnTo>
                    <a:lnTo>
                      <a:pt x="651116" y="797052"/>
                    </a:lnTo>
                    <a:close/>
                  </a:path>
                  <a:path w="5657850" h="3133090">
                    <a:moveTo>
                      <a:pt x="651116" y="766572"/>
                    </a:moveTo>
                    <a:lnTo>
                      <a:pt x="643509" y="766572"/>
                    </a:lnTo>
                    <a:lnTo>
                      <a:pt x="643509" y="789444"/>
                    </a:lnTo>
                    <a:lnTo>
                      <a:pt x="651116" y="789444"/>
                    </a:lnTo>
                    <a:lnTo>
                      <a:pt x="651116" y="766572"/>
                    </a:lnTo>
                    <a:close/>
                  </a:path>
                  <a:path w="5657850" h="3133090">
                    <a:moveTo>
                      <a:pt x="651116" y="736092"/>
                    </a:moveTo>
                    <a:lnTo>
                      <a:pt x="643509" y="736092"/>
                    </a:lnTo>
                    <a:lnTo>
                      <a:pt x="643509" y="758952"/>
                    </a:lnTo>
                    <a:lnTo>
                      <a:pt x="651116" y="758952"/>
                    </a:lnTo>
                    <a:lnTo>
                      <a:pt x="651116" y="736092"/>
                    </a:lnTo>
                    <a:close/>
                  </a:path>
                  <a:path w="5657850" h="3133090">
                    <a:moveTo>
                      <a:pt x="651116" y="705612"/>
                    </a:moveTo>
                    <a:lnTo>
                      <a:pt x="643509" y="705612"/>
                    </a:lnTo>
                    <a:lnTo>
                      <a:pt x="643509" y="728472"/>
                    </a:lnTo>
                    <a:lnTo>
                      <a:pt x="651116" y="728472"/>
                    </a:lnTo>
                    <a:lnTo>
                      <a:pt x="651116" y="705612"/>
                    </a:lnTo>
                    <a:close/>
                  </a:path>
                  <a:path w="5657850" h="3133090">
                    <a:moveTo>
                      <a:pt x="651116" y="674370"/>
                    </a:moveTo>
                    <a:lnTo>
                      <a:pt x="643509" y="674370"/>
                    </a:lnTo>
                    <a:lnTo>
                      <a:pt x="643509" y="697242"/>
                    </a:lnTo>
                    <a:lnTo>
                      <a:pt x="651116" y="697242"/>
                    </a:lnTo>
                    <a:lnTo>
                      <a:pt x="651116" y="674370"/>
                    </a:lnTo>
                    <a:close/>
                  </a:path>
                  <a:path w="5657850" h="3133090">
                    <a:moveTo>
                      <a:pt x="651116" y="643890"/>
                    </a:moveTo>
                    <a:lnTo>
                      <a:pt x="643509" y="643890"/>
                    </a:lnTo>
                    <a:lnTo>
                      <a:pt x="643509" y="666762"/>
                    </a:lnTo>
                    <a:lnTo>
                      <a:pt x="651116" y="666762"/>
                    </a:lnTo>
                    <a:lnTo>
                      <a:pt x="651116" y="643890"/>
                    </a:lnTo>
                    <a:close/>
                  </a:path>
                  <a:path w="5657850" h="3133090">
                    <a:moveTo>
                      <a:pt x="651116" y="613410"/>
                    </a:moveTo>
                    <a:lnTo>
                      <a:pt x="643509" y="613410"/>
                    </a:lnTo>
                    <a:lnTo>
                      <a:pt x="643509" y="636270"/>
                    </a:lnTo>
                    <a:lnTo>
                      <a:pt x="651116" y="636270"/>
                    </a:lnTo>
                    <a:lnTo>
                      <a:pt x="651116" y="613410"/>
                    </a:lnTo>
                    <a:close/>
                  </a:path>
                  <a:path w="5657850" h="3133090">
                    <a:moveTo>
                      <a:pt x="651116" y="582930"/>
                    </a:moveTo>
                    <a:lnTo>
                      <a:pt x="643509" y="582930"/>
                    </a:lnTo>
                    <a:lnTo>
                      <a:pt x="643509" y="605790"/>
                    </a:lnTo>
                    <a:lnTo>
                      <a:pt x="651116" y="605790"/>
                    </a:lnTo>
                    <a:lnTo>
                      <a:pt x="651116" y="582930"/>
                    </a:lnTo>
                    <a:close/>
                  </a:path>
                  <a:path w="5657850" h="3133090">
                    <a:moveTo>
                      <a:pt x="651116" y="552450"/>
                    </a:moveTo>
                    <a:lnTo>
                      <a:pt x="643509" y="552450"/>
                    </a:lnTo>
                    <a:lnTo>
                      <a:pt x="643509" y="575310"/>
                    </a:lnTo>
                    <a:lnTo>
                      <a:pt x="651116" y="575310"/>
                    </a:lnTo>
                    <a:lnTo>
                      <a:pt x="651116" y="552450"/>
                    </a:lnTo>
                    <a:close/>
                  </a:path>
                  <a:path w="5657850" h="3133090">
                    <a:moveTo>
                      <a:pt x="651116" y="521208"/>
                    </a:moveTo>
                    <a:lnTo>
                      <a:pt x="643509" y="521208"/>
                    </a:lnTo>
                    <a:lnTo>
                      <a:pt x="643509" y="544830"/>
                    </a:lnTo>
                    <a:lnTo>
                      <a:pt x="651116" y="544830"/>
                    </a:lnTo>
                    <a:lnTo>
                      <a:pt x="651116" y="521208"/>
                    </a:lnTo>
                    <a:close/>
                  </a:path>
                  <a:path w="5657850" h="3133090">
                    <a:moveTo>
                      <a:pt x="651116" y="490728"/>
                    </a:moveTo>
                    <a:lnTo>
                      <a:pt x="643509" y="490728"/>
                    </a:lnTo>
                    <a:lnTo>
                      <a:pt x="643509" y="513588"/>
                    </a:lnTo>
                    <a:lnTo>
                      <a:pt x="651116" y="513588"/>
                    </a:lnTo>
                    <a:lnTo>
                      <a:pt x="651116" y="490728"/>
                    </a:lnTo>
                    <a:close/>
                  </a:path>
                  <a:path w="5657850" h="3133090">
                    <a:moveTo>
                      <a:pt x="651116" y="460248"/>
                    </a:moveTo>
                    <a:lnTo>
                      <a:pt x="643509" y="460248"/>
                    </a:lnTo>
                    <a:lnTo>
                      <a:pt x="643509" y="483108"/>
                    </a:lnTo>
                    <a:lnTo>
                      <a:pt x="651116" y="483108"/>
                    </a:lnTo>
                    <a:lnTo>
                      <a:pt x="651116" y="460248"/>
                    </a:lnTo>
                    <a:close/>
                  </a:path>
                  <a:path w="5657850" h="3133090">
                    <a:moveTo>
                      <a:pt x="657225" y="1326642"/>
                    </a:moveTo>
                    <a:lnTo>
                      <a:pt x="651129" y="1326642"/>
                    </a:lnTo>
                    <a:lnTo>
                      <a:pt x="651129" y="1317498"/>
                    </a:lnTo>
                    <a:lnTo>
                      <a:pt x="643509" y="1317498"/>
                    </a:lnTo>
                    <a:lnTo>
                      <a:pt x="643509" y="1334262"/>
                    </a:lnTo>
                    <a:lnTo>
                      <a:pt x="647319" y="1334262"/>
                    </a:lnTo>
                    <a:lnTo>
                      <a:pt x="651129" y="1334262"/>
                    </a:lnTo>
                    <a:lnTo>
                      <a:pt x="657225" y="1334262"/>
                    </a:lnTo>
                    <a:lnTo>
                      <a:pt x="657225" y="1326642"/>
                    </a:lnTo>
                    <a:close/>
                  </a:path>
                  <a:path w="5657850" h="3133090">
                    <a:moveTo>
                      <a:pt x="687705" y="1326642"/>
                    </a:moveTo>
                    <a:lnTo>
                      <a:pt x="664845" y="1326642"/>
                    </a:lnTo>
                    <a:lnTo>
                      <a:pt x="664845" y="1334274"/>
                    </a:lnTo>
                    <a:lnTo>
                      <a:pt x="687705" y="1334274"/>
                    </a:lnTo>
                    <a:lnTo>
                      <a:pt x="687705" y="1326642"/>
                    </a:lnTo>
                    <a:close/>
                  </a:path>
                  <a:path w="5657850" h="3133090">
                    <a:moveTo>
                      <a:pt x="718947" y="1326642"/>
                    </a:moveTo>
                    <a:lnTo>
                      <a:pt x="696087" y="1326642"/>
                    </a:lnTo>
                    <a:lnTo>
                      <a:pt x="696087" y="1334274"/>
                    </a:lnTo>
                    <a:lnTo>
                      <a:pt x="718947" y="1334274"/>
                    </a:lnTo>
                    <a:lnTo>
                      <a:pt x="718947" y="1326642"/>
                    </a:lnTo>
                    <a:close/>
                  </a:path>
                  <a:path w="5657850" h="3133090">
                    <a:moveTo>
                      <a:pt x="749427" y="1326642"/>
                    </a:moveTo>
                    <a:lnTo>
                      <a:pt x="726567" y="1326642"/>
                    </a:lnTo>
                    <a:lnTo>
                      <a:pt x="726567" y="1334274"/>
                    </a:lnTo>
                    <a:lnTo>
                      <a:pt x="749427" y="1334274"/>
                    </a:lnTo>
                    <a:lnTo>
                      <a:pt x="749427" y="1328166"/>
                    </a:lnTo>
                    <a:lnTo>
                      <a:pt x="749427" y="1326642"/>
                    </a:lnTo>
                    <a:close/>
                  </a:path>
                  <a:path w="5657850" h="3133090">
                    <a:moveTo>
                      <a:pt x="757047" y="1326642"/>
                    </a:moveTo>
                    <a:lnTo>
                      <a:pt x="756285" y="1324356"/>
                    </a:lnTo>
                    <a:lnTo>
                      <a:pt x="753999" y="1323594"/>
                    </a:lnTo>
                    <a:lnTo>
                      <a:pt x="751713" y="1325118"/>
                    </a:lnTo>
                    <a:lnTo>
                      <a:pt x="750189" y="1325880"/>
                    </a:lnTo>
                    <a:lnTo>
                      <a:pt x="749427" y="1328166"/>
                    </a:lnTo>
                    <a:lnTo>
                      <a:pt x="750951" y="1330452"/>
                    </a:lnTo>
                    <a:lnTo>
                      <a:pt x="757047" y="1340929"/>
                    </a:lnTo>
                    <a:lnTo>
                      <a:pt x="757047" y="1334274"/>
                    </a:lnTo>
                    <a:lnTo>
                      <a:pt x="757047" y="1326642"/>
                    </a:lnTo>
                    <a:close/>
                  </a:path>
                  <a:path w="5657850" h="3133090">
                    <a:moveTo>
                      <a:pt x="779907" y="1326642"/>
                    </a:moveTo>
                    <a:lnTo>
                      <a:pt x="757047" y="1326642"/>
                    </a:lnTo>
                    <a:lnTo>
                      <a:pt x="761492" y="1334274"/>
                    </a:lnTo>
                    <a:lnTo>
                      <a:pt x="779907" y="1334274"/>
                    </a:lnTo>
                    <a:lnTo>
                      <a:pt x="779907" y="1326642"/>
                    </a:lnTo>
                    <a:close/>
                  </a:path>
                  <a:path w="5657850" h="3133090">
                    <a:moveTo>
                      <a:pt x="784466" y="1337310"/>
                    </a:moveTo>
                    <a:lnTo>
                      <a:pt x="776859" y="1337310"/>
                    </a:lnTo>
                    <a:lnTo>
                      <a:pt x="776859" y="1360170"/>
                    </a:lnTo>
                    <a:lnTo>
                      <a:pt x="784466" y="1360170"/>
                    </a:lnTo>
                    <a:lnTo>
                      <a:pt x="784466" y="1337310"/>
                    </a:lnTo>
                    <a:close/>
                  </a:path>
                  <a:path w="5657850" h="3133090">
                    <a:moveTo>
                      <a:pt x="811911" y="1328166"/>
                    </a:moveTo>
                    <a:lnTo>
                      <a:pt x="811149" y="1325880"/>
                    </a:lnTo>
                    <a:lnTo>
                      <a:pt x="809625" y="1325118"/>
                    </a:lnTo>
                    <a:lnTo>
                      <a:pt x="807339" y="1323594"/>
                    </a:lnTo>
                    <a:lnTo>
                      <a:pt x="805053" y="1324356"/>
                    </a:lnTo>
                    <a:lnTo>
                      <a:pt x="804291" y="1326642"/>
                    </a:lnTo>
                    <a:lnTo>
                      <a:pt x="780669" y="1367142"/>
                    </a:lnTo>
                    <a:lnTo>
                      <a:pt x="761492" y="1334274"/>
                    </a:lnTo>
                    <a:lnTo>
                      <a:pt x="761492" y="1348562"/>
                    </a:lnTo>
                    <a:lnTo>
                      <a:pt x="776859" y="1374965"/>
                    </a:lnTo>
                    <a:lnTo>
                      <a:pt x="780669" y="1381506"/>
                    </a:lnTo>
                    <a:lnTo>
                      <a:pt x="784466" y="1375130"/>
                    </a:lnTo>
                    <a:lnTo>
                      <a:pt x="811149" y="1330452"/>
                    </a:lnTo>
                    <a:lnTo>
                      <a:pt x="811911" y="1328166"/>
                    </a:lnTo>
                    <a:close/>
                  </a:path>
                  <a:path w="5657850" h="3133090">
                    <a:moveTo>
                      <a:pt x="5247513" y="1233678"/>
                    </a:moveTo>
                    <a:lnTo>
                      <a:pt x="5246751" y="1231392"/>
                    </a:lnTo>
                    <a:lnTo>
                      <a:pt x="5245989" y="1229868"/>
                    </a:lnTo>
                    <a:lnTo>
                      <a:pt x="5243703" y="1229106"/>
                    </a:lnTo>
                    <a:lnTo>
                      <a:pt x="5241417" y="1229868"/>
                    </a:lnTo>
                    <a:lnTo>
                      <a:pt x="5204726" y="1251458"/>
                    </a:lnTo>
                    <a:lnTo>
                      <a:pt x="5204726" y="1260348"/>
                    </a:lnTo>
                    <a:lnTo>
                      <a:pt x="5199507" y="1257300"/>
                    </a:lnTo>
                    <a:lnTo>
                      <a:pt x="5201031" y="1258189"/>
                    </a:lnTo>
                    <a:lnTo>
                      <a:pt x="5204726" y="1260348"/>
                    </a:lnTo>
                    <a:lnTo>
                      <a:pt x="5204726" y="1251458"/>
                    </a:lnTo>
                    <a:lnTo>
                      <a:pt x="5189601" y="1260348"/>
                    </a:lnTo>
                    <a:lnTo>
                      <a:pt x="5199507" y="1266037"/>
                    </a:lnTo>
                    <a:lnTo>
                      <a:pt x="5201031" y="1266913"/>
                    </a:lnTo>
                    <a:lnTo>
                      <a:pt x="5241417" y="1290066"/>
                    </a:lnTo>
                    <a:lnTo>
                      <a:pt x="5243703" y="1291590"/>
                    </a:lnTo>
                    <a:lnTo>
                      <a:pt x="5245989" y="1290828"/>
                    </a:lnTo>
                    <a:lnTo>
                      <a:pt x="5246751" y="1289304"/>
                    </a:lnTo>
                    <a:lnTo>
                      <a:pt x="5247513" y="1287018"/>
                    </a:lnTo>
                    <a:lnTo>
                      <a:pt x="5247513" y="1284732"/>
                    </a:lnTo>
                    <a:lnTo>
                      <a:pt x="5245227" y="1283970"/>
                    </a:lnTo>
                    <a:lnTo>
                      <a:pt x="5211254" y="1264170"/>
                    </a:lnTo>
                    <a:lnTo>
                      <a:pt x="5201031" y="1264158"/>
                    </a:lnTo>
                    <a:lnTo>
                      <a:pt x="5211254" y="1264158"/>
                    </a:lnTo>
                    <a:lnTo>
                      <a:pt x="5223891" y="1264158"/>
                    </a:lnTo>
                    <a:lnTo>
                      <a:pt x="5223891" y="1256538"/>
                    </a:lnTo>
                    <a:lnTo>
                      <a:pt x="5211254" y="1256538"/>
                    </a:lnTo>
                    <a:lnTo>
                      <a:pt x="5245227" y="1236726"/>
                    </a:lnTo>
                    <a:lnTo>
                      <a:pt x="5247513" y="1235964"/>
                    </a:lnTo>
                    <a:lnTo>
                      <a:pt x="5247513" y="1233678"/>
                    </a:lnTo>
                    <a:close/>
                  </a:path>
                  <a:path w="5657850" h="3133090">
                    <a:moveTo>
                      <a:pt x="5254371" y="1256538"/>
                    </a:moveTo>
                    <a:lnTo>
                      <a:pt x="5231511" y="1256538"/>
                    </a:lnTo>
                    <a:lnTo>
                      <a:pt x="5231511" y="1264158"/>
                    </a:lnTo>
                    <a:lnTo>
                      <a:pt x="5254371" y="1264158"/>
                    </a:lnTo>
                    <a:lnTo>
                      <a:pt x="5254371" y="1256538"/>
                    </a:lnTo>
                    <a:close/>
                  </a:path>
                  <a:path w="5657850" h="3133090">
                    <a:moveTo>
                      <a:pt x="5284851" y="1256538"/>
                    </a:moveTo>
                    <a:lnTo>
                      <a:pt x="5261991" y="1256538"/>
                    </a:lnTo>
                    <a:lnTo>
                      <a:pt x="5261991" y="1264158"/>
                    </a:lnTo>
                    <a:lnTo>
                      <a:pt x="5284851" y="1264158"/>
                    </a:lnTo>
                    <a:lnTo>
                      <a:pt x="5284851" y="1256538"/>
                    </a:lnTo>
                    <a:close/>
                  </a:path>
                  <a:path w="5657850" h="3133090">
                    <a:moveTo>
                      <a:pt x="5316093" y="1256538"/>
                    </a:moveTo>
                    <a:lnTo>
                      <a:pt x="5292471" y="1256538"/>
                    </a:lnTo>
                    <a:lnTo>
                      <a:pt x="5292471" y="1264158"/>
                    </a:lnTo>
                    <a:lnTo>
                      <a:pt x="5316093" y="1264158"/>
                    </a:lnTo>
                    <a:lnTo>
                      <a:pt x="5316093" y="1256538"/>
                    </a:lnTo>
                    <a:close/>
                  </a:path>
                  <a:path w="5657850" h="3133090">
                    <a:moveTo>
                      <a:pt x="5346573" y="1256538"/>
                    </a:moveTo>
                    <a:lnTo>
                      <a:pt x="5323700" y="1256538"/>
                    </a:lnTo>
                    <a:lnTo>
                      <a:pt x="5323700" y="1264158"/>
                    </a:lnTo>
                    <a:lnTo>
                      <a:pt x="5346573" y="1264158"/>
                    </a:lnTo>
                    <a:lnTo>
                      <a:pt x="5346573" y="1256538"/>
                    </a:lnTo>
                    <a:close/>
                  </a:path>
                  <a:path w="5657850" h="3133090">
                    <a:moveTo>
                      <a:pt x="5377053" y="1256538"/>
                    </a:moveTo>
                    <a:lnTo>
                      <a:pt x="5354193" y="1256538"/>
                    </a:lnTo>
                    <a:lnTo>
                      <a:pt x="5354193" y="1264158"/>
                    </a:lnTo>
                    <a:lnTo>
                      <a:pt x="5377053" y="1264158"/>
                    </a:lnTo>
                    <a:lnTo>
                      <a:pt x="5377053" y="1256538"/>
                    </a:lnTo>
                    <a:close/>
                  </a:path>
                  <a:path w="5657850" h="3133090">
                    <a:moveTo>
                      <a:pt x="5407533" y="1256538"/>
                    </a:moveTo>
                    <a:lnTo>
                      <a:pt x="5384673" y="1256538"/>
                    </a:lnTo>
                    <a:lnTo>
                      <a:pt x="5384673" y="1264158"/>
                    </a:lnTo>
                    <a:lnTo>
                      <a:pt x="5407533" y="1264158"/>
                    </a:lnTo>
                    <a:lnTo>
                      <a:pt x="5407533" y="1256538"/>
                    </a:lnTo>
                    <a:close/>
                  </a:path>
                  <a:path w="5657850" h="3133090">
                    <a:moveTo>
                      <a:pt x="5438013" y="1256538"/>
                    </a:moveTo>
                    <a:lnTo>
                      <a:pt x="5415153" y="1256538"/>
                    </a:lnTo>
                    <a:lnTo>
                      <a:pt x="5415153" y="1264158"/>
                    </a:lnTo>
                    <a:lnTo>
                      <a:pt x="5438013" y="1264158"/>
                    </a:lnTo>
                    <a:lnTo>
                      <a:pt x="5438013" y="1256538"/>
                    </a:lnTo>
                    <a:close/>
                  </a:path>
                  <a:path w="5657850" h="3133090">
                    <a:moveTo>
                      <a:pt x="5468493" y="1256538"/>
                    </a:moveTo>
                    <a:lnTo>
                      <a:pt x="5445633" y="1256538"/>
                    </a:lnTo>
                    <a:lnTo>
                      <a:pt x="5445633" y="1264158"/>
                    </a:lnTo>
                    <a:lnTo>
                      <a:pt x="5468493" y="1264158"/>
                    </a:lnTo>
                    <a:lnTo>
                      <a:pt x="5468493" y="1256538"/>
                    </a:lnTo>
                    <a:close/>
                  </a:path>
                  <a:path w="5657850" h="3133090">
                    <a:moveTo>
                      <a:pt x="5499735" y="1256538"/>
                    </a:moveTo>
                    <a:lnTo>
                      <a:pt x="5476875" y="1256538"/>
                    </a:lnTo>
                    <a:lnTo>
                      <a:pt x="5476875" y="1264158"/>
                    </a:lnTo>
                    <a:lnTo>
                      <a:pt x="5499735" y="1264158"/>
                    </a:lnTo>
                    <a:lnTo>
                      <a:pt x="5499735" y="1256538"/>
                    </a:lnTo>
                    <a:close/>
                  </a:path>
                  <a:path w="5657850" h="3133090">
                    <a:moveTo>
                      <a:pt x="5530215" y="1256538"/>
                    </a:moveTo>
                    <a:lnTo>
                      <a:pt x="5507355" y="1256538"/>
                    </a:lnTo>
                    <a:lnTo>
                      <a:pt x="5507355" y="1264158"/>
                    </a:lnTo>
                    <a:lnTo>
                      <a:pt x="5530215" y="1264158"/>
                    </a:lnTo>
                    <a:lnTo>
                      <a:pt x="5530215" y="1256538"/>
                    </a:lnTo>
                    <a:close/>
                  </a:path>
                  <a:path w="5657850" h="3133090">
                    <a:moveTo>
                      <a:pt x="5560695" y="1256538"/>
                    </a:moveTo>
                    <a:lnTo>
                      <a:pt x="5537835" y="1256538"/>
                    </a:lnTo>
                    <a:lnTo>
                      <a:pt x="5537835" y="1264158"/>
                    </a:lnTo>
                    <a:lnTo>
                      <a:pt x="5560695" y="1264158"/>
                    </a:lnTo>
                    <a:lnTo>
                      <a:pt x="5560695" y="1256538"/>
                    </a:lnTo>
                    <a:close/>
                  </a:path>
                  <a:path w="5657850" h="3133090">
                    <a:moveTo>
                      <a:pt x="5591175" y="1256538"/>
                    </a:moveTo>
                    <a:lnTo>
                      <a:pt x="5568302" y="1256538"/>
                    </a:lnTo>
                    <a:lnTo>
                      <a:pt x="5568302" y="1264158"/>
                    </a:lnTo>
                    <a:lnTo>
                      <a:pt x="5591175" y="1264158"/>
                    </a:lnTo>
                    <a:lnTo>
                      <a:pt x="5591175" y="1256538"/>
                    </a:lnTo>
                    <a:close/>
                  </a:path>
                  <a:path w="5657850" h="3133090">
                    <a:moveTo>
                      <a:pt x="5621655" y="1256538"/>
                    </a:moveTo>
                    <a:lnTo>
                      <a:pt x="5598795" y="1256538"/>
                    </a:lnTo>
                    <a:lnTo>
                      <a:pt x="5598795" y="1264158"/>
                    </a:lnTo>
                    <a:lnTo>
                      <a:pt x="5621655" y="1264158"/>
                    </a:lnTo>
                    <a:lnTo>
                      <a:pt x="5621655" y="1256538"/>
                    </a:lnTo>
                    <a:close/>
                  </a:path>
                  <a:path w="5657850" h="3133090">
                    <a:moveTo>
                      <a:pt x="5652897" y="1256538"/>
                    </a:moveTo>
                    <a:lnTo>
                      <a:pt x="5629275" y="1256538"/>
                    </a:lnTo>
                    <a:lnTo>
                      <a:pt x="5629275" y="1264158"/>
                    </a:lnTo>
                    <a:lnTo>
                      <a:pt x="5652897" y="1264158"/>
                    </a:lnTo>
                    <a:lnTo>
                      <a:pt x="5652897" y="1256538"/>
                    </a:lnTo>
                    <a:close/>
                  </a:path>
                  <a:path w="5657850" h="3133090">
                    <a:moveTo>
                      <a:pt x="5657469" y="1450848"/>
                    </a:moveTo>
                    <a:lnTo>
                      <a:pt x="5649836" y="1450848"/>
                    </a:lnTo>
                    <a:lnTo>
                      <a:pt x="5649836" y="1473708"/>
                    </a:lnTo>
                    <a:lnTo>
                      <a:pt x="5657469" y="1473708"/>
                    </a:lnTo>
                    <a:lnTo>
                      <a:pt x="5657469" y="1450848"/>
                    </a:lnTo>
                    <a:close/>
                  </a:path>
                  <a:path w="5657850" h="3133090">
                    <a:moveTo>
                      <a:pt x="5657469" y="1420368"/>
                    </a:moveTo>
                    <a:lnTo>
                      <a:pt x="5649836" y="1420368"/>
                    </a:lnTo>
                    <a:lnTo>
                      <a:pt x="5649836" y="1443228"/>
                    </a:lnTo>
                    <a:lnTo>
                      <a:pt x="5657469" y="1443228"/>
                    </a:lnTo>
                    <a:lnTo>
                      <a:pt x="5657469" y="1420368"/>
                    </a:lnTo>
                    <a:close/>
                  </a:path>
                  <a:path w="5657850" h="3133090">
                    <a:moveTo>
                      <a:pt x="5657469" y="1389126"/>
                    </a:moveTo>
                    <a:lnTo>
                      <a:pt x="5649836" y="1389126"/>
                    </a:lnTo>
                    <a:lnTo>
                      <a:pt x="5649836" y="1411986"/>
                    </a:lnTo>
                    <a:lnTo>
                      <a:pt x="5657469" y="1411986"/>
                    </a:lnTo>
                    <a:lnTo>
                      <a:pt x="5657469" y="1389126"/>
                    </a:lnTo>
                    <a:close/>
                  </a:path>
                  <a:path w="5657850" h="3133090">
                    <a:moveTo>
                      <a:pt x="5657469" y="1358646"/>
                    </a:moveTo>
                    <a:lnTo>
                      <a:pt x="5649836" y="1358646"/>
                    </a:lnTo>
                    <a:lnTo>
                      <a:pt x="5649836" y="1381506"/>
                    </a:lnTo>
                    <a:lnTo>
                      <a:pt x="5657469" y="1381506"/>
                    </a:lnTo>
                    <a:lnTo>
                      <a:pt x="5657469" y="1358646"/>
                    </a:lnTo>
                    <a:close/>
                  </a:path>
                  <a:path w="5657850" h="3133090">
                    <a:moveTo>
                      <a:pt x="5657469" y="1328166"/>
                    </a:moveTo>
                    <a:lnTo>
                      <a:pt x="5649836" y="1328166"/>
                    </a:lnTo>
                    <a:lnTo>
                      <a:pt x="5649836" y="1351026"/>
                    </a:lnTo>
                    <a:lnTo>
                      <a:pt x="5657469" y="1351026"/>
                    </a:lnTo>
                    <a:lnTo>
                      <a:pt x="5657469" y="1328166"/>
                    </a:lnTo>
                    <a:close/>
                  </a:path>
                  <a:path w="5657850" h="3133090">
                    <a:moveTo>
                      <a:pt x="5657469" y="1297686"/>
                    </a:moveTo>
                    <a:lnTo>
                      <a:pt x="5649836" y="1297686"/>
                    </a:lnTo>
                    <a:lnTo>
                      <a:pt x="5649836" y="1320546"/>
                    </a:lnTo>
                    <a:lnTo>
                      <a:pt x="5657469" y="1320546"/>
                    </a:lnTo>
                    <a:lnTo>
                      <a:pt x="5657469" y="1297686"/>
                    </a:lnTo>
                    <a:close/>
                  </a:path>
                  <a:path w="5657850" h="3133090">
                    <a:moveTo>
                      <a:pt x="5657469" y="1267206"/>
                    </a:moveTo>
                    <a:lnTo>
                      <a:pt x="5649836" y="1267206"/>
                    </a:lnTo>
                    <a:lnTo>
                      <a:pt x="5649836" y="1290066"/>
                    </a:lnTo>
                    <a:lnTo>
                      <a:pt x="5657469" y="1290066"/>
                    </a:lnTo>
                    <a:lnTo>
                      <a:pt x="5657469" y="1267206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113" name="object 77">
                <a:extLst>
                  <a:ext uri="{FF2B5EF4-FFF2-40B4-BE49-F238E27FC236}">
                    <a16:creationId xmlns:a16="http://schemas.microsoft.com/office/drawing/2014/main" id="{27BAF498-131B-292D-1CC5-95CE8625F4B9}"/>
                  </a:ext>
                </a:extLst>
              </p:cNvPr>
              <p:cNvSpPr/>
              <p:nvPr/>
            </p:nvSpPr>
            <p:spPr>
              <a:xfrm>
                <a:off x="5787390" y="1059941"/>
                <a:ext cx="270510" cy="3260725"/>
              </a:xfrm>
              <a:custGeom>
                <a:avLst/>
                <a:gdLst/>
                <a:ahLst/>
                <a:cxnLst/>
                <a:rect l="l" t="t" r="r" b="b"/>
                <a:pathLst>
                  <a:path w="270510" h="3260725">
                    <a:moveTo>
                      <a:pt x="270509" y="137922"/>
                    </a:moveTo>
                    <a:lnTo>
                      <a:pt x="270509" y="132587"/>
                    </a:lnTo>
                    <a:lnTo>
                      <a:pt x="137922" y="0"/>
                    </a:lnTo>
                    <a:lnTo>
                      <a:pt x="0" y="137922"/>
                    </a:lnTo>
                    <a:lnTo>
                      <a:pt x="68580" y="137922"/>
                    </a:lnTo>
                    <a:lnTo>
                      <a:pt x="68580" y="3260598"/>
                    </a:lnTo>
                    <a:lnTo>
                      <a:pt x="206502" y="3260598"/>
                    </a:lnTo>
                    <a:lnTo>
                      <a:pt x="206502" y="137922"/>
                    </a:lnTo>
                    <a:lnTo>
                      <a:pt x="270509" y="1379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6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111" name="object 78">
              <a:extLst>
                <a:ext uri="{FF2B5EF4-FFF2-40B4-BE49-F238E27FC236}">
                  <a16:creationId xmlns:a16="http://schemas.microsoft.com/office/drawing/2014/main" id="{981F5ADE-14DB-68CC-6F30-FEEEB3497B10}"/>
                </a:ext>
              </a:extLst>
            </p:cNvPr>
            <p:cNvSpPr/>
            <p:nvPr/>
          </p:nvSpPr>
          <p:spPr>
            <a:xfrm>
              <a:off x="10119361" y="1543329"/>
              <a:ext cx="409807" cy="4785732"/>
            </a:xfrm>
            <a:custGeom>
              <a:avLst/>
              <a:gdLst/>
              <a:ahLst/>
              <a:cxnLst/>
              <a:rect l="l" t="t" r="r" b="b"/>
              <a:pathLst>
                <a:path w="280035" h="3270250">
                  <a:moveTo>
                    <a:pt x="279653" y="139445"/>
                  </a:moveTo>
                  <a:lnTo>
                    <a:pt x="279653" y="132587"/>
                  </a:lnTo>
                  <a:lnTo>
                    <a:pt x="147066" y="0"/>
                  </a:lnTo>
                  <a:lnTo>
                    <a:pt x="0" y="147065"/>
                  </a:lnTo>
                  <a:lnTo>
                    <a:pt x="9143" y="147065"/>
                  </a:lnTo>
                  <a:lnTo>
                    <a:pt x="9144" y="139445"/>
                  </a:lnTo>
                  <a:lnTo>
                    <a:pt x="18254" y="139445"/>
                  </a:lnTo>
                  <a:lnTo>
                    <a:pt x="144018" y="12983"/>
                  </a:lnTo>
                  <a:lnTo>
                    <a:pt x="144018" y="7619"/>
                  </a:lnTo>
                  <a:lnTo>
                    <a:pt x="149352" y="7619"/>
                  </a:lnTo>
                  <a:lnTo>
                    <a:pt x="149352" y="12953"/>
                  </a:lnTo>
                  <a:lnTo>
                    <a:pt x="275844" y="139445"/>
                  </a:lnTo>
                  <a:lnTo>
                    <a:pt x="279653" y="139445"/>
                  </a:lnTo>
                  <a:close/>
                </a:path>
                <a:path w="280035" h="3270250">
                  <a:moveTo>
                    <a:pt x="18254" y="139445"/>
                  </a:moveTo>
                  <a:lnTo>
                    <a:pt x="9144" y="139445"/>
                  </a:lnTo>
                  <a:lnTo>
                    <a:pt x="12192" y="145541"/>
                  </a:lnTo>
                  <a:lnTo>
                    <a:pt x="18254" y="139445"/>
                  </a:lnTo>
                  <a:close/>
                </a:path>
                <a:path w="280035" h="3270250">
                  <a:moveTo>
                    <a:pt x="82296" y="3262122"/>
                  </a:moveTo>
                  <a:lnTo>
                    <a:pt x="82296" y="139445"/>
                  </a:lnTo>
                  <a:lnTo>
                    <a:pt x="18254" y="139445"/>
                  </a:lnTo>
                  <a:lnTo>
                    <a:pt x="12192" y="145541"/>
                  </a:lnTo>
                  <a:lnTo>
                    <a:pt x="9144" y="139445"/>
                  </a:lnTo>
                  <a:lnTo>
                    <a:pt x="9143" y="147065"/>
                  </a:lnTo>
                  <a:lnTo>
                    <a:pt x="73914" y="147065"/>
                  </a:lnTo>
                  <a:lnTo>
                    <a:pt x="73914" y="143255"/>
                  </a:lnTo>
                  <a:lnTo>
                    <a:pt x="77724" y="147065"/>
                  </a:lnTo>
                  <a:lnTo>
                    <a:pt x="77724" y="3262122"/>
                  </a:lnTo>
                  <a:lnTo>
                    <a:pt x="82296" y="3262122"/>
                  </a:lnTo>
                  <a:close/>
                </a:path>
                <a:path w="280035" h="3270250">
                  <a:moveTo>
                    <a:pt x="77724" y="147065"/>
                  </a:moveTo>
                  <a:lnTo>
                    <a:pt x="73914" y="143255"/>
                  </a:lnTo>
                  <a:lnTo>
                    <a:pt x="73914" y="147065"/>
                  </a:lnTo>
                  <a:lnTo>
                    <a:pt x="77724" y="147065"/>
                  </a:lnTo>
                  <a:close/>
                </a:path>
                <a:path w="280035" h="3270250">
                  <a:moveTo>
                    <a:pt x="82296" y="3269741"/>
                  </a:moveTo>
                  <a:lnTo>
                    <a:pt x="82296" y="3265931"/>
                  </a:lnTo>
                  <a:lnTo>
                    <a:pt x="77724" y="3262122"/>
                  </a:lnTo>
                  <a:lnTo>
                    <a:pt x="77724" y="147065"/>
                  </a:lnTo>
                  <a:lnTo>
                    <a:pt x="73914" y="147065"/>
                  </a:lnTo>
                  <a:lnTo>
                    <a:pt x="73914" y="3269741"/>
                  </a:lnTo>
                  <a:lnTo>
                    <a:pt x="82296" y="3269741"/>
                  </a:lnTo>
                  <a:close/>
                </a:path>
                <a:path w="280035" h="3270250">
                  <a:moveTo>
                    <a:pt x="215646" y="3262122"/>
                  </a:moveTo>
                  <a:lnTo>
                    <a:pt x="77724" y="3262122"/>
                  </a:lnTo>
                  <a:lnTo>
                    <a:pt x="82296" y="3265931"/>
                  </a:lnTo>
                  <a:lnTo>
                    <a:pt x="82296" y="3269741"/>
                  </a:lnTo>
                  <a:lnTo>
                    <a:pt x="211836" y="3269741"/>
                  </a:lnTo>
                  <a:lnTo>
                    <a:pt x="211836" y="3265931"/>
                  </a:lnTo>
                  <a:lnTo>
                    <a:pt x="215646" y="3262122"/>
                  </a:lnTo>
                  <a:close/>
                </a:path>
                <a:path w="280035" h="3270250">
                  <a:moveTo>
                    <a:pt x="149352" y="7619"/>
                  </a:moveTo>
                  <a:lnTo>
                    <a:pt x="144018" y="7619"/>
                  </a:lnTo>
                  <a:lnTo>
                    <a:pt x="146692" y="10294"/>
                  </a:lnTo>
                  <a:lnTo>
                    <a:pt x="149352" y="7619"/>
                  </a:lnTo>
                  <a:close/>
                </a:path>
                <a:path w="280035" h="3270250">
                  <a:moveTo>
                    <a:pt x="146692" y="10294"/>
                  </a:moveTo>
                  <a:lnTo>
                    <a:pt x="144018" y="7619"/>
                  </a:lnTo>
                  <a:lnTo>
                    <a:pt x="144018" y="12983"/>
                  </a:lnTo>
                  <a:lnTo>
                    <a:pt x="146692" y="10294"/>
                  </a:lnTo>
                  <a:close/>
                </a:path>
                <a:path w="280035" h="3270250">
                  <a:moveTo>
                    <a:pt x="149352" y="12953"/>
                  </a:moveTo>
                  <a:lnTo>
                    <a:pt x="149352" y="7619"/>
                  </a:lnTo>
                  <a:lnTo>
                    <a:pt x="146692" y="10294"/>
                  </a:lnTo>
                  <a:lnTo>
                    <a:pt x="149352" y="12953"/>
                  </a:lnTo>
                  <a:close/>
                </a:path>
                <a:path w="280035" h="3270250">
                  <a:moveTo>
                    <a:pt x="279653" y="147065"/>
                  </a:moveTo>
                  <a:lnTo>
                    <a:pt x="279653" y="143255"/>
                  </a:lnTo>
                  <a:lnTo>
                    <a:pt x="275844" y="139445"/>
                  </a:lnTo>
                  <a:lnTo>
                    <a:pt x="211835" y="139445"/>
                  </a:lnTo>
                  <a:lnTo>
                    <a:pt x="211836" y="3262122"/>
                  </a:lnTo>
                  <a:lnTo>
                    <a:pt x="215646" y="3262122"/>
                  </a:lnTo>
                  <a:lnTo>
                    <a:pt x="215646" y="147065"/>
                  </a:lnTo>
                  <a:lnTo>
                    <a:pt x="219456" y="143255"/>
                  </a:lnTo>
                  <a:lnTo>
                    <a:pt x="219456" y="147065"/>
                  </a:lnTo>
                  <a:lnTo>
                    <a:pt x="279653" y="147065"/>
                  </a:lnTo>
                  <a:close/>
                </a:path>
                <a:path w="280035" h="3270250">
                  <a:moveTo>
                    <a:pt x="219456" y="3269741"/>
                  </a:moveTo>
                  <a:lnTo>
                    <a:pt x="219456" y="147065"/>
                  </a:lnTo>
                  <a:lnTo>
                    <a:pt x="215646" y="147065"/>
                  </a:lnTo>
                  <a:lnTo>
                    <a:pt x="215646" y="3262122"/>
                  </a:lnTo>
                  <a:lnTo>
                    <a:pt x="211836" y="3265931"/>
                  </a:lnTo>
                  <a:lnTo>
                    <a:pt x="211836" y="3269741"/>
                  </a:lnTo>
                  <a:lnTo>
                    <a:pt x="219456" y="3269741"/>
                  </a:lnTo>
                  <a:close/>
                </a:path>
                <a:path w="280035" h="3270250">
                  <a:moveTo>
                    <a:pt x="219456" y="147065"/>
                  </a:moveTo>
                  <a:lnTo>
                    <a:pt x="219456" y="143255"/>
                  </a:lnTo>
                  <a:lnTo>
                    <a:pt x="215646" y="147065"/>
                  </a:lnTo>
                  <a:lnTo>
                    <a:pt x="219456" y="147065"/>
                  </a:lnTo>
                  <a:close/>
                </a:path>
                <a:path w="280035" h="3270250">
                  <a:moveTo>
                    <a:pt x="279653" y="143255"/>
                  </a:moveTo>
                  <a:lnTo>
                    <a:pt x="279653" y="139445"/>
                  </a:lnTo>
                  <a:lnTo>
                    <a:pt x="275844" y="139445"/>
                  </a:lnTo>
                  <a:lnTo>
                    <a:pt x="279653" y="143255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84096" y="208153"/>
            <a:ext cx="5638800" cy="910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9" dirty="0">
                <a:solidFill>
                  <a:schemeClr val="tx2"/>
                </a:solidFill>
              </a:rPr>
              <a:t>Secure</a:t>
            </a:r>
            <a:r>
              <a:rPr lang="en-US" spc="-66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HTTP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86811" y="1168636"/>
            <a:ext cx="10609389" cy="21969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36961" marR="7434" lvl="0" indent="-228600" algn="just" defTabSz="914400" rtl="0" eaLnBrk="1" fontAlgn="auto" latinLnBrk="0" hangingPunct="1">
              <a:lnSpc>
                <a:spcPct val="150000"/>
              </a:lnSpc>
              <a:spcBef>
                <a:spcPts val="139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Secure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HTTP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application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layer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protocol,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used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to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encrypt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web</a:t>
            </a:r>
            <a:r>
              <a:rPr kumimoji="0" lang="en-US" sz="1600" b="1" i="0" u="none" strike="noStrike" kern="1200" cap="none" spc="3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communications </a:t>
            </a:r>
            <a:r>
              <a:rPr kumimoji="0" lang="en-US" sz="1600" b="1" i="0" u="none" strike="noStrike" kern="1200" cap="none" spc="-41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carried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over</a:t>
            </a:r>
            <a:r>
              <a:rPr kumimoji="0" lang="en-US" sz="16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HTTP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alternate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HTTPS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(SSL)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8363" lvl="0" indent="-228600" algn="just" defTabSz="914400" rtl="0" eaLnBrk="1" fontAlgn="auto" latinLnBrk="0" hangingPunct="1">
              <a:lnSpc>
                <a:spcPct val="150000"/>
              </a:lnSpc>
              <a:spcBef>
                <a:spcPts val="7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</a:t>
            </a:r>
            <a:r>
              <a:rPr kumimoji="0" lang="en-US" sz="1600" b="1" i="0" u="none" strike="noStrike" kern="1200" cap="none" spc="146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ensures</a:t>
            </a:r>
            <a:r>
              <a:rPr kumimoji="0" lang="en-US" sz="1600" b="1" i="0" u="none" strike="noStrike" kern="1200" cap="none" spc="161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secure</a:t>
            </a:r>
            <a:r>
              <a:rPr kumimoji="0" lang="en-US" sz="1600" b="1" i="0" u="none" strike="noStrike" kern="1200" cap="none" spc="13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data</a:t>
            </a:r>
            <a:r>
              <a:rPr kumimoji="0" lang="en-US" sz="1600" b="1" i="0" u="none" strike="noStrike" kern="1200" cap="none" spc="161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transmission</a:t>
            </a:r>
            <a:r>
              <a:rPr kumimoji="0" lang="en-US" sz="1600" b="1" i="0" u="none" strike="noStrike" kern="1200" cap="none" spc="13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of</a:t>
            </a:r>
            <a:r>
              <a:rPr kumimoji="0" lang="en-US" sz="1600" b="1" i="0" u="none" strike="noStrike" kern="1200" cap="none" spc="154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individual</a:t>
            </a:r>
            <a:r>
              <a:rPr kumimoji="0" lang="en-US" sz="1600" b="1" i="0" u="none" strike="noStrike" kern="1200" cap="none" spc="146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messages</a:t>
            </a:r>
            <a:r>
              <a:rPr kumimoji="0" lang="en-US" sz="1600" b="1" i="0" u="none" strike="noStrike" kern="1200" cap="none" spc="154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while</a:t>
            </a:r>
            <a:r>
              <a:rPr kumimoji="0" lang="en-US" sz="1600" b="1" i="0" u="none" strike="noStrike" kern="1200" cap="none" spc="13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SSL</a:t>
            </a:r>
            <a:r>
              <a:rPr kumimoji="0" lang="en-US" sz="1600" b="1" i="0" u="none" strike="noStrike" kern="1200" cap="none" spc="88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establishes</a:t>
            </a:r>
            <a:r>
              <a:rPr kumimoji="0" lang="en-US" sz="1600" b="1" i="0" u="none" strike="noStrike" kern="1200" cap="none" spc="154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</a:t>
            </a:r>
            <a:r>
              <a:rPr kumimoji="0" lang="en-US" sz="1600" b="1" i="0" u="none" strike="noStrike" kern="1200" cap="none" spc="146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secure </a:t>
            </a:r>
            <a:r>
              <a:rPr kumimoji="0" lang="en-US" sz="1600" b="1" i="0" u="none" strike="noStrike" kern="1200" cap="none" spc="-40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connection</a:t>
            </a:r>
            <a:r>
              <a:rPr kumimoji="0" lang="en-US" sz="16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between</a:t>
            </a:r>
            <a:r>
              <a:rPr kumimoji="0" lang="en-US" sz="16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two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entities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ensuring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security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of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entire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communication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 is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generally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used</a:t>
            </a:r>
            <a:r>
              <a:rPr kumimoji="0" lang="en-US" sz="16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situations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where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server</a:t>
            </a:r>
            <a:r>
              <a:rPr kumimoji="0" lang="en-US" sz="16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requires</a:t>
            </a:r>
            <a:r>
              <a:rPr kumimoji="0" lang="en-US" sz="1600" b="1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 authentication</a:t>
            </a:r>
            <a:r>
              <a:rPr kumimoji="0" lang="en-US" sz="1600" b="1" i="0" u="none" strike="noStrike" kern="1200" cap="none" spc="-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from</a:t>
            </a:r>
            <a:r>
              <a:rPr kumimoji="0" lang="en-US" sz="1600" b="1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user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8E307C1-9202-77BD-B96A-DB48BB5B5ED4}"/>
              </a:ext>
            </a:extLst>
          </p:cNvPr>
          <p:cNvGrpSpPr/>
          <p:nvPr/>
        </p:nvGrpSpPr>
        <p:grpSpPr>
          <a:xfrm>
            <a:off x="1857794" y="3429000"/>
            <a:ext cx="8273462" cy="3256926"/>
            <a:chOff x="1857794" y="3059668"/>
            <a:chExt cx="8273462" cy="3449277"/>
          </a:xfrm>
        </p:grpSpPr>
        <p:grpSp>
          <p:nvGrpSpPr>
            <p:cNvPr id="3" name="object 4">
              <a:extLst>
                <a:ext uri="{FF2B5EF4-FFF2-40B4-BE49-F238E27FC236}">
                  <a16:creationId xmlns:a16="http://schemas.microsoft.com/office/drawing/2014/main" id="{EECEF237-FF13-8052-D244-C83158694E34}"/>
                </a:ext>
              </a:extLst>
            </p:cNvPr>
            <p:cNvGrpSpPr/>
            <p:nvPr/>
          </p:nvGrpSpPr>
          <p:grpSpPr>
            <a:xfrm>
              <a:off x="1857794" y="3607401"/>
              <a:ext cx="8273462" cy="2895602"/>
              <a:chOff x="227838" y="2534411"/>
              <a:chExt cx="5653532" cy="1978661"/>
            </a:xfrm>
          </p:grpSpPr>
          <p:sp>
            <p:nvSpPr>
              <p:cNvPr id="58" name="object 6">
                <a:extLst>
                  <a:ext uri="{FF2B5EF4-FFF2-40B4-BE49-F238E27FC236}">
                    <a16:creationId xmlns:a16="http://schemas.microsoft.com/office/drawing/2014/main" id="{6B812FA4-9280-0EFF-7D0F-14CA6D1A8B75}"/>
                  </a:ext>
                </a:extLst>
              </p:cNvPr>
              <p:cNvSpPr/>
              <p:nvPr/>
            </p:nvSpPr>
            <p:spPr>
              <a:xfrm>
                <a:off x="228600" y="2534412"/>
                <a:ext cx="5652770" cy="1978660"/>
              </a:xfrm>
              <a:custGeom>
                <a:avLst/>
                <a:gdLst/>
                <a:ahLst/>
                <a:cxnLst/>
                <a:rect l="l" t="t" r="r" b="b"/>
                <a:pathLst>
                  <a:path w="5652770" h="1978660">
                    <a:moveTo>
                      <a:pt x="0" y="1978151"/>
                    </a:moveTo>
                    <a:lnTo>
                      <a:pt x="5652515" y="1978151"/>
                    </a:lnTo>
                    <a:lnTo>
                      <a:pt x="5652515" y="0"/>
                    </a:lnTo>
                    <a:lnTo>
                      <a:pt x="0" y="0"/>
                    </a:lnTo>
                    <a:lnTo>
                      <a:pt x="0" y="1978151"/>
                    </a:lnTo>
                    <a:close/>
                  </a:path>
                </a:pathLst>
              </a:custGeom>
              <a:solidFill>
                <a:srgbClr val="FEFEFE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sp>
            <p:nvSpPr>
              <p:cNvPr id="59" name="object 7">
                <a:extLst>
                  <a:ext uri="{FF2B5EF4-FFF2-40B4-BE49-F238E27FC236}">
                    <a16:creationId xmlns:a16="http://schemas.microsoft.com/office/drawing/2014/main" id="{47B0FA38-F673-EF44-351A-EEF54961A50A}"/>
                  </a:ext>
                </a:extLst>
              </p:cNvPr>
              <p:cNvSpPr/>
              <p:nvPr/>
            </p:nvSpPr>
            <p:spPr>
              <a:xfrm>
                <a:off x="227838" y="2534411"/>
                <a:ext cx="5653405" cy="1978660"/>
              </a:xfrm>
              <a:custGeom>
                <a:avLst/>
                <a:gdLst/>
                <a:ahLst/>
                <a:cxnLst/>
                <a:rect l="l" t="t" r="r" b="b"/>
                <a:pathLst>
                  <a:path w="5653405" h="1978660">
                    <a:moveTo>
                      <a:pt x="5653278" y="1978152"/>
                    </a:moveTo>
                    <a:lnTo>
                      <a:pt x="5653278" y="0"/>
                    </a:lnTo>
                    <a:lnTo>
                      <a:pt x="0" y="0"/>
                    </a:lnTo>
                    <a:lnTo>
                      <a:pt x="0" y="1978152"/>
                    </a:lnTo>
                    <a:lnTo>
                      <a:pt x="2286" y="1978152"/>
                    </a:lnTo>
                    <a:lnTo>
                      <a:pt x="2285" y="3810"/>
                    </a:lnTo>
                    <a:lnTo>
                      <a:pt x="3809" y="1524"/>
                    </a:lnTo>
                    <a:lnTo>
                      <a:pt x="3810" y="3810"/>
                    </a:lnTo>
                    <a:lnTo>
                      <a:pt x="5649468" y="3810"/>
                    </a:lnTo>
                    <a:lnTo>
                      <a:pt x="5649468" y="1524"/>
                    </a:lnTo>
                    <a:lnTo>
                      <a:pt x="5651754" y="3810"/>
                    </a:lnTo>
                    <a:lnTo>
                      <a:pt x="5651754" y="1978152"/>
                    </a:lnTo>
                    <a:lnTo>
                      <a:pt x="5653278" y="1978152"/>
                    </a:lnTo>
                    <a:close/>
                  </a:path>
                  <a:path w="5653405" h="1978660">
                    <a:moveTo>
                      <a:pt x="3809" y="3810"/>
                    </a:moveTo>
                    <a:lnTo>
                      <a:pt x="3809" y="1524"/>
                    </a:lnTo>
                    <a:lnTo>
                      <a:pt x="2285" y="3810"/>
                    </a:lnTo>
                    <a:lnTo>
                      <a:pt x="3809" y="3810"/>
                    </a:lnTo>
                    <a:close/>
                  </a:path>
                  <a:path w="5653405" h="1978660">
                    <a:moveTo>
                      <a:pt x="3810" y="1974342"/>
                    </a:moveTo>
                    <a:lnTo>
                      <a:pt x="3809" y="3810"/>
                    </a:lnTo>
                    <a:lnTo>
                      <a:pt x="2285" y="3810"/>
                    </a:lnTo>
                    <a:lnTo>
                      <a:pt x="2286" y="1974342"/>
                    </a:lnTo>
                    <a:lnTo>
                      <a:pt x="3810" y="1974342"/>
                    </a:lnTo>
                    <a:close/>
                  </a:path>
                  <a:path w="5653405" h="1978660">
                    <a:moveTo>
                      <a:pt x="5651754" y="1974342"/>
                    </a:moveTo>
                    <a:lnTo>
                      <a:pt x="2286" y="1974342"/>
                    </a:lnTo>
                    <a:lnTo>
                      <a:pt x="3810" y="1976628"/>
                    </a:lnTo>
                    <a:lnTo>
                      <a:pt x="3810" y="1978152"/>
                    </a:lnTo>
                    <a:lnTo>
                      <a:pt x="5649468" y="1978152"/>
                    </a:lnTo>
                    <a:lnTo>
                      <a:pt x="5649468" y="1976628"/>
                    </a:lnTo>
                    <a:lnTo>
                      <a:pt x="5651754" y="1974342"/>
                    </a:lnTo>
                    <a:close/>
                  </a:path>
                  <a:path w="5653405" h="1978660">
                    <a:moveTo>
                      <a:pt x="3810" y="1978152"/>
                    </a:moveTo>
                    <a:lnTo>
                      <a:pt x="3810" y="1976628"/>
                    </a:lnTo>
                    <a:lnTo>
                      <a:pt x="2286" y="1974342"/>
                    </a:lnTo>
                    <a:lnTo>
                      <a:pt x="2286" y="1978152"/>
                    </a:lnTo>
                    <a:lnTo>
                      <a:pt x="3810" y="1978152"/>
                    </a:lnTo>
                    <a:close/>
                  </a:path>
                  <a:path w="5653405" h="1978660">
                    <a:moveTo>
                      <a:pt x="5651754" y="3810"/>
                    </a:moveTo>
                    <a:lnTo>
                      <a:pt x="5649468" y="1524"/>
                    </a:lnTo>
                    <a:lnTo>
                      <a:pt x="5649468" y="3810"/>
                    </a:lnTo>
                    <a:lnTo>
                      <a:pt x="5651754" y="3810"/>
                    </a:lnTo>
                    <a:close/>
                  </a:path>
                  <a:path w="5653405" h="1978660">
                    <a:moveTo>
                      <a:pt x="5651754" y="1974342"/>
                    </a:moveTo>
                    <a:lnTo>
                      <a:pt x="5651754" y="3810"/>
                    </a:lnTo>
                    <a:lnTo>
                      <a:pt x="5649468" y="3810"/>
                    </a:lnTo>
                    <a:lnTo>
                      <a:pt x="5649468" y="1974342"/>
                    </a:lnTo>
                    <a:lnTo>
                      <a:pt x="5651754" y="1974342"/>
                    </a:lnTo>
                    <a:close/>
                  </a:path>
                  <a:path w="5653405" h="1978660">
                    <a:moveTo>
                      <a:pt x="5651754" y="1978152"/>
                    </a:moveTo>
                    <a:lnTo>
                      <a:pt x="5651754" y="1974342"/>
                    </a:lnTo>
                    <a:lnTo>
                      <a:pt x="5649468" y="1976628"/>
                    </a:lnTo>
                    <a:lnTo>
                      <a:pt x="5649468" y="1978152"/>
                    </a:lnTo>
                    <a:lnTo>
                      <a:pt x="5651754" y="197815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object 10">
              <a:extLst>
                <a:ext uri="{FF2B5EF4-FFF2-40B4-BE49-F238E27FC236}">
                  <a16:creationId xmlns:a16="http://schemas.microsoft.com/office/drawing/2014/main" id="{6AF27227-D1D6-9263-A3DD-26A1557D8C17}"/>
                </a:ext>
              </a:extLst>
            </p:cNvPr>
            <p:cNvGrpSpPr/>
            <p:nvPr/>
          </p:nvGrpSpPr>
          <p:grpSpPr>
            <a:xfrm>
              <a:off x="2120962" y="4139311"/>
              <a:ext cx="7747310" cy="2369634"/>
              <a:chOff x="407669" y="2897885"/>
              <a:chExt cx="5293995" cy="1619250"/>
            </a:xfrm>
          </p:grpSpPr>
          <p:sp>
            <p:nvSpPr>
              <p:cNvPr id="53" name="object 11">
                <a:extLst>
                  <a:ext uri="{FF2B5EF4-FFF2-40B4-BE49-F238E27FC236}">
                    <a16:creationId xmlns:a16="http://schemas.microsoft.com/office/drawing/2014/main" id="{56A1EB76-3E75-7C15-600A-CD2DEC75AD39}"/>
                  </a:ext>
                </a:extLst>
              </p:cNvPr>
              <p:cNvSpPr/>
              <p:nvPr/>
            </p:nvSpPr>
            <p:spPr>
              <a:xfrm>
                <a:off x="407669" y="2897885"/>
                <a:ext cx="5293995" cy="1619250"/>
              </a:xfrm>
              <a:custGeom>
                <a:avLst/>
                <a:gdLst/>
                <a:ahLst/>
                <a:cxnLst/>
                <a:rect l="l" t="t" r="r" b="b"/>
                <a:pathLst>
                  <a:path w="5293995" h="1619250">
                    <a:moveTo>
                      <a:pt x="1848612" y="0"/>
                    </a:moveTo>
                    <a:lnTo>
                      <a:pt x="0" y="0"/>
                    </a:lnTo>
                    <a:lnTo>
                      <a:pt x="0" y="1619250"/>
                    </a:lnTo>
                    <a:lnTo>
                      <a:pt x="6096" y="1619250"/>
                    </a:lnTo>
                    <a:lnTo>
                      <a:pt x="11430" y="1619250"/>
                    </a:lnTo>
                    <a:lnTo>
                      <a:pt x="1837182" y="1619250"/>
                    </a:lnTo>
                    <a:lnTo>
                      <a:pt x="1843278" y="1619250"/>
                    </a:lnTo>
                    <a:lnTo>
                      <a:pt x="1848612" y="1619250"/>
                    </a:lnTo>
                    <a:lnTo>
                      <a:pt x="1848612" y="0"/>
                    </a:lnTo>
                    <a:close/>
                  </a:path>
                  <a:path w="5293995" h="1619250">
                    <a:moveTo>
                      <a:pt x="5293614" y="0"/>
                    </a:moveTo>
                    <a:lnTo>
                      <a:pt x="3445002" y="0"/>
                    </a:lnTo>
                    <a:lnTo>
                      <a:pt x="3445002" y="1619250"/>
                    </a:lnTo>
                    <a:lnTo>
                      <a:pt x="3451098" y="1619250"/>
                    </a:lnTo>
                    <a:lnTo>
                      <a:pt x="3456432" y="1619250"/>
                    </a:lnTo>
                    <a:lnTo>
                      <a:pt x="5282184" y="1619250"/>
                    </a:lnTo>
                    <a:lnTo>
                      <a:pt x="5288280" y="1619250"/>
                    </a:lnTo>
                    <a:lnTo>
                      <a:pt x="5293614" y="1619250"/>
                    </a:lnTo>
                    <a:lnTo>
                      <a:pt x="529361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54" name="object 12">
                <a:extLst>
                  <a:ext uri="{FF2B5EF4-FFF2-40B4-BE49-F238E27FC236}">
                    <a16:creationId xmlns:a16="http://schemas.microsoft.com/office/drawing/2014/main" id="{637BC970-6BF4-8FC6-BB83-D071F45ACE9E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7407" y="3041141"/>
                <a:ext cx="1469898" cy="612647"/>
              </a:xfrm>
              <a:prstGeom prst="rect">
                <a:avLst/>
              </a:prstGeom>
            </p:spPr>
          </p:pic>
          <p:sp>
            <p:nvSpPr>
              <p:cNvPr id="55" name="object 13">
                <a:extLst>
                  <a:ext uri="{FF2B5EF4-FFF2-40B4-BE49-F238E27FC236}">
                    <a16:creationId xmlns:a16="http://schemas.microsoft.com/office/drawing/2014/main" id="{4878A6AC-3CAE-40CE-73B5-4880F898E198}"/>
                  </a:ext>
                </a:extLst>
              </p:cNvPr>
              <p:cNvSpPr/>
              <p:nvPr/>
            </p:nvSpPr>
            <p:spPr>
              <a:xfrm>
                <a:off x="595883" y="3039617"/>
                <a:ext cx="1473200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1473200" h="615950">
                    <a:moveTo>
                      <a:pt x="1472946" y="615695"/>
                    </a:moveTo>
                    <a:lnTo>
                      <a:pt x="1472946" y="0"/>
                    </a:lnTo>
                    <a:lnTo>
                      <a:pt x="0" y="0"/>
                    </a:lnTo>
                    <a:lnTo>
                      <a:pt x="0" y="615695"/>
                    </a:lnTo>
                    <a:lnTo>
                      <a:pt x="1523" y="615695"/>
                    </a:lnTo>
                    <a:lnTo>
                      <a:pt x="1523" y="3809"/>
                    </a:lnTo>
                    <a:lnTo>
                      <a:pt x="3809" y="1524"/>
                    </a:lnTo>
                    <a:lnTo>
                      <a:pt x="3809" y="3809"/>
                    </a:lnTo>
                    <a:lnTo>
                      <a:pt x="1469136" y="3809"/>
                    </a:lnTo>
                    <a:lnTo>
                      <a:pt x="1469136" y="1524"/>
                    </a:lnTo>
                    <a:lnTo>
                      <a:pt x="1471422" y="3809"/>
                    </a:lnTo>
                    <a:lnTo>
                      <a:pt x="1471422" y="615695"/>
                    </a:lnTo>
                    <a:lnTo>
                      <a:pt x="1472946" y="615695"/>
                    </a:lnTo>
                    <a:close/>
                  </a:path>
                  <a:path w="1473200" h="615950">
                    <a:moveTo>
                      <a:pt x="3809" y="3809"/>
                    </a:moveTo>
                    <a:lnTo>
                      <a:pt x="3809" y="1524"/>
                    </a:lnTo>
                    <a:lnTo>
                      <a:pt x="1523" y="3809"/>
                    </a:lnTo>
                    <a:lnTo>
                      <a:pt x="3809" y="3809"/>
                    </a:lnTo>
                    <a:close/>
                  </a:path>
                  <a:path w="1473200" h="615950">
                    <a:moveTo>
                      <a:pt x="3809" y="611885"/>
                    </a:moveTo>
                    <a:lnTo>
                      <a:pt x="3809" y="3809"/>
                    </a:lnTo>
                    <a:lnTo>
                      <a:pt x="1523" y="3809"/>
                    </a:lnTo>
                    <a:lnTo>
                      <a:pt x="1523" y="611885"/>
                    </a:lnTo>
                    <a:lnTo>
                      <a:pt x="3809" y="611885"/>
                    </a:lnTo>
                    <a:close/>
                  </a:path>
                  <a:path w="1473200" h="615950">
                    <a:moveTo>
                      <a:pt x="1471422" y="611885"/>
                    </a:moveTo>
                    <a:lnTo>
                      <a:pt x="1523" y="611885"/>
                    </a:lnTo>
                    <a:lnTo>
                      <a:pt x="3809" y="614171"/>
                    </a:lnTo>
                    <a:lnTo>
                      <a:pt x="3809" y="615695"/>
                    </a:lnTo>
                    <a:lnTo>
                      <a:pt x="1469136" y="615695"/>
                    </a:lnTo>
                    <a:lnTo>
                      <a:pt x="1469136" y="614171"/>
                    </a:lnTo>
                    <a:lnTo>
                      <a:pt x="1471422" y="611885"/>
                    </a:lnTo>
                    <a:close/>
                  </a:path>
                  <a:path w="1473200" h="615950">
                    <a:moveTo>
                      <a:pt x="3809" y="615695"/>
                    </a:moveTo>
                    <a:lnTo>
                      <a:pt x="3809" y="614171"/>
                    </a:lnTo>
                    <a:lnTo>
                      <a:pt x="1523" y="611885"/>
                    </a:lnTo>
                    <a:lnTo>
                      <a:pt x="1523" y="615695"/>
                    </a:lnTo>
                    <a:lnTo>
                      <a:pt x="3809" y="615695"/>
                    </a:lnTo>
                    <a:close/>
                  </a:path>
                  <a:path w="1473200" h="615950">
                    <a:moveTo>
                      <a:pt x="1471422" y="3809"/>
                    </a:moveTo>
                    <a:lnTo>
                      <a:pt x="1469136" y="1524"/>
                    </a:lnTo>
                    <a:lnTo>
                      <a:pt x="1469136" y="3809"/>
                    </a:lnTo>
                    <a:lnTo>
                      <a:pt x="1471422" y="3809"/>
                    </a:lnTo>
                    <a:close/>
                  </a:path>
                  <a:path w="1473200" h="615950">
                    <a:moveTo>
                      <a:pt x="1471422" y="611885"/>
                    </a:moveTo>
                    <a:lnTo>
                      <a:pt x="1471422" y="3809"/>
                    </a:lnTo>
                    <a:lnTo>
                      <a:pt x="1469136" y="3809"/>
                    </a:lnTo>
                    <a:lnTo>
                      <a:pt x="1469136" y="611885"/>
                    </a:lnTo>
                    <a:lnTo>
                      <a:pt x="1471422" y="611885"/>
                    </a:lnTo>
                    <a:close/>
                  </a:path>
                  <a:path w="1473200" h="615950">
                    <a:moveTo>
                      <a:pt x="1471422" y="615695"/>
                    </a:moveTo>
                    <a:lnTo>
                      <a:pt x="1471422" y="611885"/>
                    </a:lnTo>
                    <a:lnTo>
                      <a:pt x="1469136" y="614171"/>
                    </a:lnTo>
                    <a:lnTo>
                      <a:pt x="1469136" y="615695"/>
                    </a:lnTo>
                    <a:lnTo>
                      <a:pt x="1471422" y="615695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56" name="object 14">
                <a:extLst>
                  <a:ext uri="{FF2B5EF4-FFF2-40B4-BE49-F238E27FC236}">
                    <a16:creationId xmlns:a16="http://schemas.microsoft.com/office/drawing/2014/main" id="{6BCE46C9-527C-B4AE-B3CB-2BB70FB8FC8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97407" y="3913631"/>
                <a:ext cx="1469898" cy="241553"/>
              </a:xfrm>
              <a:prstGeom prst="rect">
                <a:avLst/>
              </a:prstGeom>
            </p:spPr>
          </p:pic>
          <p:sp>
            <p:nvSpPr>
              <p:cNvPr id="57" name="object 15">
                <a:extLst>
                  <a:ext uri="{FF2B5EF4-FFF2-40B4-BE49-F238E27FC236}">
                    <a16:creationId xmlns:a16="http://schemas.microsoft.com/office/drawing/2014/main" id="{30AB173F-8CC3-4849-5D0F-703CEA55F6E7}"/>
                  </a:ext>
                </a:extLst>
              </p:cNvPr>
              <p:cNvSpPr/>
              <p:nvPr/>
            </p:nvSpPr>
            <p:spPr>
              <a:xfrm>
                <a:off x="595883" y="3912107"/>
                <a:ext cx="1473200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1473200" h="245110">
                    <a:moveTo>
                      <a:pt x="1472946" y="244601"/>
                    </a:moveTo>
                    <a:lnTo>
                      <a:pt x="1472946" y="0"/>
                    </a:lnTo>
                    <a:lnTo>
                      <a:pt x="0" y="0"/>
                    </a:lnTo>
                    <a:lnTo>
                      <a:pt x="0" y="244601"/>
                    </a:lnTo>
                    <a:lnTo>
                      <a:pt x="1523" y="244601"/>
                    </a:lnTo>
                    <a:lnTo>
                      <a:pt x="1523" y="3809"/>
                    </a:lnTo>
                    <a:lnTo>
                      <a:pt x="3809" y="1524"/>
                    </a:lnTo>
                    <a:lnTo>
                      <a:pt x="3809" y="3809"/>
                    </a:lnTo>
                    <a:lnTo>
                      <a:pt x="1469136" y="3809"/>
                    </a:lnTo>
                    <a:lnTo>
                      <a:pt x="1469136" y="1524"/>
                    </a:lnTo>
                    <a:lnTo>
                      <a:pt x="1471422" y="3809"/>
                    </a:lnTo>
                    <a:lnTo>
                      <a:pt x="1471422" y="244601"/>
                    </a:lnTo>
                    <a:lnTo>
                      <a:pt x="1472946" y="244601"/>
                    </a:lnTo>
                    <a:close/>
                  </a:path>
                  <a:path w="1473200" h="245110">
                    <a:moveTo>
                      <a:pt x="3809" y="3809"/>
                    </a:moveTo>
                    <a:lnTo>
                      <a:pt x="3809" y="1524"/>
                    </a:lnTo>
                    <a:lnTo>
                      <a:pt x="1523" y="3809"/>
                    </a:lnTo>
                    <a:lnTo>
                      <a:pt x="3809" y="3809"/>
                    </a:lnTo>
                    <a:close/>
                  </a:path>
                  <a:path w="1473200" h="245110">
                    <a:moveTo>
                      <a:pt x="3809" y="240791"/>
                    </a:moveTo>
                    <a:lnTo>
                      <a:pt x="3809" y="3809"/>
                    </a:lnTo>
                    <a:lnTo>
                      <a:pt x="1523" y="3809"/>
                    </a:lnTo>
                    <a:lnTo>
                      <a:pt x="1523" y="240791"/>
                    </a:lnTo>
                    <a:lnTo>
                      <a:pt x="3809" y="240791"/>
                    </a:lnTo>
                    <a:close/>
                  </a:path>
                  <a:path w="1473200" h="245110">
                    <a:moveTo>
                      <a:pt x="1471422" y="240791"/>
                    </a:moveTo>
                    <a:lnTo>
                      <a:pt x="1523" y="240791"/>
                    </a:lnTo>
                    <a:lnTo>
                      <a:pt x="3809" y="243077"/>
                    </a:lnTo>
                    <a:lnTo>
                      <a:pt x="3809" y="244601"/>
                    </a:lnTo>
                    <a:lnTo>
                      <a:pt x="1469136" y="244601"/>
                    </a:lnTo>
                    <a:lnTo>
                      <a:pt x="1469136" y="243077"/>
                    </a:lnTo>
                    <a:lnTo>
                      <a:pt x="1471422" y="240791"/>
                    </a:lnTo>
                    <a:close/>
                  </a:path>
                  <a:path w="1473200" h="245110">
                    <a:moveTo>
                      <a:pt x="3809" y="244601"/>
                    </a:moveTo>
                    <a:lnTo>
                      <a:pt x="3809" y="243077"/>
                    </a:lnTo>
                    <a:lnTo>
                      <a:pt x="1523" y="240791"/>
                    </a:lnTo>
                    <a:lnTo>
                      <a:pt x="1523" y="244601"/>
                    </a:lnTo>
                    <a:lnTo>
                      <a:pt x="3809" y="244601"/>
                    </a:lnTo>
                    <a:close/>
                  </a:path>
                  <a:path w="1473200" h="245110">
                    <a:moveTo>
                      <a:pt x="1471422" y="3809"/>
                    </a:moveTo>
                    <a:lnTo>
                      <a:pt x="1469136" y="1524"/>
                    </a:lnTo>
                    <a:lnTo>
                      <a:pt x="1469136" y="3809"/>
                    </a:lnTo>
                    <a:lnTo>
                      <a:pt x="1471422" y="3809"/>
                    </a:lnTo>
                    <a:close/>
                  </a:path>
                  <a:path w="1473200" h="245110">
                    <a:moveTo>
                      <a:pt x="1471422" y="240791"/>
                    </a:moveTo>
                    <a:lnTo>
                      <a:pt x="1471422" y="3809"/>
                    </a:lnTo>
                    <a:lnTo>
                      <a:pt x="1469136" y="3809"/>
                    </a:lnTo>
                    <a:lnTo>
                      <a:pt x="1469136" y="240791"/>
                    </a:lnTo>
                    <a:lnTo>
                      <a:pt x="1471422" y="240791"/>
                    </a:lnTo>
                    <a:close/>
                  </a:path>
                  <a:path w="1473200" h="245110">
                    <a:moveTo>
                      <a:pt x="1471422" y="244601"/>
                    </a:moveTo>
                    <a:lnTo>
                      <a:pt x="1471422" y="240791"/>
                    </a:lnTo>
                    <a:lnTo>
                      <a:pt x="1469136" y="243077"/>
                    </a:lnTo>
                    <a:lnTo>
                      <a:pt x="1469136" y="244601"/>
                    </a:lnTo>
                    <a:lnTo>
                      <a:pt x="1471422" y="244601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33" name="object 16">
              <a:extLst>
                <a:ext uri="{FF2B5EF4-FFF2-40B4-BE49-F238E27FC236}">
                  <a16:creationId xmlns:a16="http://schemas.microsoft.com/office/drawing/2014/main" id="{02557BBC-017E-2706-2DB3-BDF787986E3C}"/>
                </a:ext>
              </a:extLst>
            </p:cNvPr>
            <p:cNvSpPr txBox="1"/>
            <p:nvPr/>
          </p:nvSpPr>
          <p:spPr>
            <a:xfrm>
              <a:off x="2732422" y="5642868"/>
              <a:ext cx="1482183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Network</a:t>
              </a:r>
              <a:r>
                <a:rPr kumimoji="0" sz="1756" b="0" i="0" u="none" strike="noStrike" kern="1200" cap="none" spc="-8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Layer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E59550C8-EB3E-0CBB-F614-29328E43CDC7}"/>
                </a:ext>
              </a:extLst>
            </p:cNvPr>
            <p:cNvSpPr txBox="1"/>
            <p:nvPr/>
          </p:nvSpPr>
          <p:spPr>
            <a:xfrm>
              <a:off x="2833526" y="4808431"/>
              <a:ext cx="1281461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94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Crypto</a:t>
              </a:r>
              <a:r>
                <a:rPr kumimoji="0" sz="1756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smart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pic>
          <p:nvPicPr>
            <p:cNvPr id="37" name="object 18">
              <a:extLst>
                <a:ext uri="{FF2B5EF4-FFF2-40B4-BE49-F238E27FC236}">
                  <a16:creationId xmlns:a16="http://schemas.microsoft.com/office/drawing/2014/main" id="{8D4D3761-44C6-BF08-417C-A1EB0413EC2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5534" y="4752629"/>
              <a:ext cx="2017256" cy="352377"/>
            </a:xfrm>
            <a:prstGeom prst="rect">
              <a:avLst/>
            </a:prstGeom>
          </p:spPr>
        </p:pic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0E1C41E8-327D-7AC9-FA00-7EC3A8E5B262}"/>
                </a:ext>
              </a:extLst>
            </p:cNvPr>
            <p:cNvSpPr txBox="1"/>
            <p:nvPr/>
          </p:nvSpPr>
          <p:spPr>
            <a:xfrm>
              <a:off x="2814941" y="4236923"/>
              <a:ext cx="1318632" cy="77835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7434" lvl="0" indent="5576" algn="l" defTabSz="914400" rtl="0" eaLnBrk="1" fontAlgn="auto" latinLnBrk="0" hangingPunct="1">
                <a:lnSpc>
                  <a:spcPct val="149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WWW</a:t>
              </a:r>
              <a:r>
                <a:rPr kumimoji="0" sz="1756" b="0" i="0" u="none" strike="noStrike" kern="1200" cap="none" spc="-12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Client </a:t>
              </a:r>
              <a:r>
                <a:rPr kumimoji="0" sz="1756" b="0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Crypto</a:t>
              </a:r>
              <a:r>
                <a:rPr kumimoji="0" sz="1756" b="0" i="0" u="none" strike="noStrike" kern="1200" cap="none" spc="-11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smart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grpSp>
          <p:nvGrpSpPr>
            <p:cNvPr id="39" name="object 20">
              <a:extLst>
                <a:ext uri="{FF2B5EF4-FFF2-40B4-BE49-F238E27FC236}">
                  <a16:creationId xmlns:a16="http://schemas.microsoft.com/office/drawing/2014/main" id="{80F1800B-FB4D-C12E-8887-47A71A07D28C}"/>
                </a:ext>
              </a:extLst>
            </p:cNvPr>
            <p:cNvGrpSpPr/>
            <p:nvPr/>
          </p:nvGrpSpPr>
          <p:grpSpPr>
            <a:xfrm>
              <a:off x="3427885" y="4346724"/>
              <a:ext cx="6232602" cy="1635512"/>
              <a:chOff x="1300733" y="3039617"/>
              <a:chExt cx="4258945" cy="1117600"/>
            </a:xfrm>
          </p:grpSpPr>
          <p:sp>
            <p:nvSpPr>
              <p:cNvPr id="48" name="object 21">
                <a:extLst>
                  <a:ext uri="{FF2B5EF4-FFF2-40B4-BE49-F238E27FC236}">
                    <a16:creationId xmlns:a16="http://schemas.microsoft.com/office/drawing/2014/main" id="{88BA4248-A31F-8114-2F12-09ADC306AF81}"/>
                  </a:ext>
                </a:extLst>
              </p:cNvPr>
              <p:cNvSpPr/>
              <p:nvPr/>
            </p:nvSpPr>
            <p:spPr>
              <a:xfrm>
                <a:off x="1300733" y="3653789"/>
                <a:ext cx="63500" cy="254635"/>
              </a:xfrm>
              <a:custGeom>
                <a:avLst/>
                <a:gdLst/>
                <a:ahLst/>
                <a:cxnLst/>
                <a:rect l="l" t="t" r="r" b="b"/>
                <a:pathLst>
                  <a:path w="63500" h="254635">
                    <a:moveTo>
                      <a:pt x="63246" y="53339"/>
                    </a:moveTo>
                    <a:lnTo>
                      <a:pt x="61721" y="51815"/>
                    </a:lnTo>
                    <a:lnTo>
                      <a:pt x="32003" y="0"/>
                    </a:lnTo>
                    <a:lnTo>
                      <a:pt x="1524" y="51815"/>
                    </a:lnTo>
                    <a:lnTo>
                      <a:pt x="762" y="53339"/>
                    </a:lnTo>
                    <a:lnTo>
                      <a:pt x="1524" y="55625"/>
                    </a:lnTo>
                    <a:lnTo>
                      <a:pt x="3047" y="57150"/>
                    </a:lnTo>
                    <a:lnTo>
                      <a:pt x="4571" y="57912"/>
                    </a:lnTo>
                    <a:lnTo>
                      <a:pt x="7619" y="57150"/>
                    </a:lnTo>
                    <a:lnTo>
                      <a:pt x="8381" y="55625"/>
                    </a:lnTo>
                    <a:lnTo>
                      <a:pt x="28194" y="21662"/>
                    </a:lnTo>
                    <a:lnTo>
                      <a:pt x="28194" y="7620"/>
                    </a:lnTo>
                    <a:lnTo>
                      <a:pt x="35813" y="7620"/>
                    </a:lnTo>
                    <a:lnTo>
                      <a:pt x="35813" y="21662"/>
                    </a:lnTo>
                    <a:lnTo>
                      <a:pt x="55625" y="55625"/>
                    </a:lnTo>
                    <a:lnTo>
                      <a:pt x="56387" y="57150"/>
                    </a:lnTo>
                    <a:lnTo>
                      <a:pt x="58674" y="57912"/>
                    </a:lnTo>
                    <a:lnTo>
                      <a:pt x="60197" y="57150"/>
                    </a:lnTo>
                    <a:lnTo>
                      <a:pt x="62484" y="56387"/>
                    </a:lnTo>
                    <a:lnTo>
                      <a:pt x="63246" y="53339"/>
                    </a:lnTo>
                    <a:close/>
                  </a:path>
                  <a:path w="63500" h="254635">
                    <a:moveTo>
                      <a:pt x="35813" y="61722"/>
                    </a:moveTo>
                    <a:lnTo>
                      <a:pt x="35813" y="38100"/>
                    </a:lnTo>
                    <a:lnTo>
                      <a:pt x="28193" y="38100"/>
                    </a:lnTo>
                    <a:lnTo>
                      <a:pt x="28193" y="60960"/>
                    </a:lnTo>
                    <a:lnTo>
                      <a:pt x="35813" y="61722"/>
                    </a:lnTo>
                    <a:close/>
                  </a:path>
                  <a:path w="63500" h="254635">
                    <a:moveTo>
                      <a:pt x="35813" y="21662"/>
                    </a:moveTo>
                    <a:lnTo>
                      <a:pt x="35813" y="7620"/>
                    </a:lnTo>
                    <a:lnTo>
                      <a:pt x="28194" y="7620"/>
                    </a:lnTo>
                    <a:lnTo>
                      <a:pt x="28194" y="21662"/>
                    </a:lnTo>
                    <a:lnTo>
                      <a:pt x="28956" y="20356"/>
                    </a:lnTo>
                    <a:lnTo>
                      <a:pt x="28956" y="9906"/>
                    </a:lnTo>
                    <a:lnTo>
                      <a:pt x="35052" y="9906"/>
                    </a:lnTo>
                    <a:lnTo>
                      <a:pt x="35052" y="20356"/>
                    </a:lnTo>
                    <a:lnTo>
                      <a:pt x="35813" y="21662"/>
                    </a:lnTo>
                    <a:close/>
                  </a:path>
                  <a:path w="63500" h="254635">
                    <a:moveTo>
                      <a:pt x="35813" y="30480"/>
                    </a:moveTo>
                    <a:lnTo>
                      <a:pt x="35813" y="21662"/>
                    </a:lnTo>
                    <a:lnTo>
                      <a:pt x="32003" y="15131"/>
                    </a:lnTo>
                    <a:lnTo>
                      <a:pt x="28194" y="21662"/>
                    </a:lnTo>
                    <a:lnTo>
                      <a:pt x="28194" y="30480"/>
                    </a:lnTo>
                    <a:lnTo>
                      <a:pt x="35813" y="30480"/>
                    </a:lnTo>
                    <a:close/>
                  </a:path>
                  <a:path w="63500" h="254635">
                    <a:moveTo>
                      <a:pt x="35052" y="9906"/>
                    </a:moveTo>
                    <a:lnTo>
                      <a:pt x="28956" y="9906"/>
                    </a:lnTo>
                    <a:lnTo>
                      <a:pt x="32003" y="15131"/>
                    </a:lnTo>
                    <a:lnTo>
                      <a:pt x="35052" y="9906"/>
                    </a:lnTo>
                    <a:close/>
                  </a:path>
                  <a:path w="63500" h="254635">
                    <a:moveTo>
                      <a:pt x="32003" y="15131"/>
                    </a:moveTo>
                    <a:lnTo>
                      <a:pt x="28956" y="9906"/>
                    </a:lnTo>
                    <a:lnTo>
                      <a:pt x="28956" y="20356"/>
                    </a:lnTo>
                    <a:lnTo>
                      <a:pt x="32003" y="15131"/>
                    </a:lnTo>
                    <a:close/>
                  </a:path>
                  <a:path w="63500" h="254635">
                    <a:moveTo>
                      <a:pt x="35052" y="20356"/>
                    </a:moveTo>
                    <a:lnTo>
                      <a:pt x="35052" y="9906"/>
                    </a:lnTo>
                    <a:lnTo>
                      <a:pt x="32003" y="15131"/>
                    </a:lnTo>
                    <a:lnTo>
                      <a:pt x="35052" y="20356"/>
                    </a:lnTo>
                    <a:close/>
                  </a:path>
                  <a:path w="63500" h="254635">
                    <a:moveTo>
                      <a:pt x="35813" y="92202"/>
                    </a:moveTo>
                    <a:lnTo>
                      <a:pt x="35813" y="69342"/>
                    </a:lnTo>
                    <a:lnTo>
                      <a:pt x="28194" y="69342"/>
                    </a:lnTo>
                    <a:lnTo>
                      <a:pt x="28194" y="92202"/>
                    </a:lnTo>
                    <a:lnTo>
                      <a:pt x="35813" y="92202"/>
                    </a:lnTo>
                    <a:close/>
                  </a:path>
                  <a:path w="63500" h="254635">
                    <a:moveTo>
                      <a:pt x="35813" y="99822"/>
                    </a:moveTo>
                    <a:lnTo>
                      <a:pt x="28193" y="99822"/>
                    </a:lnTo>
                    <a:lnTo>
                      <a:pt x="27431" y="122682"/>
                    </a:lnTo>
                    <a:lnTo>
                      <a:pt x="35052" y="122682"/>
                    </a:lnTo>
                    <a:lnTo>
                      <a:pt x="35813" y="99822"/>
                    </a:lnTo>
                    <a:close/>
                  </a:path>
                  <a:path w="63500" h="254635">
                    <a:moveTo>
                      <a:pt x="35052" y="153162"/>
                    </a:moveTo>
                    <a:lnTo>
                      <a:pt x="35052" y="130301"/>
                    </a:lnTo>
                    <a:lnTo>
                      <a:pt x="27431" y="130301"/>
                    </a:lnTo>
                    <a:lnTo>
                      <a:pt x="27431" y="153162"/>
                    </a:lnTo>
                    <a:lnTo>
                      <a:pt x="35052" y="153162"/>
                    </a:lnTo>
                    <a:close/>
                  </a:path>
                  <a:path w="63500" h="254635">
                    <a:moveTo>
                      <a:pt x="35052" y="183642"/>
                    </a:moveTo>
                    <a:lnTo>
                      <a:pt x="35052" y="160782"/>
                    </a:lnTo>
                    <a:lnTo>
                      <a:pt x="27431" y="160782"/>
                    </a:lnTo>
                    <a:lnTo>
                      <a:pt x="27431" y="183642"/>
                    </a:lnTo>
                    <a:lnTo>
                      <a:pt x="35052" y="183642"/>
                    </a:lnTo>
                    <a:close/>
                  </a:path>
                  <a:path w="63500" h="254635">
                    <a:moveTo>
                      <a:pt x="30792" y="245364"/>
                    </a:moveTo>
                    <a:lnTo>
                      <a:pt x="7619" y="204977"/>
                    </a:lnTo>
                    <a:lnTo>
                      <a:pt x="6857" y="203454"/>
                    </a:lnTo>
                    <a:lnTo>
                      <a:pt x="4571" y="202692"/>
                    </a:lnTo>
                    <a:lnTo>
                      <a:pt x="2285" y="203454"/>
                    </a:lnTo>
                    <a:lnTo>
                      <a:pt x="762" y="204977"/>
                    </a:lnTo>
                    <a:lnTo>
                      <a:pt x="0" y="207263"/>
                    </a:lnTo>
                    <a:lnTo>
                      <a:pt x="1524" y="208787"/>
                    </a:lnTo>
                    <a:lnTo>
                      <a:pt x="27431" y="253960"/>
                    </a:lnTo>
                    <a:lnTo>
                      <a:pt x="27431" y="245364"/>
                    </a:lnTo>
                    <a:lnTo>
                      <a:pt x="30792" y="245364"/>
                    </a:lnTo>
                    <a:close/>
                  </a:path>
                  <a:path w="63500" h="254635">
                    <a:moveTo>
                      <a:pt x="35052" y="214122"/>
                    </a:moveTo>
                    <a:lnTo>
                      <a:pt x="35052" y="191262"/>
                    </a:lnTo>
                    <a:lnTo>
                      <a:pt x="27431" y="191262"/>
                    </a:lnTo>
                    <a:lnTo>
                      <a:pt x="27431" y="214122"/>
                    </a:lnTo>
                    <a:lnTo>
                      <a:pt x="35052" y="214122"/>
                    </a:lnTo>
                    <a:close/>
                  </a:path>
                  <a:path w="63500" h="254635">
                    <a:moveTo>
                      <a:pt x="35052" y="239507"/>
                    </a:moveTo>
                    <a:lnTo>
                      <a:pt x="35052" y="221742"/>
                    </a:lnTo>
                    <a:lnTo>
                      <a:pt x="27431" y="221742"/>
                    </a:lnTo>
                    <a:lnTo>
                      <a:pt x="27431" y="239507"/>
                    </a:lnTo>
                    <a:lnTo>
                      <a:pt x="30792" y="245364"/>
                    </a:lnTo>
                    <a:lnTo>
                      <a:pt x="31691" y="245364"/>
                    </a:lnTo>
                    <a:lnTo>
                      <a:pt x="35052" y="239507"/>
                    </a:lnTo>
                    <a:close/>
                  </a:path>
                  <a:path w="63500" h="254635">
                    <a:moveTo>
                      <a:pt x="31241" y="246147"/>
                    </a:moveTo>
                    <a:lnTo>
                      <a:pt x="30792" y="245364"/>
                    </a:lnTo>
                    <a:lnTo>
                      <a:pt x="27431" y="245364"/>
                    </a:lnTo>
                    <a:lnTo>
                      <a:pt x="27431" y="253960"/>
                    </a:lnTo>
                    <a:lnTo>
                      <a:pt x="27431" y="252984"/>
                    </a:lnTo>
                    <a:lnTo>
                      <a:pt x="28193" y="252984"/>
                    </a:lnTo>
                    <a:lnTo>
                      <a:pt x="28193" y="251460"/>
                    </a:lnTo>
                    <a:lnTo>
                      <a:pt x="31241" y="246147"/>
                    </a:lnTo>
                    <a:close/>
                  </a:path>
                  <a:path w="63500" h="254635">
                    <a:moveTo>
                      <a:pt x="34290" y="251460"/>
                    </a:moveTo>
                    <a:lnTo>
                      <a:pt x="31241" y="246147"/>
                    </a:lnTo>
                    <a:lnTo>
                      <a:pt x="28193" y="251460"/>
                    </a:lnTo>
                    <a:lnTo>
                      <a:pt x="34290" y="251460"/>
                    </a:lnTo>
                    <a:close/>
                  </a:path>
                  <a:path w="63500" h="254635">
                    <a:moveTo>
                      <a:pt x="34290" y="252984"/>
                    </a:moveTo>
                    <a:lnTo>
                      <a:pt x="34290" y="251460"/>
                    </a:lnTo>
                    <a:lnTo>
                      <a:pt x="28193" y="251460"/>
                    </a:lnTo>
                    <a:lnTo>
                      <a:pt x="28193" y="252984"/>
                    </a:lnTo>
                    <a:lnTo>
                      <a:pt x="34290" y="252984"/>
                    </a:lnTo>
                    <a:close/>
                  </a:path>
                  <a:path w="63500" h="254635">
                    <a:moveTo>
                      <a:pt x="35052" y="252984"/>
                    </a:moveTo>
                    <a:lnTo>
                      <a:pt x="35052" y="245364"/>
                    </a:lnTo>
                    <a:lnTo>
                      <a:pt x="31691" y="245364"/>
                    </a:lnTo>
                    <a:lnTo>
                      <a:pt x="31241" y="246147"/>
                    </a:lnTo>
                    <a:lnTo>
                      <a:pt x="34290" y="251460"/>
                    </a:lnTo>
                    <a:lnTo>
                      <a:pt x="34290" y="252984"/>
                    </a:lnTo>
                    <a:lnTo>
                      <a:pt x="35052" y="252984"/>
                    </a:lnTo>
                    <a:close/>
                  </a:path>
                  <a:path w="63500" h="254635">
                    <a:moveTo>
                      <a:pt x="62484" y="207263"/>
                    </a:moveTo>
                    <a:lnTo>
                      <a:pt x="61721" y="204977"/>
                    </a:lnTo>
                    <a:lnTo>
                      <a:pt x="60197" y="204215"/>
                    </a:lnTo>
                    <a:lnTo>
                      <a:pt x="57912" y="202692"/>
                    </a:lnTo>
                    <a:lnTo>
                      <a:pt x="55625" y="203454"/>
                    </a:lnTo>
                    <a:lnTo>
                      <a:pt x="54863" y="204977"/>
                    </a:lnTo>
                    <a:lnTo>
                      <a:pt x="31691" y="245364"/>
                    </a:lnTo>
                    <a:lnTo>
                      <a:pt x="35052" y="245364"/>
                    </a:lnTo>
                    <a:lnTo>
                      <a:pt x="35052" y="254126"/>
                    </a:lnTo>
                    <a:lnTo>
                      <a:pt x="61721" y="208787"/>
                    </a:lnTo>
                    <a:lnTo>
                      <a:pt x="62484" y="207263"/>
                    </a:lnTo>
                    <a:close/>
                  </a:path>
                </a:pathLst>
              </a:custGeom>
              <a:solidFill>
                <a:srgbClr val="7788FA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49" name="object 22">
                <a:extLst>
                  <a:ext uri="{FF2B5EF4-FFF2-40B4-BE49-F238E27FC236}">
                    <a16:creationId xmlns:a16="http://schemas.microsoft.com/office/drawing/2014/main" id="{B27B8F40-86C8-77C7-BA86-82F6C5A35C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088129" y="3041141"/>
                <a:ext cx="1469898" cy="612648"/>
              </a:xfrm>
              <a:prstGeom prst="rect">
                <a:avLst/>
              </a:prstGeom>
            </p:spPr>
          </p:pic>
          <p:sp>
            <p:nvSpPr>
              <p:cNvPr id="50" name="object 23">
                <a:extLst>
                  <a:ext uri="{FF2B5EF4-FFF2-40B4-BE49-F238E27FC236}">
                    <a16:creationId xmlns:a16="http://schemas.microsoft.com/office/drawing/2014/main" id="{8E611084-3895-02EB-B99D-00CB7B5F7373}"/>
                  </a:ext>
                </a:extLst>
              </p:cNvPr>
              <p:cNvSpPr/>
              <p:nvPr/>
            </p:nvSpPr>
            <p:spPr>
              <a:xfrm>
                <a:off x="4085844" y="3039617"/>
                <a:ext cx="1473835" cy="615950"/>
              </a:xfrm>
              <a:custGeom>
                <a:avLst/>
                <a:gdLst/>
                <a:ahLst/>
                <a:cxnLst/>
                <a:rect l="l" t="t" r="r" b="b"/>
                <a:pathLst>
                  <a:path w="1473835" h="615950">
                    <a:moveTo>
                      <a:pt x="1473708" y="615696"/>
                    </a:moveTo>
                    <a:lnTo>
                      <a:pt x="1473708" y="0"/>
                    </a:lnTo>
                    <a:lnTo>
                      <a:pt x="0" y="0"/>
                    </a:lnTo>
                    <a:lnTo>
                      <a:pt x="0" y="615696"/>
                    </a:lnTo>
                    <a:lnTo>
                      <a:pt x="2285" y="615696"/>
                    </a:lnTo>
                    <a:lnTo>
                      <a:pt x="2285" y="3809"/>
                    </a:lnTo>
                    <a:lnTo>
                      <a:pt x="3809" y="1524"/>
                    </a:lnTo>
                    <a:lnTo>
                      <a:pt x="3809" y="3809"/>
                    </a:lnTo>
                    <a:lnTo>
                      <a:pt x="1469897" y="3809"/>
                    </a:lnTo>
                    <a:lnTo>
                      <a:pt x="1469897" y="1524"/>
                    </a:lnTo>
                    <a:lnTo>
                      <a:pt x="1472183" y="3809"/>
                    </a:lnTo>
                    <a:lnTo>
                      <a:pt x="1472183" y="615696"/>
                    </a:lnTo>
                    <a:lnTo>
                      <a:pt x="1473708" y="615696"/>
                    </a:lnTo>
                    <a:close/>
                  </a:path>
                  <a:path w="1473835" h="615950">
                    <a:moveTo>
                      <a:pt x="3809" y="3809"/>
                    </a:moveTo>
                    <a:lnTo>
                      <a:pt x="3809" y="1524"/>
                    </a:lnTo>
                    <a:lnTo>
                      <a:pt x="2285" y="3809"/>
                    </a:lnTo>
                    <a:lnTo>
                      <a:pt x="3809" y="3809"/>
                    </a:lnTo>
                    <a:close/>
                  </a:path>
                  <a:path w="1473835" h="615950">
                    <a:moveTo>
                      <a:pt x="3809" y="611886"/>
                    </a:moveTo>
                    <a:lnTo>
                      <a:pt x="3809" y="3809"/>
                    </a:lnTo>
                    <a:lnTo>
                      <a:pt x="2285" y="3809"/>
                    </a:lnTo>
                    <a:lnTo>
                      <a:pt x="2285" y="611886"/>
                    </a:lnTo>
                    <a:lnTo>
                      <a:pt x="3809" y="611886"/>
                    </a:lnTo>
                    <a:close/>
                  </a:path>
                  <a:path w="1473835" h="615950">
                    <a:moveTo>
                      <a:pt x="1472183" y="611886"/>
                    </a:moveTo>
                    <a:lnTo>
                      <a:pt x="2285" y="611886"/>
                    </a:lnTo>
                    <a:lnTo>
                      <a:pt x="3809" y="614172"/>
                    </a:lnTo>
                    <a:lnTo>
                      <a:pt x="3809" y="615696"/>
                    </a:lnTo>
                    <a:lnTo>
                      <a:pt x="1469897" y="615696"/>
                    </a:lnTo>
                    <a:lnTo>
                      <a:pt x="1469897" y="614172"/>
                    </a:lnTo>
                    <a:lnTo>
                      <a:pt x="1472183" y="611886"/>
                    </a:lnTo>
                    <a:close/>
                  </a:path>
                  <a:path w="1473835" h="615950">
                    <a:moveTo>
                      <a:pt x="3809" y="615696"/>
                    </a:moveTo>
                    <a:lnTo>
                      <a:pt x="3809" y="614172"/>
                    </a:lnTo>
                    <a:lnTo>
                      <a:pt x="2285" y="611886"/>
                    </a:lnTo>
                    <a:lnTo>
                      <a:pt x="2285" y="615696"/>
                    </a:lnTo>
                    <a:lnTo>
                      <a:pt x="3809" y="615696"/>
                    </a:lnTo>
                    <a:close/>
                  </a:path>
                  <a:path w="1473835" h="615950">
                    <a:moveTo>
                      <a:pt x="1472183" y="3809"/>
                    </a:moveTo>
                    <a:lnTo>
                      <a:pt x="1469897" y="1524"/>
                    </a:lnTo>
                    <a:lnTo>
                      <a:pt x="1469897" y="3809"/>
                    </a:lnTo>
                    <a:lnTo>
                      <a:pt x="1472183" y="3809"/>
                    </a:lnTo>
                    <a:close/>
                  </a:path>
                  <a:path w="1473835" h="615950">
                    <a:moveTo>
                      <a:pt x="1472183" y="611886"/>
                    </a:moveTo>
                    <a:lnTo>
                      <a:pt x="1472183" y="3809"/>
                    </a:lnTo>
                    <a:lnTo>
                      <a:pt x="1469897" y="3809"/>
                    </a:lnTo>
                    <a:lnTo>
                      <a:pt x="1469897" y="611886"/>
                    </a:lnTo>
                    <a:lnTo>
                      <a:pt x="1472183" y="611886"/>
                    </a:lnTo>
                    <a:close/>
                  </a:path>
                  <a:path w="1473835" h="615950">
                    <a:moveTo>
                      <a:pt x="1472183" y="615696"/>
                    </a:moveTo>
                    <a:lnTo>
                      <a:pt x="1472183" y="611886"/>
                    </a:lnTo>
                    <a:lnTo>
                      <a:pt x="1469897" y="614172"/>
                    </a:lnTo>
                    <a:lnTo>
                      <a:pt x="1469897" y="615696"/>
                    </a:lnTo>
                    <a:lnTo>
                      <a:pt x="1472183" y="615696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  <p:pic>
            <p:nvPicPr>
              <p:cNvPr id="51" name="object 24">
                <a:extLst>
                  <a:ext uri="{FF2B5EF4-FFF2-40B4-BE49-F238E27FC236}">
                    <a16:creationId xmlns:a16="http://schemas.microsoft.com/office/drawing/2014/main" id="{C30AAA7A-296F-A06C-ACC2-DED148476557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088129" y="3913631"/>
                <a:ext cx="1469898" cy="241553"/>
              </a:xfrm>
              <a:prstGeom prst="rect">
                <a:avLst/>
              </a:prstGeom>
            </p:spPr>
          </p:pic>
          <p:sp>
            <p:nvSpPr>
              <p:cNvPr id="52" name="object 25">
                <a:extLst>
                  <a:ext uri="{FF2B5EF4-FFF2-40B4-BE49-F238E27FC236}">
                    <a16:creationId xmlns:a16="http://schemas.microsoft.com/office/drawing/2014/main" id="{9464A6E1-6A48-3E41-CDF3-A9CC42F70D90}"/>
                  </a:ext>
                </a:extLst>
              </p:cNvPr>
              <p:cNvSpPr/>
              <p:nvPr/>
            </p:nvSpPr>
            <p:spPr>
              <a:xfrm>
                <a:off x="4085844" y="3912107"/>
                <a:ext cx="1473835" cy="245110"/>
              </a:xfrm>
              <a:custGeom>
                <a:avLst/>
                <a:gdLst/>
                <a:ahLst/>
                <a:cxnLst/>
                <a:rect l="l" t="t" r="r" b="b"/>
                <a:pathLst>
                  <a:path w="1473835" h="245110">
                    <a:moveTo>
                      <a:pt x="1473708" y="244601"/>
                    </a:moveTo>
                    <a:lnTo>
                      <a:pt x="1473708" y="0"/>
                    </a:lnTo>
                    <a:lnTo>
                      <a:pt x="0" y="0"/>
                    </a:lnTo>
                    <a:lnTo>
                      <a:pt x="0" y="244601"/>
                    </a:lnTo>
                    <a:lnTo>
                      <a:pt x="2285" y="244601"/>
                    </a:lnTo>
                    <a:lnTo>
                      <a:pt x="2285" y="3809"/>
                    </a:lnTo>
                    <a:lnTo>
                      <a:pt x="3809" y="1524"/>
                    </a:lnTo>
                    <a:lnTo>
                      <a:pt x="3809" y="3809"/>
                    </a:lnTo>
                    <a:lnTo>
                      <a:pt x="1469897" y="3809"/>
                    </a:lnTo>
                    <a:lnTo>
                      <a:pt x="1469897" y="1524"/>
                    </a:lnTo>
                    <a:lnTo>
                      <a:pt x="1472183" y="3809"/>
                    </a:lnTo>
                    <a:lnTo>
                      <a:pt x="1472183" y="244601"/>
                    </a:lnTo>
                    <a:lnTo>
                      <a:pt x="1473708" y="244601"/>
                    </a:lnTo>
                    <a:close/>
                  </a:path>
                  <a:path w="1473835" h="245110">
                    <a:moveTo>
                      <a:pt x="3809" y="3809"/>
                    </a:moveTo>
                    <a:lnTo>
                      <a:pt x="3809" y="1524"/>
                    </a:lnTo>
                    <a:lnTo>
                      <a:pt x="2285" y="3809"/>
                    </a:lnTo>
                    <a:lnTo>
                      <a:pt x="3809" y="3809"/>
                    </a:lnTo>
                    <a:close/>
                  </a:path>
                  <a:path w="1473835" h="245110">
                    <a:moveTo>
                      <a:pt x="3809" y="240791"/>
                    </a:moveTo>
                    <a:lnTo>
                      <a:pt x="3809" y="3809"/>
                    </a:lnTo>
                    <a:lnTo>
                      <a:pt x="2285" y="3809"/>
                    </a:lnTo>
                    <a:lnTo>
                      <a:pt x="2285" y="240791"/>
                    </a:lnTo>
                    <a:lnTo>
                      <a:pt x="3809" y="240791"/>
                    </a:lnTo>
                    <a:close/>
                  </a:path>
                  <a:path w="1473835" h="245110">
                    <a:moveTo>
                      <a:pt x="1472183" y="240791"/>
                    </a:moveTo>
                    <a:lnTo>
                      <a:pt x="2285" y="240791"/>
                    </a:lnTo>
                    <a:lnTo>
                      <a:pt x="3809" y="243077"/>
                    </a:lnTo>
                    <a:lnTo>
                      <a:pt x="3809" y="244601"/>
                    </a:lnTo>
                    <a:lnTo>
                      <a:pt x="1469897" y="244601"/>
                    </a:lnTo>
                    <a:lnTo>
                      <a:pt x="1469897" y="243077"/>
                    </a:lnTo>
                    <a:lnTo>
                      <a:pt x="1472183" y="240791"/>
                    </a:lnTo>
                    <a:close/>
                  </a:path>
                  <a:path w="1473835" h="245110">
                    <a:moveTo>
                      <a:pt x="3809" y="244601"/>
                    </a:moveTo>
                    <a:lnTo>
                      <a:pt x="3809" y="243077"/>
                    </a:lnTo>
                    <a:lnTo>
                      <a:pt x="2285" y="240791"/>
                    </a:lnTo>
                    <a:lnTo>
                      <a:pt x="2285" y="244601"/>
                    </a:lnTo>
                    <a:lnTo>
                      <a:pt x="3809" y="244601"/>
                    </a:lnTo>
                    <a:close/>
                  </a:path>
                  <a:path w="1473835" h="245110">
                    <a:moveTo>
                      <a:pt x="1472183" y="3809"/>
                    </a:moveTo>
                    <a:lnTo>
                      <a:pt x="1469897" y="1524"/>
                    </a:lnTo>
                    <a:lnTo>
                      <a:pt x="1469897" y="3809"/>
                    </a:lnTo>
                    <a:lnTo>
                      <a:pt x="1472183" y="3809"/>
                    </a:lnTo>
                    <a:close/>
                  </a:path>
                  <a:path w="1473835" h="245110">
                    <a:moveTo>
                      <a:pt x="1472183" y="240791"/>
                    </a:moveTo>
                    <a:lnTo>
                      <a:pt x="1472183" y="3809"/>
                    </a:lnTo>
                    <a:lnTo>
                      <a:pt x="1469897" y="3809"/>
                    </a:lnTo>
                    <a:lnTo>
                      <a:pt x="1469897" y="240791"/>
                    </a:lnTo>
                    <a:lnTo>
                      <a:pt x="1472183" y="240791"/>
                    </a:lnTo>
                    <a:close/>
                  </a:path>
                  <a:path w="1473835" h="245110">
                    <a:moveTo>
                      <a:pt x="1472183" y="244601"/>
                    </a:moveTo>
                    <a:lnTo>
                      <a:pt x="1472183" y="240791"/>
                    </a:lnTo>
                    <a:lnTo>
                      <a:pt x="1469897" y="243077"/>
                    </a:lnTo>
                    <a:lnTo>
                      <a:pt x="1469897" y="244601"/>
                    </a:lnTo>
                    <a:lnTo>
                      <a:pt x="1472183" y="244601"/>
                    </a:lnTo>
                    <a:close/>
                  </a:path>
                </a:pathLst>
              </a:custGeom>
              <a:solidFill>
                <a:srgbClr val="4C4C4C"/>
              </a:solid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634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"/>
                  <a:ea typeface="+mn-ea"/>
                  <a:cs typeface="+mn-cs"/>
                </a:endParaRPr>
              </a:p>
            </p:txBody>
          </p:sp>
        </p:grpSp>
        <p:sp>
          <p:nvSpPr>
            <p:cNvPr id="40" name="object 26">
              <a:extLst>
                <a:ext uri="{FF2B5EF4-FFF2-40B4-BE49-F238E27FC236}">
                  <a16:creationId xmlns:a16="http://schemas.microsoft.com/office/drawing/2014/main" id="{FE4CB282-C485-5A3A-9537-D8AF74B99414}"/>
                </a:ext>
              </a:extLst>
            </p:cNvPr>
            <p:cNvSpPr txBox="1"/>
            <p:nvPr/>
          </p:nvSpPr>
          <p:spPr>
            <a:xfrm>
              <a:off x="7840794" y="5642868"/>
              <a:ext cx="1482183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Network</a:t>
              </a:r>
              <a:r>
                <a:rPr kumimoji="0" sz="1756" b="0" i="0" u="none" strike="noStrike" kern="1200" cap="none" spc="-88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Layer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1" name="object 27">
              <a:extLst>
                <a:ext uri="{FF2B5EF4-FFF2-40B4-BE49-F238E27FC236}">
                  <a16:creationId xmlns:a16="http://schemas.microsoft.com/office/drawing/2014/main" id="{1C4F2327-9842-CB54-277B-19A56D7FF66C}"/>
                </a:ext>
              </a:extLst>
            </p:cNvPr>
            <p:cNvSpPr txBox="1"/>
            <p:nvPr/>
          </p:nvSpPr>
          <p:spPr>
            <a:xfrm>
              <a:off x="7941898" y="4808431"/>
              <a:ext cx="1281461" cy="24365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1946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Crypto</a:t>
              </a:r>
              <a:r>
                <a:rPr kumimoji="0" sz="1756" b="0" i="0" u="none" strike="noStrike" kern="1200" cap="none" spc="-11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smart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C0080B52-C50D-CE6E-61D3-D5D18E5F484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3909" y="4752629"/>
              <a:ext cx="2016140" cy="352377"/>
            </a:xfrm>
            <a:prstGeom prst="rect">
              <a:avLst/>
            </a:prstGeom>
          </p:spPr>
        </p:pic>
        <p:sp>
          <p:nvSpPr>
            <p:cNvPr id="43" name="object 29">
              <a:extLst>
                <a:ext uri="{FF2B5EF4-FFF2-40B4-BE49-F238E27FC236}">
                  <a16:creationId xmlns:a16="http://schemas.microsoft.com/office/drawing/2014/main" id="{B5B57A54-1906-0FFE-2D41-BDFFEA81EEFF}"/>
                </a:ext>
              </a:extLst>
            </p:cNvPr>
            <p:cNvSpPr txBox="1"/>
            <p:nvPr/>
          </p:nvSpPr>
          <p:spPr>
            <a:xfrm>
              <a:off x="7923313" y="4236923"/>
              <a:ext cx="1318632" cy="778358"/>
            </a:xfrm>
            <a:prstGeom prst="rect">
              <a:avLst/>
            </a:prstGeom>
          </p:spPr>
          <p:txBody>
            <a:bodyPr vert="horz" wrap="square" lIns="0" tIns="17656" rIns="0" bIns="0" rtlCol="0">
              <a:spAutoFit/>
            </a:bodyPr>
            <a:lstStyle/>
            <a:p>
              <a:pPr marL="18585" marR="7434" lvl="0" indent="5576" algn="l" defTabSz="914400" rtl="0" eaLnBrk="1" fontAlgn="auto" latinLnBrk="0" hangingPunct="1">
                <a:lnSpc>
                  <a:spcPct val="149600"/>
                </a:lnSpc>
                <a:spcBef>
                  <a:spcPts val="139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WWW</a:t>
              </a:r>
              <a:r>
                <a:rPr kumimoji="0" sz="1756" b="0" i="0" u="none" strike="noStrike" kern="1200" cap="none" spc="-124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Client </a:t>
              </a:r>
              <a:r>
                <a:rPr kumimoji="0" sz="1756" b="0" i="0" u="none" strike="noStrike" kern="1200" cap="none" spc="-461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Crypto</a:t>
              </a:r>
              <a:r>
                <a:rPr kumimoji="0" sz="1756" b="0" i="0" u="none" strike="noStrike" kern="1200" cap="none" spc="-117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 </a:t>
              </a: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smart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4" name="object 30">
              <a:extLst>
                <a:ext uri="{FF2B5EF4-FFF2-40B4-BE49-F238E27FC236}">
                  <a16:creationId xmlns:a16="http://schemas.microsoft.com/office/drawing/2014/main" id="{4370911F-7F24-95E7-405A-652BE52FA9A9}"/>
                </a:ext>
              </a:extLst>
            </p:cNvPr>
            <p:cNvSpPr/>
            <p:nvPr/>
          </p:nvSpPr>
          <p:spPr>
            <a:xfrm>
              <a:off x="4616606" y="4438164"/>
              <a:ext cx="4012580" cy="1436649"/>
            </a:xfrm>
            <a:custGeom>
              <a:avLst/>
              <a:gdLst/>
              <a:ahLst/>
              <a:cxnLst/>
              <a:rect l="l" t="t" r="r" b="b"/>
              <a:pathLst>
                <a:path w="2741929" h="981710">
                  <a:moveTo>
                    <a:pt x="57912" y="922782"/>
                  </a:moveTo>
                  <a:lnTo>
                    <a:pt x="57150" y="921258"/>
                  </a:lnTo>
                  <a:lnTo>
                    <a:pt x="55626" y="918972"/>
                  </a:lnTo>
                  <a:lnTo>
                    <a:pt x="53340" y="918210"/>
                  </a:lnTo>
                  <a:lnTo>
                    <a:pt x="51816" y="919734"/>
                  </a:lnTo>
                  <a:lnTo>
                    <a:pt x="0" y="949452"/>
                  </a:lnTo>
                  <a:lnTo>
                    <a:pt x="7620" y="953935"/>
                  </a:lnTo>
                  <a:lnTo>
                    <a:pt x="51816" y="979932"/>
                  </a:lnTo>
                  <a:lnTo>
                    <a:pt x="53340" y="980694"/>
                  </a:lnTo>
                  <a:lnTo>
                    <a:pt x="55626" y="979932"/>
                  </a:lnTo>
                  <a:lnTo>
                    <a:pt x="57150" y="978408"/>
                  </a:lnTo>
                  <a:lnTo>
                    <a:pt x="57912" y="976884"/>
                  </a:lnTo>
                  <a:lnTo>
                    <a:pt x="57150" y="973836"/>
                  </a:lnTo>
                  <a:lnTo>
                    <a:pt x="55626" y="973074"/>
                  </a:lnTo>
                  <a:lnTo>
                    <a:pt x="21653" y="953262"/>
                  </a:lnTo>
                  <a:lnTo>
                    <a:pt x="30480" y="953262"/>
                  </a:lnTo>
                  <a:lnTo>
                    <a:pt x="30480" y="945642"/>
                  </a:lnTo>
                  <a:lnTo>
                    <a:pt x="22606" y="945642"/>
                  </a:lnTo>
                  <a:lnTo>
                    <a:pt x="55626" y="925830"/>
                  </a:lnTo>
                  <a:lnTo>
                    <a:pt x="57150" y="925068"/>
                  </a:lnTo>
                  <a:lnTo>
                    <a:pt x="57912" y="922782"/>
                  </a:lnTo>
                  <a:close/>
                </a:path>
                <a:path w="2741929" h="981710">
                  <a:moveTo>
                    <a:pt x="57912" y="3810"/>
                  </a:moveTo>
                  <a:lnTo>
                    <a:pt x="57150" y="2286"/>
                  </a:lnTo>
                  <a:lnTo>
                    <a:pt x="55626" y="762"/>
                  </a:lnTo>
                  <a:lnTo>
                    <a:pt x="53340" y="0"/>
                  </a:lnTo>
                  <a:lnTo>
                    <a:pt x="51816" y="762"/>
                  </a:lnTo>
                  <a:lnTo>
                    <a:pt x="0" y="31242"/>
                  </a:lnTo>
                  <a:lnTo>
                    <a:pt x="7620" y="35623"/>
                  </a:lnTo>
                  <a:lnTo>
                    <a:pt x="51816" y="60960"/>
                  </a:lnTo>
                  <a:lnTo>
                    <a:pt x="53340" y="62484"/>
                  </a:lnTo>
                  <a:lnTo>
                    <a:pt x="55626" y="61722"/>
                  </a:lnTo>
                  <a:lnTo>
                    <a:pt x="57150" y="59436"/>
                  </a:lnTo>
                  <a:lnTo>
                    <a:pt x="57912" y="57912"/>
                  </a:lnTo>
                  <a:lnTo>
                    <a:pt x="57150" y="55626"/>
                  </a:lnTo>
                  <a:lnTo>
                    <a:pt x="55626" y="54864"/>
                  </a:lnTo>
                  <a:lnTo>
                    <a:pt x="22606" y="35052"/>
                  </a:lnTo>
                  <a:lnTo>
                    <a:pt x="30480" y="35052"/>
                  </a:lnTo>
                  <a:lnTo>
                    <a:pt x="30480" y="27432"/>
                  </a:lnTo>
                  <a:lnTo>
                    <a:pt x="21653" y="27432"/>
                  </a:lnTo>
                  <a:lnTo>
                    <a:pt x="55626" y="7620"/>
                  </a:lnTo>
                  <a:lnTo>
                    <a:pt x="57150" y="6858"/>
                  </a:lnTo>
                  <a:lnTo>
                    <a:pt x="57912" y="3810"/>
                  </a:lnTo>
                  <a:close/>
                </a:path>
                <a:path w="2741929" h="981710">
                  <a:moveTo>
                    <a:pt x="60960" y="945642"/>
                  </a:moveTo>
                  <a:lnTo>
                    <a:pt x="38100" y="945642"/>
                  </a:lnTo>
                  <a:lnTo>
                    <a:pt x="38100" y="953262"/>
                  </a:lnTo>
                  <a:lnTo>
                    <a:pt x="60960" y="953262"/>
                  </a:lnTo>
                  <a:lnTo>
                    <a:pt x="60960" y="945642"/>
                  </a:lnTo>
                  <a:close/>
                </a:path>
                <a:path w="2741929" h="981710">
                  <a:moveTo>
                    <a:pt x="60960" y="27432"/>
                  </a:moveTo>
                  <a:lnTo>
                    <a:pt x="38100" y="27432"/>
                  </a:lnTo>
                  <a:lnTo>
                    <a:pt x="38100" y="35052"/>
                  </a:lnTo>
                  <a:lnTo>
                    <a:pt x="60960" y="35052"/>
                  </a:lnTo>
                  <a:lnTo>
                    <a:pt x="60960" y="27432"/>
                  </a:lnTo>
                  <a:close/>
                </a:path>
                <a:path w="2741929" h="981710">
                  <a:moveTo>
                    <a:pt x="92202" y="945642"/>
                  </a:moveTo>
                  <a:lnTo>
                    <a:pt x="68580" y="945642"/>
                  </a:lnTo>
                  <a:lnTo>
                    <a:pt x="68580" y="953262"/>
                  </a:lnTo>
                  <a:lnTo>
                    <a:pt x="92202" y="953262"/>
                  </a:lnTo>
                  <a:lnTo>
                    <a:pt x="92202" y="945642"/>
                  </a:lnTo>
                  <a:close/>
                </a:path>
                <a:path w="2741929" h="981710">
                  <a:moveTo>
                    <a:pt x="92202" y="27432"/>
                  </a:moveTo>
                  <a:lnTo>
                    <a:pt x="68580" y="27432"/>
                  </a:lnTo>
                  <a:lnTo>
                    <a:pt x="68580" y="35052"/>
                  </a:lnTo>
                  <a:lnTo>
                    <a:pt x="92202" y="35052"/>
                  </a:lnTo>
                  <a:lnTo>
                    <a:pt x="92202" y="27432"/>
                  </a:lnTo>
                  <a:close/>
                </a:path>
                <a:path w="2741929" h="981710">
                  <a:moveTo>
                    <a:pt x="122682" y="945642"/>
                  </a:moveTo>
                  <a:lnTo>
                    <a:pt x="99822" y="945642"/>
                  </a:lnTo>
                  <a:lnTo>
                    <a:pt x="99822" y="953262"/>
                  </a:lnTo>
                  <a:lnTo>
                    <a:pt x="122682" y="953262"/>
                  </a:lnTo>
                  <a:lnTo>
                    <a:pt x="122682" y="945642"/>
                  </a:lnTo>
                  <a:close/>
                </a:path>
                <a:path w="2741929" h="981710">
                  <a:moveTo>
                    <a:pt x="122682" y="27432"/>
                  </a:moveTo>
                  <a:lnTo>
                    <a:pt x="99822" y="27432"/>
                  </a:lnTo>
                  <a:lnTo>
                    <a:pt x="99822" y="35052"/>
                  </a:lnTo>
                  <a:lnTo>
                    <a:pt x="122682" y="35052"/>
                  </a:lnTo>
                  <a:lnTo>
                    <a:pt x="122682" y="27432"/>
                  </a:lnTo>
                  <a:close/>
                </a:path>
                <a:path w="2741929" h="981710">
                  <a:moveTo>
                    <a:pt x="153162" y="945642"/>
                  </a:moveTo>
                  <a:lnTo>
                    <a:pt x="130302" y="945642"/>
                  </a:lnTo>
                  <a:lnTo>
                    <a:pt x="130302" y="953262"/>
                  </a:lnTo>
                  <a:lnTo>
                    <a:pt x="153162" y="953262"/>
                  </a:lnTo>
                  <a:lnTo>
                    <a:pt x="153162" y="945642"/>
                  </a:lnTo>
                  <a:close/>
                </a:path>
                <a:path w="2741929" h="981710">
                  <a:moveTo>
                    <a:pt x="153162" y="27432"/>
                  </a:moveTo>
                  <a:lnTo>
                    <a:pt x="130302" y="27432"/>
                  </a:lnTo>
                  <a:lnTo>
                    <a:pt x="130302" y="35052"/>
                  </a:lnTo>
                  <a:lnTo>
                    <a:pt x="153162" y="35052"/>
                  </a:lnTo>
                  <a:lnTo>
                    <a:pt x="153162" y="27432"/>
                  </a:lnTo>
                  <a:close/>
                </a:path>
                <a:path w="2741929" h="981710">
                  <a:moveTo>
                    <a:pt x="183642" y="945642"/>
                  </a:moveTo>
                  <a:lnTo>
                    <a:pt x="160782" y="945642"/>
                  </a:lnTo>
                  <a:lnTo>
                    <a:pt x="160782" y="953262"/>
                  </a:lnTo>
                  <a:lnTo>
                    <a:pt x="183642" y="953262"/>
                  </a:lnTo>
                  <a:lnTo>
                    <a:pt x="183642" y="945642"/>
                  </a:lnTo>
                  <a:close/>
                </a:path>
                <a:path w="2741929" h="981710">
                  <a:moveTo>
                    <a:pt x="183642" y="27432"/>
                  </a:moveTo>
                  <a:lnTo>
                    <a:pt x="160782" y="27432"/>
                  </a:lnTo>
                  <a:lnTo>
                    <a:pt x="160782" y="35052"/>
                  </a:lnTo>
                  <a:lnTo>
                    <a:pt x="183642" y="35052"/>
                  </a:lnTo>
                  <a:lnTo>
                    <a:pt x="183642" y="27432"/>
                  </a:lnTo>
                  <a:close/>
                </a:path>
                <a:path w="2741929" h="981710">
                  <a:moveTo>
                    <a:pt x="214122" y="945642"/>
                  </a:moveTo>
                  <a:lnTo>
                    <a:pt x="191262" y="945642"/>
                  </a:lnTo>
                  <a:lnTo>
                    <a:pt x="191262" y="953262"/>
                  </a:lnTo>
                  <a:lnTo>
                    <a:pt x="214122" y="953262"/>
                  </a:lnTo>
                  <a:lnTo>
                    <a:pt x="214122" y="945642"/>
                  </a:lnTo>
                  <a:close/>
                </a:path>
                <a:path w="2741929" h="981710">
                  <a:moveTo>
                    <a:pt x="214122" y="27432"/>
                  </a:moveTo>
                  <a:lnTo>
                    <a:pt x="191262" y="27432"/>
                  </a:lnTo>
                  <a:lnTo>
                    <a:pt x="191262" y="35052"/>
                  </a:lnTo>
                  <a:lnTo>
                    <a:pt x="214122" y="35052"/>
                  </a:lnTo>
                  <a:lnTo>
                    <a:pt x="214122" y="27432"/>
                  </a:lnTo>
                  <a:close/>
                </a:path>
                <a:path w="2741929" h="981710">
                  <a:moveTo>
                    <a:pt x="244602" y="945642"/>
                  </a:moveTo>
                  <a:lnTo>
                    <a:pt x="221742" y="945642"/>
                  </a:lnTo>
                  <a:lnTo>
                    <a:pt x="221742" y="953262"/>
                  </a:lnTo>
                  <a:lnTo>
                    <a:pt x="244602" y="953262"/>
                  </a:lnTo>
                  <a:lnTo>
                    <a:pt x="244602" y="945642"/>
                  </a:lnTo>
                  <a:close/>
                </a:path>
                <a:path w="2741929" h="981710">
                  <a:moveTo>
                    <a:pt x="244602" y="27432"/>
                  </a:moveTo>
                  <a:lnTo>
                    <a:pt x="221742" y="27432"/>
                  </a:lnTo>
                  <a:lnTo>
                    <a:pt x="221742" y="35052"/>
                  </a:lnTo>
                  <a:lnTo>
                    <a:pt x="244602" y="35052"/>
                  </a:lnTo>
                  <a:lnTo>
                    <a:pt x="244602" y="27432"/>
                  </a:lnTo>
                  <a:close/>
                </a:path>
                <a:path w="2741929" h="981710">
                  <a:moveTo>
                    <a:pt x="275844" y="945642"/>
                  </a:moveTo>
                  <a:lnTo>
                    <a:pt x="252984" y="945642"/>
                  </a:lnTo>
                  <a:lnTo>
                    <a:pt x="252984" y="953262"/>
                  </a:lnTo>
                  <a:lnTo>
                    <a:pt x="275844" y="953262"/>
                  </a:lnTo>
                  <a:lnTo>
                    <a:pt x="275844" y="945642"/>
                  </a:lnTo>
                  <a:close/>
                </a:path>
                <a:path w="2741929" h="981710">
                  <a:moveTo>
                    <a:pt x="275844" y="27432"/>
                  </a:moveTo>
                  <a:lnTo>
                    <a:pt x="252984" y="27432"/>
                  </a:lnTo>
                  <a:lnTo>
                    <a:pt x="252984" y="35052"/>
                  </a:lnTo>
                  <a:lnTo>
                    <a:pt x="275844" y="35052"/>
                  </a:lnTo>
                  <a:lnTo>
                    <a:pt x="275844" y="27432"/>
                  </a:lnTo>
                  <a:close/>
                </a:path>
                <a:path w="2741929" h="981710">
                  <a:moveTo>
                    <a:pt x="306324" y="945642"/>
                  </a:moveTo>
                  <a:lnTo>
                    <a:pt x="283464" y="945642"/>
                  </a:lnTo>
                  <a:lnTo>
                    <a:pt x="283464" y="953262"/>
                  </a:lnTo>
                  <a:lnTo>
                    <a:pt x="306324" y="953262"/>
                  </a:lnTo>
                  <a:lnTo>
                    <a:pt x="306324" y="945642"/>
                  </a:lnTo>
                  <a:close/>
                </a:path>
                <a:path w="2741929" h="981710">
                  <a:moveTo>
                    <a:pt x="306324" y="27432"/>
                  </a:moveTo>
                  <a:lnTo>
                    <a:pt x="283464" y="27432"/>
                  </a:lnTo>
                  <a:lnTo>
                    <a:pt x="283464" y="35052"/>
                  </a:lnTo>
                  <a:lnTo>
                    <a:pt x="306324" y="35052"/>
                  </a:lnTo>
                  <a:lnTo>
                    <a:pt x="306324" y="27432"/>
                  </a:lnTo>
                  <a:close/>
                </a:path>
                <a:path w="2741929" h="981710">
                  <a:moveTo>
                    <a:pt x="336804" y="945642"/>
                  </a:moveTo>
                  <a:lnTo>
                    <a:pt x="313944" y="945642"/>
                  </a:lnTo>
                  <a:lnTo>
                    <a:pt x="313944" y="953262"/>
                  </a:lnTo>
                  <a:lnTo>
                    <a:pt x="336804" y="953262"/>
                  </a:lnTo>
                  <a:lnTo>
                    <a:pt x="336804" y="945642"/>
                  </a:lnTo>
                  <a:close/>
                </a:path>
                <a:path w="2741929" h="981710">
                  <a:moveTo>
                    <a:pt x="336804" y="27432"/>
                  </a:moveTo>
                  <a:lnTo>
                    <a:pt x="313944" y="27432"/>
                  </a:lnTo>
                  <a:lnTo>
                    <a:pt x="313944" y="35052"/>
                  </a:lnTo>
                  <a:lnTo>
                    <a:pt x="336804" y="35052"/>
                  </a:lnTo>
                  <a:lnTo>
                    <a:pt x="336804" y="27432"/>
                  </a:lnTo>
                  <a:close/>
                </a:path>
                <a:path w="2741929" h="981710">
                  <a:moveTo>
                    <a:pt x="367284" y="945642"/>
                  </a:moveTo>
                  <a:lnTo>
                    <a:pt x="344424" y="945642"/>
                  </a:lnTo>
                  <a:lnTo>
                    <a:pt x="344424" y="953262"/>
                  </a:lnTo>
                  <a:lnTo>
                    <a:pt x="367284" y="953262"/>
                  </a:lnTo>
                  <a:lnTo>
                    <a:pt x="367284" y="945642"/>
                  </a:lnTo>
                  <a:close/>
                </a:path>
                <a:path w="2741929" h="981710">
                  <a:moveTo>
                    <a:pt x="367284" y="27432"/>
                  </a:moveTo>
                  <a:lnTo>
                    <a:pt x="344424" y="27432"/>
                  </a:lnTo>
                  <a:lnTo>
                    <a:pt x="344424" y="35052"/>
                  </a:lnTo>
                  <a:lnTo>
                    <a:pt x="367284" y="35052"/>
                  </a:lnTo>
                  <a:lnTo>
                    <a:pt x="367284" y="27432"/>
                  </a:lnTo>
                  <a:close/>
                </a:path>
                <a:path w="2741929" h="981710">
                  <a:moveTo>
                    <a:pt x="397764" y="945642"/>
                  </a:moveTo>
                  <a:lnTo>
                    <a:pt x="374904" y="945642"/>
                  </a:lnTo>
                  <a:lnTo>
                    <a:pt x="374904" y="953262"/>
                  </a:lnTo>
                  <a:lnTo>
                    <a:pt x="397764" y="954024"/>
                  </a:lnTo>
                  <a:lnTo>
                    <a:pt x="397764" y="945642"/>
                  </a:lnTo>
                  <a:close/>
                </a:path>
                <a:path w="2741929" h="981710">
                  <a:moveTo>
                    <a:pt x="397764" y="27432"/>
                  </a:moveTo>
                  <a:lnTo>
                    <a:pt x="374904" y="27432"/>
                  </a:lnTo>
                  <a:lnTo>
                    <a:pt x="374904" y="35052"/>
                  </a:lnTo>
                  <a:lnTo>
                    <a:pt x="397764" y="35052"/>
                  </a:lnTo>
                  <a:lnTo>
                    <a:pt x="397764" y="27432"/>
                  </a:lnTo>
                  <a:close/>
                </a:path>
                <a:path w="2741929" h="981710">
                  <a:moveTo>
                    <a:pt x="429006" y="945642"/>
                  </a:moveTo>
                  <a:lnTo>
                    <a:pt x="405384" y="945642"/>
                  </a:lnTo>
                  <a:lnTo>
                    <a:pt x="405384" y="954024"/>
                  </a:lnTo>
                  <a:lnTo>
                    <a:pt x="429006" y="954024"/>
                  </a:lnTo>
                  <a:lnTo>
                    <a:pt x="429006" y="945642"/>
                  </a:lnTo>
                  <a:close/>
                </a:path>
                <a:path w="2741929" h="981710">
                  <a:moveTo>
                    <a:pt x="429006" y="27432"/>
                  </a:moveTo>
                  <a:lnTo>
                    <a:pt x="405384" y="27432"/>
                  </a:lnTo>
                  <a:lnTo>
                    <a:pt x="405384" y="35052"/>
                  </a:lnTo>
                  <a:lnTo>
                    <a:pt x="429006" y="35052"/>
                  </a:lnTo>
                  <a:lnTo>
                    <a:pt x="429006" y="27432"/>
                  </a:lnTo>
                  <a:close/>
                </a:path>
                <a:path w="2741929" h="981710">
                  <a:moveTo>
                    <a:pt x="459486" y="946404"/>
                  </a:moveTo>
                  <a:lnTo>
                    <a:pt x="436626" y="945642"/>
                  </a:lnTo>
                  <a:lnTo>
                    <a:pt x="436626" y="954024"/>
                  </a:lnTo>
                  <a:lnTo>
                    <a:pt x="459486" y="954024"/>
                  </a:lnTo>
                  <a:lnTo>
                    <a:pt x="459486" y="946404"/>
                  </a:lnTo>
                  <a:close/>
                </a:path>
                <a:path w="2741929" h="981710">
                  <a:moveTo>
                    <a:pt x="459486" y="27432"/>
                  </a:moveTo>
                  <a:lnTo>
                    <a:pt x="436626" y="27432"/>
                  </a:lnTo>
                  <a:lnTo>
                    <a:pt x="436626" y="35052"/>
                  </a:lnTo>
                  <a:lnTo>
                    <a:pt x="459486" y="35052"/>
                  </a:lnTo>
                  <a:lnTo>
                    <a:pt x="459486" y="27432"/>
                  </a:lnTo>
                  <a:close/>
                </a:path>
                <a:path w="2741929" h="981710">
                  <a:moveTo>
                    <a:pt x="489966" y="946404"/>
                  </a:moveTo>
                  <a:lnTo>
                    <a:pt x="467106" y="946404"/>
                  </a:lnTo>
                  <a:lnTo>
                    <a:pt x="467106" y="954024"/>
                  </a:lnTo>
                  <a:lnTo>
                    <a:pt x="489966" y="954024"/>
                  </a:lnTo>
                  <a:lnTo>
                    <a:pt x="489966" y="946404"/>
                  </a:lnTo>
                  <a:close/>
                </a:path>
                <a:path w="2741929" h="981710">
                  <a:moveTo>
                    <a:pt x="489966" y="27432"/>
                  </a:moveTo>
                  <a:lnTo>
                    <a:pt x="467106" y="27432"/>
                  </a:lnTo>
                  <a:lnTo>
                    <a:pt x="467106" y="35052"/>
                  </a:lnTo>
                  <a:lnTo>
                    <a:pt x="489966" y="35052"/>
                  </a:lnTo>
                  <a:lnTo>
                    <a:pt x="489966" y="27432"/>
                  </a:lnTo>
                  <a:close/>
                </a:path>
                <a:path w="2741929" h="981710">
                  <a:moveTo>
                    <a:pt x="520446" y="946404"/>
                  </a:moveTo>
                  <a:lnTo>
                    <a:pt x="497586" y="946404"/>
                  </a:lnTo>
                  <a:lnTo>
                    <a:pt x="497586" y="954024"/>
                  </a:lnTo>
                  <a:lnTo>
                    <a:pt x="520446" y="954024"/>
                  </a:lnTo>
                  <a:lnTo>
                    <a:pt x="520446" y="946404"/>
                  </a:lnTo>
                  <a:close/>
                </a:path>
                <a:path w="2741929" h="981710">
                  <a:moveTo>
                    <a:pt x="520446" y="27432"/>
                  </a:moveTo>
                  <a:lnTo>
                    <a:pt x="497586" y="27432"/>
                  </a:lnTo>
                  <a:lnTo>
                    <a:pt x="497586" y="35052"/>
                  </a:lnTo>
                  <a:lnTo>
                    <a:pt x="520446" y="35052"/>
                  </a:lnTo>
                  <a:lnTo>
                    <a:pt x="520446" y="27432"/>
                  </a:lnTo>
                  <a:close/>
                </a:path>
                <a:path w="2741929" h="981710">
                  <a:moveTo>
                    <a:pt x="550926" y="946404"/>
                  </a:moveTo>
                  <a:lnTo>
                    <a:pt x="528066" y="946404"/>
                  </a:lnTo>
                  <a:lnTo>
                    <a:pt x="528066" y="954024"/>
                  </a:lnTo>
                  <a:lnTo>
                    <a:pt x="550926" y="954024"/>
                  </a:lnTo>
                  <a:lnTo>
                    <a:pt x="550926" y="946404"/>
                  </a:lnTo>
                  <a:close/>
                </a:path>
                <a:path w="2741929" h="981710">
                  <a:moveTo>
                    <a:pt x="550926" y="27432"/>
                  </a:moveTo>
                  <a:lnTo>
                    <a:pt x="528066" y="27432"/>
                  </a:lnTo>
                  <a:lnTo>
                    <a:pt x="528066" y="35052"/>
                  </a:lnTo>
                  <a:lnTo>
                    <a:pt x="550926" y="35052"/>
                  </a:lnTo>
                  <a:lnTo>
                    <a:pt x="550926" y="27432"/>
                  </a:lnTo>
                  <a:close/>
                </a:path>
                <a:path w="2741929" h="981710">
                  <a:moveTo>
                    <a:pt x="581406" y="946404"/>
                  </a:moveTo>
                  <a:lnTo>
                    <a:pt x="558546" y="946404"/>
                  </a:lnTo>
                  <a:lnTo>
                    <a:pt x="558546" y="954024"/>
                  </a:lnTo>
                  <a:lnTo>
                    <a:pt x="581406" y="954024"/>
                  </a:lnTo>
                  <a:lnTo>
                    <a:pt x="581406" y="946404"/>
                  </a:lnTo>
                  <a:close/>
                </a:path>
                <a:path w="2741929" h="981710">
                  <a:moveTo>
                    <a:pt x="581406" y="27432"/>
                  </a:moveTo>
                  <a:lnTo>
                    <a:pt x="558546" y="27432"/>
                  </a:lnTo>
                  <a:lnTo>
                    <a:pt x="558546" y="35052"/>
                  </a:lnTo>
                  <a:lnTo>
                    <a:pt x="581406" y="35052"/>
                  </a:lnTo>
                  <a:lnTo>
                    <a:pt x="581406" y="27432"/>
                  </a:lnTo>
                  <a:close/>
                </a:path>
                <a:path w="2741929" h="981710">
                  <a:moveTo>
                    <a:pt x="612648" y="946404"/>
                  </a:moveTo>
                  <a:lnTo>
                    <a:pt x="589788" y="946404"/>
                  </a:lnTo>
                  <a:lnTo>
                    <a:pt x="589788" y="954024"/>
                  </a:lnTo>
                  <a:lnTo>
                    <a:pt x="612648" y="954024"/>
                  </a:lnTo>
                  <a:lnTo>
                    <a:pt x="612648" y="946404"/>
                  </a:lnTo>
                  <a:close/>
                </a:path>
                <a:path w="2741929" h="981710">
                  <a:moveTo>
                    <a:pt x="612648" y="27432"/>
                  </a:moveTo>
                  <a:lnTo>
                    <a:pt x="589788" y="27432"/>
                  </a:lnTo>
                  <a:lnTo>
                    <a:pt x="589788" y="35052"/>
                  </a:lnTo>
                  <a:lnTo>
                    <a:pt x="612648" y="35052"/>
                  </a:lnTo>
                  <a:lnTo>
                    <a:pt x="612648" y="27432"/>
                  </a:lnTo>
                  <a:close/>
                </a:path>
                <a:path w="2741929" h="981710">
                  <a:moveTo>
                    <a:pt x="643128" y="946404"/>
                  </a:moveTo>
                  <a:lnTo>
                    <a:pt x="620268" y="946404"/>
                  </a:lnTo>
                  <a:lnTo>
                    <a:pt x="620268" y="954024"/>
                  </a:lnTo>
                  <a:lnTo>
                    <a:pt x="643128" y="954024"/>
                  </a:lnTo>
                  <a:lnTo>
                    <a:pt x="643128" y="946404"/>
                  </a:lnTo>
                  <a:close/>
                </a:path>
                <a:path w="2741929" h="981710">
                  <a:moveTo>
                    <a:pt x="643128" y="27432"/>
                  </a:moveTo>
                  <a:lnTo>
                    <a:pt x="620268" y="27432"/>
                  </a:lnTo>
                  <a:lnTo>
                    <a:pt x="620268" y="35052"/>
                  </a:lnTo>
                  <a:lnTo>
                    <a:pt x="643128" y="35052"/>
                  </a:lnTo>
                  <a:lnTo>
                    <a:pt x="643128" y="27432"/>
                  </a:lnTo>
                  <a:close/>
                </a:path>
                <a:path w="2741929" h="981710">
                  <a:moveTo>
                    <a:pt x="673608" y="946404"/>
                  </a:moveTo>
                  <a:lnTo>
                    <a:pt x="650748" y="946404"/>
                  </a:lnTo>
                  <a:lnTo>
                    <a:pt x="650748" y="954024"/>
                  </a:lnTo>
                  <a:lnTo>
                    <a:pt x="673608" y="954024"/>
                  </a:lnTo>
                  <a:lnTo>
                    <a:pt x="673608" y="946404"/>
                  </a:lnTo>
                  <a:close/>
                </a:path>
                <a:path w="2741929" h="981710">
                  <a:moveTo>
                    <a:pt x="673608" y="27432"/>
                  </a:moveTo>
                  <a:lnTo>
                    <a:pt x="650748" y="27432"/>
                  </a:lnTo>
                  <a:lnTo>
                    <a:pt x="650748" y="35052"/>
                  </a:lnTo>
                  <a:lnTo>
                    <a:pt x="673608" y="35052"/>
                  </a:lnTo>
                  <a:lnTo>
                    <a:pt x="673608" y="27432"/>
                  </a:lnTo>
                  <a:close/>
                </a:path>
                <a:path w="2741929" h="981710">
                  <a:moveTo>
                    <a:pt x="704088" y="946404"/>
                  </a:moveTo>
                  <a:lnTo>
                    <a:pt x="681228" y="946404"/>
                  </a:lnTo>
                  <a:lnTo>
                    <a:pt x="681228" y="954024"/>
                  </a:lnTo>
                  <a:lnTo>
                    <a:pt x="704088" y="954024"/>
                  </a:lnTo>
                  <a:lnTo>
                    <a:pt x="704088" y="946404"/>
                  </a:lnTo>
                  <a:close/>
                </a:path>
                <a:path w="2741929" h="981710">
                  <a:moveTo>
                    <a:pt x="704088" y="27432"/>
                  </a:moveTo>
                  <a:lnTo>
                    <a:pt x="681228" y="27432"/>
                  </a:lnTo>
                  <a:lnTo>
                    <a:pt x="681228" y="35052"/>
                  </a:lnTo>
                  <a:lnTo>
                    <a:pt x="704088" y="35052"/>
                  </a:lnTo>
                  <a:lnTo>
                    <a:pt x="704088" y="27432"/>
                  </a:lnTo>
                  <a:close/>
                </a:path>
                <a:path w="2741929" h="981710">
                  <a:moveTo>
                    <a:pt x="734568" y="946404"/>
                  </a:moveTo>
                  <a:lnTo>
                    <a:pt x="711708" y="946404"/>
                  </a:lnTo>
                  <a:lnTo>
                    <a:pt x="711708" y="954024"/>
                  </a:lnTo>
                  <a:lnTo>
                    <a:pt x="734568" y="954024"/>
                  </a:lnTo>
                  <a:lnTo>
                    <a:pt x="734568" y="946404"/>
                  </a:lnTo>
                  <a:close/>
                </a:path>
                <a:path w="2741929" h="981710">
                  <a:moveTo>
                    <a:pt x="734568" y="27432"/>
                  </a:moveTo>
                  <a:lnTo>
                    <a:pt x="711708" y="27432"/>
                  </a:lnTo>
                  <a:lnTo>
                    <a:pt x="711708" y="35052"/>
                  </a:lnTo>
                  <a:lnTo>
                    <a:pt x="734568" y="35052"/>
                  </a:lnTo>
                  <a:lnTo>
                    <a:pt x="734568" y="27432"/>
                  </a:lnTo>
                  <a:close/>
                </a:path>
                <a:path w="2741929" h="981710">
                  <a:moveTo>
                    <a:pt x="765810" y="946404"/>
                  </a:moveTo>
                  <a:lnTo>
                    <a:pt x="742188" y="946404"/>
                  </a:lnTo>
                  <a:lnTo>
                    <a:pt x="742188" y="954024"/>
                  </a:lnTo>
                  <a:lnTo>
                    <a:pt x="765810" y="954024"/>
                  </a:lnTo>
                  <a:lnTo>
                    <a:pt x="765810" y="946404"/>
                  </a:lnTo>
                  <a:close/>
                </a:path>
                <a:path w="2741929" h="981710">
                  <a:moveTo>
                    <a:pt x="765810" y="27432"/>
                  </a:moveTo>
                  <a:lnTo>
                    <a:pt x="742188" y="27432"/>
                  </a:lnTo>
                  <a:lnTo>
                    <a:pt x="742188" y="35052"/>
                  </a:lnTo>
                  <a:lnTo>
                    <a:pt x="765810" y="35052"/>
                  </a:lnTo>
                  <a:lnTo>
                    <a:pt x="765810" y="27432"/>
                  </a:lnTo>
                  <a:close/>
                </a:path>
                <a:path w="2741929" h="981710">
                  <a:moveTo>
                    <a:pt x="796290" y="946404"/>
                  </a:moveTo>
                  <a:lnTo>
                    <a:pt x="773430" y="946404"/>
                  </a:lnTo>
                  <a:lnTo>
                    <a:pt x="773430" y="954024"/>
                  </a:lnTo>
                  <a:lnTo>
                    <a:pt x="796290" y="954024"/>
                  </a:lnTo>
                  <a:lnTo>
                    <a:pt x="796290" y="946404"/>
                  </a:lnTo>
                  <a:close/>
                </a:path>
                <a:path w="2741929" h="981710">
                  <a:moveTo>
                    <a:pt x="796290" y="27432"/>
                  </a:moveTo>
                  <a:lnTo>
                    <a:pt x="773430" y="27432"/>
                  </a:lnTo>
                  <a:lnTo>
                    <a:pt x="773430" y="35052"/>
                  </a:lnTo>
                  <a:lnTo>
                    <a:pt x="796290" y="35052"/>
                  </a:lnTo>
                  <a:lnTo>
                    <a:pt x="796290" y="27432"/>
                  </a:lnTo>
                  <a:close/>
                </a:path>
                <a:path w="2741929" h="981710">
                  <a:moveTo>
                    <a:pt x="826770" y="946404"/>
                  </a:moveTo>
                  <a:lnTo>
                    <a:pt x="803910" y="946404"/>
                  </a:lnTo>
                  <a:lnTo>
                    <a:pt x="803910" y="954024"/>
                  </a:lnTo>
                  <a:lnTo>
                    <a:pt x="826770" y="954024"/>
                  </a:lnTo>
                  <a:lnTo>
                    <a:pt x="826770" y="946404"/>
                  </a:lnTo>
                  <a:close/>
                </a:path>
                <a:path w="2741929" h="981710">
                  <a:moveTo>
                    <a:pt x="826770" y="27432"/>
                  </a:moveTo>
                  <a:lnTo>
                    <a:pt x="803910" y="27432"/>
                  </a:lnTo>
                  <a:lnTo>
                    <a:pt x="803910" y="35052"/>
                  </a:lnTo>
                  <a:lnTo>
                    <a:pt x="826770" y="35052"/>
                  </a:lnTo>
                  <a:lnTo>
                    <a:pt x="826770" y="27432"/>
                  </a:lnTo>
                  <a:close/>
                </a:path>
                <a:path w="2741929" h="981710">
                  <a:moveTo>
                    <a:pt x="857250" y="946404"/>
                  </a:moveTo>
                  <a:lnTo>
                    <a:pt x="834390" y="946404"/>
                  </a:lnTo>
                  <a:lnTo>
                    <a:pt x="834390" y="954024"/>
                  </a:lnTo>
                  <a:lnTo>
                    <a:pt x="857250" y="954024"/>
                  </a:lnTo>
                  <a:lnTo>
                    <a:pt x="857250" y="946404"/>
                  </a:lnTo>
                  <a:close/>
                </a:path>
                <a:path w="2741929" h="981710">
                  <a:moveTo>
                    <a:pt x="857250" y="27432"/>
                  </a:moveTo>
                  <a:lnTo>
                    <a:pt x="834390" y="27432"/>
                  </a:lnTo>
                  <a:lnTo>
                    <a:pt x="834390" y="35052"/>
                  </a:lnTo>
                  <a:lnTo>
                    <a:pt x="857250" y="35052"/>
                  </a:lnTo>
                  <a:lnTo>
                    <a:pt x="857250" y="27432"/>
                  </a:lnTo>
                  <a:close/>
                </a:path>
                <a:path w="2741929" h="981710">
                  <a:moveTo>
                    <a:pt x="887730" y="946404"/>
                  </a:moveTo>
                  <a:lnTo>
                    <a:pt x="864870" y="946404"/>
                  </a:lnTo>
                  <a:lnTo>
                    <a:pt x="864870" y="954024"/>
                  </a:lnTo>
                  <a:lnTo>
                    <a:pt x="887730" y="954024"/>
                  </a:lnTo>
                  <a:lnTo>
                    <a:pt x="887730" y="946404"/>
                  </a:lnTo>
                  <a:close/>
                </a:path>
                <a:path w="2741929" h="981710">
                  <a:moveTo>
                    <a:pt x="887730" y="27432"/>
                  </a:moveTo>
                  <a:lnTo>
                    <a:pt x="864870" y="27432"/>
                  </a:lnTo>
                  <a:lnTo>
                    <a:pt x="864870" y="35052"/>
                  </a:lnTo>
                  <a:lnTo>
                    <a:pt x="887730" y="35052"/>
                  </a:lnTo>
                  <a:lnTo>
                    <a:pt x="887730" y="27432"/>
                  </a:lnTo>
                  <a:close/>
                </a:path>
                <a:path w="2741929" h="981710">
                  <a:moveTo>
                    <a:pt x="918210" y="946404"/>
                  </a:moveTo>
                  <a:lnTo>
                    <a:pt x="895350" y="946404"/>
                  </a:lnTo>
                  <a:lnTo>
                    <a:pt x="895350" y="954024"/>
                  </a:lnTo>
                  <a:lnTo>
                    <a:pt x="918210" y="954024"/>
                  </a:lnTo>
                  <a:lnTo>
                    <a:pt x="918210" y="946404"/>
                  </a:lnTo>
                  <a:close/>
                </a:path>
                <a:path w="2741929" h="981710">
                  <a:moveTo>
                    <a:pt x="918210" y="27432"/>
                  </a:moveTo>
                  <a:lnTo>
                    <a:pt x="895350" y="27432"/>
                  </a:lnTo>
                  <a:lnTo>
                    <a:pt x="895350" y="35052"/>
                  </a:lnTo>
                  <a:lnTo>
                    <a:pt x="918210" y="35052"/>
                  </a:lnTo>
                  <a:lnTo>
                    <a:pt x="918210" y="27432"/>
                  </a:lnTo>
                  <a:close/>
                </a:path>
                <a:path w="2741929" h="981710">
                  <a:moveTo>
                    <a:pt x="949452" y="946404"/>
                  </a:moveTo>
                  <a:lnTo>
                    <a:pt x="926592" y="946404"/>
                  </a:lnTo>
                  <a:lnTo>
                    <a:pt x="926592" y="954024"/>
                  </a:lnTo>
                  <a:lnTo>
                    <a:pt x="949452" y="954024"/>
                  </a:lnTo>
                  <a:lnTo>
                    <a:pt x="949452" y="946404"/>
                  </a:lnTo>
                  <a:close/>
                </a:path>
                <a:path w="2741929" h="981710">
                  <a:moveTo>
                    <a:pt x="949452" y="27432"/>
                  </a:moveTo>
                  <a:lnTo>
                    <a:pt x="926592" y="27432"/>
                  </a:lnTo>
                  <a:lnTo>
                    <a:pt x="926592" y="35052"/>
                  </a:lnTo>
                  <a:lnTo>
                    <a:pt x="949452" y="35052"/>
                  </a:lnTo>
                  <a:lnTo>
                    <a:pt x="949452" y="27432"/>
                  </a:lnTo>
                  <a:close/>
                </a:path>
                <a:path w="2741929" h="981710">
                  <a:moveTo>
                    <a:pt x="979932" y="946404"/>
                  </a:moveTo>
                  <a:lnTo>
                    <a:pt x="957072" y="946404"/>
                  </a:lnTo>
                  <a:lnTo>
                    <a:pt x="957072" y="954024"/>
                  </a:lnTo>
                  <a:lnTo>
                    <a:pt x="979932" y="954024"/>
                  </a:lnTo>
                  <a:lnTo>
                    <a:pt x="979932" y="946404"/>
                  </a:lnTo>
                  <a:close/>
                </a:path>
                <a:path w="2741929" h="981710">
                  <a:moveTo>
                    <a:pt x="979932" y="27432"/>
                  </a:moveTo>
                  <a:lnTo>
                    <a:pt x="957072" y="27432"/>
                  </a:lnTo>
                  <a:lnTo>
                    <a:pt x="957072" y="35052"/>
                  </a:lnTo>
                  <a:lnTo>
                    <a:pt x="979932" y="35052"/>
                  </a:lnTo>
                  <a:lnTo>
                    <a:pt x="979932" y="27432"/>
                  </a:lnTo>
                  <a:close/>
                </a:path>
                <a:path w="2741929" h="981710">
                  <a:moveTo>
                    <a:pt x="1010412" y="946404"/>
                  </a:moveTo>
                  <a:lnTo>
                    <a:pt x="987552" y="946404"/>
                  </a:lnTo>
                  <a:lnTo>
                    <a:pt x="987552" y="954024"/>
                  </a:lnTo>
                  <a:lnTo>
                    <a:pt x="1010412" y="954024"/>
                  </a:lnTo>
                  <a:lnTo>
                    <a:pt x="1010412" y="946404"/>
                  </a:lnTo>
                  <a:close/>
                </a:path>
                <a:path w="2741929" h="981710">
                  <a:moveTo>
                    <a:pt x="1010412" y="27432"/>
                  </a:moveTo>
                  <a:lnTo>
                    <a:pt x="987552" y="27432"/>
                  </a:lnTo>
                  <a:lnTo>
                    <a:pt x="987552" y="35052"/>
                  </a:lnTo>
                  <a:lnTo>
                    <a:pt x="1010412" y="35052"/>
                  </a:lnTo>
                  <a:lnTo>
                    <a:pt x="1010412" y="27432"/>
                  </a:lnTo>
                  <a:close/>
                </a:path>
                <a:path w="2741929" h="981710">
                  <a:moveTo>
                    <a:pt x="1040892" y="946404"/>
                  </a:moveTo>
                  <a:lnTo>
                    <a:pt x="1018032" y="946404"/>
                  </a:lnTo>
                  <a:lnTo>
                    <a:pt x="1018032" y="954024"/>
                  </a:lnTo>
                  <a:lnTo>
                    <a:pt x="1040892" y="954024"/>
                  </a:lnTo>
                  <a:lnTo>
                    <a:pt x="1040892" y="946404"/>
                  </a:lnTo>
                  <a:close/>
                </a:path>
                <a:path w="2741929" h="981710">
                  <a:moveTo>
                    <a:pt x="1040892" y="27432"/>
                  </a:moveTo>
                  <a:lnTo>
                    <a:pt x="1018032" y="27432"/>
                  </a:lnTo>
                  <a:lnTo>
                    <a:pt x="1018032" y="35052"/>
                  </a:lnTo>
                  <a:lnTo>
                    <a:pt x="1040892" y="35052"/>
                  </a:lnTo>
                  <a:lnTo>
                    <a:pt x="1040892" y="27432"/>
                  </a:lnTo>
                  <a:close/>
                </a:path>
                <a:path w="2741929" h="981710">
                  <a:moveTo>
                    <a:pt x="1071372" y="946404"/>
                  </a:moveTo>
                  <a:lnTo>
                    <a:pt x="1048512" y="946404"/>
                  </a:lnTo>
                  <a:lnTo>
                    <a:pt x="1048512" y="954024"/>
                  </a:lnTo>
                  <a:lnTo>
                    <a:pt x="1071372" y="954024"/>
                  </a:lnTo>
                  <a:lnTo>
                    <a:pt x="1071372" y="946404"/>
                  </a:lnTo>
                  <a:close/>
                </a:path>
                <a:path w="2741929" h="981710">
                  <a:moveTo>
                    <a:pt x="1071372" y="27432"/>
                  </a:moveTo>
                  <a:lnTo>
                    <a:pt x="1048512" y="27432"/>
                  </a:lnTo>
                  <a:lnTo>
                    <a:pt x="1048512" y="35052"/>
                  </a:lnTo>
                  <a:lnTo>
                    <a:pt x="1071372" y="35052"/>
                  </a:lnTo>
                  <a:lnTo>
                    <a:pt x="1071372" y="27432"/>
                  </a:lnTo>
                  <a:close/>
                </a:path>
                <a:path w="2741929" h="981710">
                  <a:moveTo>
                    <a:pt x="1102614" y="946404"/>
                  </a:moveTo>
                  <a:lnTo>
                    <a:pt x="1078992" y="946404"/>
                  </a:lnTo>
                  <a:lnTo>
                    <a:pt x="1078992" y="954024"/>
                  </a:lnTo>
                  <a:lnTo>
                    <a:pt x="1102614" y="954024"/>
                  </a:lnTo>
                  <a:lnTo>
                    <a:pt x="1102614" y="946404"/>
                  </a:lnTo>
                  <a:close/>
                </a:path>
                <a:path w="2741929" h="981710">
                  <a:moveTo>
                    <a:pt x="1102614" y="27432"/>
                  </a:moveTo>
                  <a:lnTo>
                    <a:pt x="1078992" y="27432"/>
                  </a:lnTo>
                  <a:lnTo>
                    <a:pt x="1078992" y="35052"/>
                  </a:lnTo>
                  <a:lnTo>
                    <a:pt x="1102614" y="35052"/>
                  </a:lnTo>
                  <a:lnTo>
                    <a:pt x="1102614" y="27432"/>
                  </a:lnTo>
                  <a:close/>
                </a:path>
                <a:path w="2741929" h="981710">
                  <a:moveTo>
                    <a:pt x="1133094" y="946404"/>
                  </a:moveTo>
                  <a:lnTo>
                    <a:pt x="1110234" y="946404"/>
                  </a:lnTo>
                  <a:lnTo>
                    <a:pt x="1110234" y="954024"/>
                  </a:lnTo>
                  <a:lnTo>
                    <a:pt x="1133094" y="954024"/>
                  </a:lnTo>
                  <a:lnTo>
                    <a:pt x="1133094" y="946404"/>
                  </a:lnTo>
                  <a:close/>
                </a:path>
                <a:path w="2741929" h="981710">
                  <a:moveTo>
                    <a:pt x="1133094" y="27432"/>
                  </a:moveTo>
                  <a:lnTo>
                    <a:pt x="1110234" y="27432"/>
                  </a:lnTo>
                  <a:lnTo>
                    <a:pt x="1110234" y="35052"/>
                  </a:lnTo>
                  <a:lnTo>
                    <a:pt x="1133094" y="35052"/>
                  </a:lnTo>
                  <a:lnTo>
                    <a:pt x="1133094" y="27432"/>
                  </a:lnTo>
                  <a:close/>
                </a:path>
                <a:path w="2741929" h="981710">
                  <a:moveTo>
                    <a:pt x="1163574" y="946404"/>
                  </a:moveTo>
                  <a:lnTo>
                    <a:pt x="1140714" y="946404"/>
                  </a:lnTo>
                  <a:lnTo>
                    <a:pt x="1140714" y="954024"/>
                  </a:lnTo>
                  <a:lnTo>
                    <a:pt x="1163574" y="954024"/>
                  </a:lnTo>
                  <a:lnTo>
                    <a:pt x="1163574" y="946404"/>
                  </a:lnTo>
                  <a:close/>
                </a:path>
                <a:path w="2741929" h="981710">
                  <a:moveTo>
                    <a:pt x="1163574" y="27432"/>
                  </a:moveTo>
                  <a:lnTo>
                    <a:pt x="1140714" y="27432"/>
                  </a:lnTo>
                  <a:lnTo>
                    <a:pt x="1140714" y="35052"/>
                  </a:lnTo>
                  <a:lnTo>
                    <a:pt x="1163574" y="35814"/>
                  </a:lnTo>
                  <a:lnTo>
                    <a:pt x="1163574" y="27432"/>
                  </a:lnTo>
                  <a:close/>
                </a:path>
                <a:path w="2741929" h="981710">
                  <a:moveTo>
                    <a:pt x="1194054" y="946404"/>
                  </a:moveTo>
                  <a:lnTo>
                    <a:pt x="1171194" y="946404"/>
                  </a:lnTo>
                  <a:lnTo>
                    <a:pt x="1171194" y="954024"/>
                  </a:lnTo>
                  <a:lnTo>
                    <a:pt x="1194054" y="954024"/>
                  </a:lnTo>
                  <a:lnTo>
                    <a:pt x="1194054" y="946404"/>
                  </a:lnTo>
                  <a:close/>
                </a:path>
                <a:path w="2741929" h="981710">
                  <a:moveTo>
                    <a:pt x="1194054" y="27432"/>
                  </a:moveTo>
                  <a:lnTo>
                    <a:pt x="1171194" y="27432"/>
                  </a:lnTo>
                  <a:lnTo>
                    <a:pt x="1171194" y="35814"/>
                  </a:lnTo>
                  <a:lnTo>
                    <a:pt x="1194054" y="35814"/>
                  </a:lnTo>
                  <a:lnTo>
                    <a:pt x="1194054" y="27432"/>
                  </a:lnTo>
                  <a:close/>
                </a:path>
                <a:path w="2741929" h="981710">
                  <a:moveTo>
                    <a:pt x="1224534" y="946404"/>
                  </a:moveTo>
                  <a:lnTo>
                    <a:pt x="1201674" y="946404"/>
                  </a:lnTo>
                  <a:lnTo>
                    <a:pt x="1201674" y="954024"/>
                  </a:lnTo>
                  <a:lnTo>
                    <a:pt x="1224534" y="954024"/>
                  </a:lnTo>
                  <a:lnTo>
                    <a:pt x="1224534" y="946404"/>
                  </a:lnTo>
                  <a:close/>
                </a:path>
                <a:path w="2741929" h="981710">
                  <a:moveTo>
                    <a:pt x="1224534" y="28194"/>
                  </a:moveTo>
                  <a:lnTo>
                    <a:pt x="1201674" y="27432"/>
                  </a:lnTo>
                  <a:lnTo>
                    <a:pt x="1201674" y="35814"/>
                  </a:lnTo>
                  <a:lnTo>
                    <a:pt x="1224534" y="35814"/>
                  </a:lnTo>
                  <a:lnTo>
                    <a:pt x="1224534" y="28194"/>
                  </a:lnTo>
                  <a:close/>
                </a:path>
                <a:path w="2741929" h="981710">
                  <a:moveTo>
                    <a:pt x="1255776" y="946404"/>
                  </a:moveTo>
                  <a:lnTo>
                    <a:pt x="1232154" y="946404"/>
                  </a:lnTo>
                  <a:lnTo>
                    <a:pt x="1232154" y="954024"/>
                  </a:lnTo>
                  <a:lnTo>
                    <a:pt x="1255776" y="954024"/>
                  </a:lnTo>
                  <a:lnTo>
                    <a:pt x="1255776" y="946404"/>
                  </a:lnTo>
                  <a:close/>
                </a:path>
                <a:path w="2741929" h="981710">
                  <a:moveTo>
                    <a:pt x="1255776" y="28206"/>
                  </a:moveTo>
                  <a:lnTo>
                    <a:pt x="1232154" y="28206"/>
                  </a:lnTo>
                  <a:lnTo>
                    <a:pt x="1232154" y="35814"/>
                  </a:lnTo>
                  <a:lnTo>
                    <a:pt x="1255776" y="35814"/>
                  </a:lnTo>
                  <a:lnTo>
                    <a:pt x="1255776" y="28206"/>
                  </a:lnTo>
                  <a:close/>
                </a:path>
                <a:path w="2741929" h="981710">
                  <a:moveTo>
                    <a:pt x="1286256" y="946404"/>
                  </a:moveTo>
                  <a:lnTo>
                    <a:pt x="1263396" y="946404"/>
                  </a:lnTo>
                  <a:lnTo>
                    <a:pt x="1263396" y="954024"/>
                  </a:lnTo>
                  <a:lnTo>
                    <a:pt x="1286256" y="954024"/>
                  </a:lnTo>
                  <a:lnTo>
                    <a:pt x="1286256" y="946404"/>
                  </a:lnTo>
                  <a:close/>
                </a:path>
                <a:path w="2741929" h="981710">
                  <a:moveTo>
                    <a:pt x="1286256" y="28206"/>
                  </a:moveTo>
                  <a:lnTo>
                    <a:pt x="1263396" y="28206"/>
                  </a:lnTo>
                  <a:lnTo>
                    <a:pt x="1263396" y="35814"/>
                  </a:lnTo>
                  <a:lnTo>
                    <a:pt x="1286256" y="35814"/>
                  </a:lnTo>
                  <a:lnTo>
                    <a:pt x="1286256" y="28206"/>
                  </a:lnTo>
                  <a:close/>
                </a:path>
                <a:path w="2741929" h="981710">
                  <a:moveTo>
                    <a:pt x="1316736" y="946404"/>
                  </a:moveTo>
                  <a:lnTo>
                    <a:pt x="1293876" y="946404"/>
                  </a:lnTo>
                  <a:lnTo>
                    <a:pt x="1293876" y="954024"/>
                  </a:lnTo>
                  <a:lnTo>
                    <a:pt x="1316736" y="954024"/>
                  </a:lnTo>
                  <a:lnTo>
                    <a:pt x="1316736" y="946404"/>
                  </a:lnTo>
                  <a:close/>
                </a:path>
                <a:path w="2741929" h="981710">
                  <a:moveTo>
                    <a:pt x="1316736" y="28206"/>
                  </a:moveTo>
                  <a:lnTo>
                    <a:pt x="1293876" y="28206"/>
                  </a:lnTo>
                  <a:lnTo>
                    <a:pt x="1293876" y="35814"/>
                  </a:lnTo>
                  <a:lnTo>
                    <a:pt x="1316736" y="35814"/>
                  </a:lnTo>
                  <a:lnTo>
                    <a:pt x="1316736" y="28206"/>
                  </a:lnTo>
                  <a:close/>
                </a:path>
                <a:path w="2741929" h="981710">
                  <a:moveTo>
                    <a:pt x="1347216" y="946404"/>
                  </a:moveTo>
                  <a:lnTo>
                    <a:pt x="1324356" y="946404"/>
                  </a:lnTo>
                  <a:lnTo>
                    <a:pt x="1324356" y="954024"/>
                  </a:lnTo>
                  <a:lnTo>
                    <a:pt x="1347216" y="954024"/>
                  </a:lnTo>
                  <a:lnTo>
                    <a:pt x="1347216" y="946404"/>
                  </a:lnTo>
                  <a:close/>
                </a:path>
                <a:path w="2741929" h="981710">
                  <a:moveTo>
                    <a:pt x="1347216" y="28206"/>
                  </a:moveTo>
                  <a:lnTo>
                    <a:pt x="1324356" y="28206"/>
                  </a:lnTo>
                  <a:lnTo>
                    <a:pt x="1324356" y="35814"/>
                  </a:lnTo>
                  <a:lnTo>
                    <a:pt x="1347216" y="35814"/>
                  </a:lnTo>
                  <a:lnTo>
                    <a:pt x="1347216" y="28206"/>
                  </a:lnTo>
                  <a:close/>
                </a:path>
                <a:path w="2741929" h="981710">
                  <a:moveTo>
                    <a:pt x="1377696" y="946404"/>
                  </a:moveTo>
                  <a:lnTo>
                    <a:pt x="1354836" y="946404"/>
                  </a:lnTo>
                  <a:lnTo>
                    <a:pt x="1354836" y="954024"/>
                  </a:lnTo>
                  <a:lnTo>
                    <a:pt x="1377696" y="954024"/>
                  </a:lnTo>
                  <a:lnTo>
                    <a:pt x="1377696" y="946404"/>
                  </a:lnTo>
                  <a:close/>
                </a:path>
                <a:path w="2741929" h="981710">
                  <a:moveTo>
                    <a:pt x="1377696" y="28206"/>
                  </a:moveTo>
                  <a:lnTo>
                    <a:pt x="1354836" y="28206"/>
                  </a:lnTo>
                  <a:lnTo>
                    <a:pt x="1354836" y="35814"/>
                  </a:lnTo>
                  <a:lnTo>
                    <a:pt x="1377696" y="35814"/>
                  </a:lnTo>
                  <a:lnTo>
                    <a:pt x="1377696" y="28206"/>
                  </a:lnTo>
                  <a:close/>
                </a:path>
                <a:path w="2741929" h="981710">
                  <a:moveTo>
                    <a:pt x="1408176" y="946404"/>
                  </a:moveTo>
                  <a:lnTo>
                    <a:pt x="1385316" y="946404"/>
                  </a:lnTo>
                  <a:lnTo>
                    <a:pt x="1385316" y="954024"/>
                  </a:lnTo>
                  <a:lnTo>
                    <a:pt x="1408176" y="954024"/>
                  </a:lnTo>
                  <a:lnTo>
                    <a:pt x="1408176" y="946404"/>
                  </a:lnTo>
                  <a:close/>
                </a:path>
                <a:path w="2741929" h="981710">
                  <a:moveTo>
                    <a:pt x="1408176" y="28206"/>
                  </a:moveTo>
                  <a:lnTo>
                    <a:pt x="1385316" y="28206"/>
                  </a:lnTo>
                  <a:lnTo>
                    <a:pt x="1385316" y="35814"/>
                  </a:lnTo>
                  <a:lnTo>
                    <a:pt x="1408176" y="35814"/>
                  </a:lnTo>
                  <a:lnTo>
                    <a:pt x="1408176" y="28206"/>
                  </a:lnTo>
                  <a:close/>
                </a:path>
                <a:path w="2741929" h="981710">
                  <a:moveTo>
                    <a:pt x="1439418" y="946404"/>
                  </a:moveTo>
                  <a:lnTo>
                    <a:pt x="1415796" y="946404"/>
                  </a:lnTo>
                  <a:lnTo>
                    <a:pt x="1415796" y="954024"/>
                  </a:lnTo>
                  <a:lnTo>
                    <a:pt x="1439418" y="954024"/>
                  </a:lnTo>
                  <a:lnTo>
                    <a:pt x="1439418" y="946404"/>
                  </a:lnTo>
                  <a:close/>
                </a:path>
                <a:path w="2741929" h="981710">
                  <a:moveTo>
                    <a:pt x="1439418" y="28206"/>
                  </a:moveTo>
                  <a:lnTo>
                    <a:pt x="1415796" y="28206"/>
                  </a:lnTo>
                  <a:lnTo>
                    <a:pt x="1415796" y="35814"/>
                  </a:lnTo>
                  <a:lnTo>
                    <a:pt x="1439418" y="35814"/>
                  </a:lnTo>
                  <a:lnTo>
                    <a:pt x="1439418" y="28206"/>
                  </a:lnTo>
                  <a:close/>
                </a:path>
                <a:path w="2741929" h="981710">
                  <a:moveTo>
                    <a:pt x="1469898" y="946404"/>
                  </a:moveTo>
                  <a:lnTo>
                    <a:pt x="1447038" y="946404"/>
                  </a:lnTo>
                  <a:lnTo>
                    <a:pt x="1447038" y="954024"/>
                  </a:lnTo>
                  <a:lnTo>
                    <a:pt x="1469898" y="954024"/>
                  </a:lnTo>
                  <a:lnTo>
                    <a:pt x="1469898" y="946404"/>
                  </a:lnTo>
                  <a:close/>
                </a:path>
                <a:path w="2741929" h="981710">
                  <a:moveTo>
                    <a:pt x="1469898" y="28206"/>
                  </a:moveTo>
                  <a:lnTo>
                    <a:pt x="1447038" y="28206"/>
                  </a:lnTo>
                  <a:lnTo>
                    <a:pt x="1447038" y="35814"/>
                  </a:lnTo>
                  <a:lnTo>
                    <a:pt x="1469898" y="35814"/>
                  </a:lnTo>
                  <a:lnTo>
                    <a:pt x="1469898" y="28206"/>
                  </a:lnTo>
                  <a:close/>
                </a:path>
                <a:path w="2741929" h="981710">
                  <a:moveTo>
                    <a:pt x="1500378" y="946404"/>
                  </a:moveTo>
                  <a:lnTo>
                    <a:pt x="1477518" y="946404"/>
                  </a:lnTo>
                  <a:lnTo>
                    <a:pt x="1477518" y="954024"/>
                  </a:lnTo>
                  <a:lnTo>
                    <a:pt x="1500378" y="954024"/>
                  </a:lnTo>
                  <a:lnTo>
                    <a:pt x="1500378" y="946404"/>
                  </a:lnTo>
                  <a:close/>
                </a:path>
                <a:path w="2741929" h="981710">
                  <a:moveTo>
                    <a:pt x="1500378" y="28206"/>
                  </a:moveTo>
                  <a:lnTo>
                    <a:pt x="1477518" y="28206"/>
                  </a:lnTo>
                  <a:lnTo>
                    <a:pt x="1477518" y="35814"/>
                  </a:lnTo>
                  <a:lnTo>
                    <a:pt x="1500378" y="35814"/>
                  </a:lnTo>
                  <a:lnTo>
                    <a:pt x="1500378" y="28206"/>
                  </a:lnTo>
                  <a:close/>
                </a:path>
                <a:path w="2741929" h="981710">
                  <a:moveTo>
                    <a:pt x="1530858" y="946404"/>
                  </a:moveTo>
                  <a:lnTo>
                    <a:pt x="1507998" y="946404"/>
                  </a:lnTo>
                  <a:lnTo>
                    <a:pt x="1507998" y="954024"/>
                  </a:lnTo>
                  <a:lnTo>
                    <a:pt x="1530858" y="954024"/>
                  </a:lnTo>
                  <a:lnTo>
                    <a:pt x="1530858" y="946404"/>
                  </a:lnTo>
                  <a:close/>
                </a:path>
                <a:path w="2741929" h="981710">
                  <a:moveTo>
                    <a:pt x="1530858" y="28206"/>
                  </a:moveTo>
                  <a:lnTo>
                    <a:pt x="1507998" y="28206"/>
                  </a:lnTo>
                  <a:lnTo>
                    <a:pt x="1507998" y="35814"/>
                  </a:lnTo>
                  <a:lnTo>
                    <a:pt x="1530858" y="35814"/>
                  </a:lnTo>
                  <a:lnTo>
                    <a:pt x="1530858" y="28206"/>
                  </a:lnTo>
                  <a:close/>
                </a:path>
                <a:path w="2741929" h="981710">
                  <a:moveTo>
                    <a:pt x="1561338" y="946404"/>
                  </a:moveTo>
                  <a:lnTo>
                    <a:pt x="1538478" y="946404"/>
                  </a:lnTo>
                  <a:lnTo>
                    <a:pt x="1538478" y="954024"/>
                  </a:lnTo>
                  <a:lnTo>
                    <a:pt x="1561338" y="954024"/>
                  </a:lnTo>
                  <a:lnTo>
                    <a:pt x="1561338" y="946404"/>
                  </a:lnTo>
                  <a:close/>
                </a:path>
                <a:path w="2741929" h="981710">
                  <a:moveTo>
                    <a:pt x="1561338" y="28206"/>
                  </a:moveTo>
                  <a:lnTo>
                    <a:pt x="1538478" y="28206"/>
                  </a:lnTo>
                  <a:lnTo>
                    <a:pt x="1538478" y="35814"/>
                  </a:lnTo>
                  <a:lnTo>
                    <a:pt x="1561338" y="35814"/>
                  </a:lnTo>
                  <a:lnTo>
                    <a:pt x="1561338" y="28206"/>
                  </a:lnTo>
                  <a:close/>
                </a:path>
                <a:path w="2741929" h="981710">
                  <a:moveTo>
                    <a:pt x="1592580" y="946404"/>
                  </a:moveTo>
                  <a:lnTo>
                    <a:pt x="1568958" y="946404"/>
                  </a:lnTo>
                  <a:lnTo>
                    <a:pt x="1568958" y="954024"/>
                  </a:lnTo>
                  <a:lnTo>
                    <a:pt x="1592580" y="954024"/>
                  </a:lnTo>
                  <a:lnTo>
                    <a:pt x="1592580" y="946404"/>
                  </a:lnTo>
                  <a:close/>
                </a:path>
                <a:path w="2741929" h="981710">
                  <a:moveTo>
                    <a:pt x="1592580" y="28206"/>
                  </a:moveTo>
                  <a:lnTo>
                    <a:pt x="1568958" y="28206"/>
                  </a:lnTo>
                  <a:lnTo>
                    <a:pt x="1568958" y="35814"/>
                  </a:lnTo>
                  <a:lnTo>
                    <a:pt x="1592580" y="35814"/>
                  </a:lnTo>
                  <a:lnTo>
                    <a:pt x="1592580" y="28206"/>
                  </a:lnTo>
                  <a:close/>
                </a:path>
                <a:path w="2741929" h="981710">
                  <a:moveTo>
                    <a:pt x="1623060" y="946404"/>
                  </a:moveTo>
                  <a:lnTo>
                    <a:pt x="1600200" y="946404"/>
                  </a:lnTo>
                  <a:lnTo>
                    <a:pt x="1600200" y="954024"/>
                  </a:lnTo>
                  <a:lnTo>
                    <a:pt x="1623060" y="954024"/>
                  </a:lnTo>
                  <a:lnTo>
                    <a:pt x="1623060" y="946404"/>
                  </a:lnTo>
                  <a:close/>
                </a:path>
                <a:path w="2741929" h="981710">
                  <a:moveTo>
                    <a:pt x="1623060" y="28206"/>
                  </a:moveTo>
                  <a:lnTo>
                    <a:pt x="1600200" y="28206"/>
                  </a:lnTo>
                  <a:lnTo>
                    <a:pt x="1600200" y="35814"/>
                  </a:lnTo>
                  <a:lnTo>
                    <a:pt x="1623060" y="35814"/>
                  </a:lnTo>
                  <a:lnTo>
                    <a:pt x="1623060" y="28206"/>
                  </a:lnTo>
                  <a:close/>
                </a:path>
                <a:path w="2741929" h="981710">
                  <a:moveTo>
                    <a:pt x="1653540" y="946404"/>
                  </a:moveTo>
                  <a:lnTo>
                    <a:pt x="1630680" y="946404"/>
                  </a:lnTo>
                  <a:lnTo>
                    <a:pt x="1630680" y="954024"/>
                  </a:lnTo>
                  <a:lnTo>
                    <a:pt x="1653540" y="954024"/>
                  </a:lnTo>
                  <a:lnTo>
                    <a:pt x="1653540" y="946404"/>
                  </a:lnTo>
                  <a:close/>
                </a:path>
                <a:path w="2741929" h="981710">
                  <a:moveTo>
                    <a:pt x="1653540" y="28206"/>
                  </a:moveTo>
                  <a:lnTo>
                    <a:pt x="1630680" y="28206"/>
                  </a:lnTo>
                  <a:lnTo>
                    <a:pt x="1630680" y="35814"/>
                  </a:lnTo>
                  <a:lnTo>
                    <a:pt x="1653540" y="35814"/>
                  </a:lnTo>
                  <a:lnTo>
                    <a:pt x="1653540" y="28206"/>
                  </a:lnTo>
                  <a:close/>
                </a:path>
                <a:path w="2741929" h="981710">
                  <a:moveTo>
                    <a:pt x="1684020" y="946404"/>
                  </a:moveTo>
                  <a:lnTo>
                    <a:pt x="1661160" y="946404"/>
                  </a:lnTo>
                  <a:lnTo>
                    <a:pt x="1661160" y="954024"/>
                  </a:lnTo>
                  <a:lnTo>
                    <a:pt x="1684020" y="954024"/>
                  </a:lnTo>
                  <a:lnTo>
                    <a:pt x="1684020" y="946404"/>
                  </a:lnTo>
                  <a:close/>
                </a:path>
                <a:path w="2741929" h="981710">
                  <a:moveTo>
                    <a:pt x="1684020" y="28206"/>
                  </a:moveTo>
                  <a:lnTo>
                    <a:pt x="1661160" y="28206"/>
                  </a:lnTo>
                  <a:lnTo>
                    <a:pt x="1661160" y="35814"/>
                  </a:lnTo>
                  <a:lnTo>
                    <a:pt x="1684020" y="35814"/>
                  </a:lnTo>
                  <a:lnTo>
                    <a:pt x="1684020" y="28206"/>
                  </a:lnTo>
                  <a:close/>
                </a:path>
                <a:path w="2741929" h="981710">
                  <a:moveTo>
                    <a:pt x="1714500" y="946404"/>
                  </a:moveTo>
                  <a:lnTo>
                    <a:pt x="1691640" y="946404"/>
                  </a:lnTo>
                  <a:lnTo>
                    <a:pt x="1691640" y="954024"/>
                  </a:lnTo>
                  <a:lnTo>
                    <a:pt x="1714500" y="954024"/>
                  </a:lnTo>
                  <a:lnTo>
                    <a:pt x="1714500" y="946404"/>
                  </a:lnTo>
                  <a:close/>
                </a:path>
                <a:path w="2741929" h="981710">
                  <a:moveTo>
                    <a:pt x="1714500" y="28206"/>
                  </a:moveTo>
                  <a:lnTo>
                    <a:pt x="1691640" y="28206"/>
                  </a:lnTo>
                  <a:lnTo>
                    <a:pt x="1691640" y="35814"/>
                  </a:lnTo>
                  <a:lnTo>
                    <a:pt x="1714500" y="35814"/>
                  </a:lnTo>
                  <a:lnTo>
                    <a:pt x="1714500" y="28206"/>
                  </a:lnTo>
                  <a:close/>
                </a:path>
                <a:path w="2741929" h="981710">
                  <a:moveTo>
                    <a:pt x="1744980" y="946404"/>
                  </a:moveTo>
                  <a:lnTo>
                    <a:pt x="1722120" y="946404"/>
                  </a:lnTo>
                  <a:lnTo>
                    <a:pt x="1722120" y="954024"/>
                  </a:lnTo>
                  <a:lnTo>
                    <a:pt x="1744980" y="954024"/>
                  </a:lnTo>
                  <a:lnTo>
                    <a:pt x="1744980" y="946404"/>
                  </a:lnTo>
                  <a:close/>
                </a:path>
                <a:path w="2741929" h="981710">
                  <a:moveTo>
                    <a:pt x="1744980" y="28206"/>
                  </a:moveTo>
                  <a:lnTo>
                    <a:pt x="1722120" y="28206"/>
                  </a:lnTo>
                  <a:lnTo>
                    <a:pt x="1722120" y="35814"/>
                  </a:lnTo>
                  <a:lnTo>
                    <a:pt x="1744980" y="35814"/>
                  </a:lnTo>
                  <a:lnTo>
                    <a:pt x="1744980" y="28206"/>
                  </a:lnTo>
                  <a:close/>
                </a:path>
                <a:path w="2741929" h="981710">
                  <a:moveTo>
                    <a:pt x="1776222" y="946404"/>
                  </a:moveTo>
                  <a:lnTo>
                    <a:pt x="1752600" y="946404"/>
                  </a:lnTo>
                  <a:lnTo>
                    <a:pt x="1752600" y="954024"/>
                  </a:lnTo>
                  <a:lnTo>
                    <a:pt x="1776222" y="954024"/>
                  </a:lnTo>
                  <a:lnTo>
                    <a:pt x="1776222" y="946404"/>
                  </a:lnTo>
                  <a:close/>
                </a:path>
                <a:path w="2741929" h="981710">
                  <a:moveTo>
                    <a:pt x="1776222" y="28206"/>
                  </a:moveTo>
                  <a:lnTo>
                    <a:pt x="1752600" y="28206"/>
                  </a:lnTo>
                  <a:lnTo>
                    <a:pt x="1752600" y="35814"/>
                  </a:lnTo>
                  <a:lnTo>
                    <a:pt x="1776222" y="35814"/>
                  </a:lnTo>
                  <a:lnTo>
                    <a:pt x="1776222" y="28206"/>
                  </a:lnTo>
                  <a:close/>
                </a:path>
                <a:path w="2741929" h="981710">
                  <a:moveTo>
                    <a:pt x="1806702" y="946404"/>
                  </a:moveTo>
                  <a:lnTo>
                    <a:pt x="1783842" y="946404"/>
                  </a:lnTo>
                  <a:lnTo>
                    <a:pt x="1783842" y="954024"/>
                  </a:lnTo>
                  <a:lnTo>
                    <a:pt x="1806702" y="954024"/>
                  </a:lnTo>
                  <a:lnTo>
                    <a:pt x="1806702" y="946404"/>
                  </a:lnTo>
                  <a:close/>
                </a:path>
                <a:path w="2741929" h="981710">
                  <a:moveTo>
                    <a:pt x="1806702" y="28206"/>
                  </a:moveTo>
                  <a:lnTo>
                    <a:pt x="1783842" y="28206"/>
                  </a:lnTo>
                  <a:lnTo>
                    <a:pt x="1783842" y="35814"/>
                  </a:lnTo>
                  <a:lnTo>
                    <a:pt x="1806702" y="35814"/>
                  </a:lnTo>
                  <a:lnTo>
                    <a:pt x="1806702" y="28206"/>
                  </a:lnTo>
                  <a:close/>
                </a:path>
                <a:path w="2741929" h="981710">
                  <a:moveTo>
                    <a:pt x="1837182" y="946404"/>
                  </a:moveTo>
                  <a:lnTo>
                    <a:pt x="1814322" y="946404"/>
                  </a:lnTo>
                  <a:lnTo>
                    <a:pt x="1814322" y="954024"/>
                  </a:lnTo>
                  <a:lnTo>
                    <a:pt x="1837182" y="954024"/>
                  </a:lnTo>
                  <a:lnTo>
                    <a:pt x="1837182" y="946404"/>
                  </a:lnTo>
                  <a:close/>
                </a:path>
                <a:path w="2741929" h="981710">
                  <a:moveTo>
                    <a:pt x="1837182" y="28206"/>
                  </a:moveTo>
                  <a:lnTo>
                    <a:pt x="1814322" y="28206"/>
                  </a:lnTo>
                  <a:lnTo>
                    <a:pt x="1814322" y="35814"/>
                  </a:lnTo>
                  <a:lnTo>
                    <a:pt x="1837182" y="35814"/>
                  </a:lnTo>
                  <a:lnTo>
                    <a:pt x="1837182" y="28206"/>
                  </a:lnTo>
                  <a:close/>
                </a:path>
                <a:path w="2741929" h="981710">
                  <a:moveTo>
                    <a:pt x="1867662" y="946404"/>
                  </a:moveTo>
                  <a:lnTo>
                    <a:pt x="1844802" y="946404"/>
                  </a:lnTo>
                  <a:lnTo>
                    <a:pt x="1844802" y="954024"/>
                  </a:lnTo>
                  <a:lnTo>
                    <a:pt x="1867662" y="954024"/>
                  </a:lnTo>
                  <a:lnTo>
                    <a:pt x="1867662" y="946404"/>
                  </a:lnTo>
                  <a:close/>
                </a:path>
                <a:path w="2741929" h="981710">
                  <a:moveTo>
                    <a:pt x="1867662" y="28206"/>
                  </a:moveTo>
                  <a:lnTo>
                    <a:pt x="1844802" y="28206"/>
                  </a:lnTo>
                  <a:lnTo>
                    <a:pt x="1844802" y="35814"/>
                  </a:lnTo>
                  <a:lnTo>
                    <a:pt x="1867662" y="35814"/>
                  </a:lnTo>
                  <a:lnTo>
                    <a:pt x="1867662" y="28206"/>
                  </a:lnTo>
                  <a:close/>
                </a:path>
                <a:path w="2741929" h="981710">
                  <a:moveTo>
                    <a:pt x="1898142" y="946404"/>
                  </a:moveTo>
                  <a:lnTo>
                    <a:pt x="1875282" y="946404"/>
                  </a:lnTo>
                  <a:lnTo>
                    <a:pt x="1875282" y="954024"/>
                  </a:lnTo>
                  <a:lnTo>
                    <a:pt x="1898142" y="954024"/>
                  </a:lnTo>
                  <a:lnTo>
                    <a:pt x="1898142" y="946404"/>
                  </a:lnTo>
                  <a:close/>
                </a:path>
                <a:path w="2741929" h="981710">
                  <a:moveTo>
                    <a:pt x="1898142" y="28206"/>
                  </a:moveTo>
                  <a:lnTo>
                    <a:pt x="1875282" y="28206"/>
                  </a:lnTo>
                  <a:lnTo>
                    <a:pt x="1875282" y="35814"/>
                  </a:lnTo>
                  <a:lnTo>
                    <a:pt x="1898142" y="35814"/>
                  </a:lnTo>
                  <a:lnTo>
                    <a:pt x="1898142" y="28206"/>
                  </a:lnTo>
                  <a:close/>
                </a:path>
                <a:path w="2741929" h="981710">
                  <a:moveTo>
                    <a:pt x="1929384" y="946404"/>
                  </a:moveTo>
                  <a:lnTo>
                    <a:pt x="1905762" y="946404"/>
                  </a:lnTo>
                  <a:lnTo>
                    <a:pt x="1905762" y="954024"/>
                  </a:lnTo>
                  <a:lnTo>
                    <a:pt x="1929384" y="954024"/>
                  </a:lnTo>
                  <a:lnTo>
                    <a:pt x="1929384" y="946404"/>
                  </a:lnTo>
                  <a:close/>
                </a:path>
                <a:path w="2741929" h="981710">
                  <a:moveTo>
                    <a:pt x="1929384" y="28206"/>
                  </a:moveTo>
                  <a:lnTo>
                    <a:pt x="1905762" y="28206"/>
                  </a:lnTo>
                  <a:lnTo>
                    <a:pt x="1905762" y="35814"/>
                  </a:lnTo>
                  <a:lnTo>
                    <a:pt x="1929384" y="35814"/>
                  </a:lnTo>
                  <a:lnTo>
                    <a:pt x="1929384" y="28206"/>
                  </a:lnTo>
                  <a:close/>
                </a:path>
                <a:path w="2741929" h="981710">
                  <a:moveTo>
                    <a:pt x="1975104" y="950214"/>
                  </a:moveTo>
                  <a:lnTo>
                    <a:pt x="1923288" y="920496"/>
                  </a:lnTo>
                  <a:lnTo>
                    <a:pt x="1921764" y="919734"/>
                  </a:lnTo>
                  <a:lnTo>
                    <a:pt x="1919478" y="919734"/>
                  </a:lnTo>
                  <a:lnTo>
                    <a:pt x="1917954" y="922020"/>
                  </a:lnTo>
                  <a:lnTo>
                    <a:pt x="1917192" y="923544"/>
                  </a:lnTo>
                  <a:lnTo>
                    <a:pt x="1917954" y="925830"/>
                  </a:lnTo>
                  <a:lnTo>
                    <a:pt x="1919478" y="927354"/>
                  </a:lnTo>
                  <a:lnTo>
                    <a:pt x="1952129" y="946404"/>
                  </a:lnTo>
                  <a:lnTo>
                    <a:pt x="1937004" y="946404"/>
                  </a:lnTo>
                  <a:lnTo>
                    <a:pt x="1937004" y="954024"/>
                  </a:lnTo>
                  <a:lnTo>
                    <a:pt x="1952548" y="954544"/>
                  </a:lnTo>
                  <a:lnTo>
                    <a:pt x="1919478" y="973836"/>
                  </a:lnTo>
                  <a:lnTo>
                    <a:pt x="1917954" y="975360"/>
                  </a:lnTo>
                  <a:lnTo>
                    <a:pt x="1917192" y="977646"/>
                  </a:lnTo>
                  <a:lnTo>
                    <a:pt x="1917954" y="979170"/>
                  </a:lnTo>
                  <a:lnTo>
                    <a:pt x="1919478" y="981456"/>
                  </a:lnTo>
                  <a:lnTo>
                    <a:pt x="1921764" y="981456"/>
                  </a:lnTo>
                  <a:lnTo>
                    <a:pt x="1923288" y="980694"/>
                  </a:lnTo>
                  <a:lnTo>
                    <a:pt x="1959864" y="959180"/>
                  </a:lnTo>
                  <a:lnTo>
                    <a:pt x="1965198" y="956043"/>
                  </a:lnTo>
                  <a:lnTo>
                    <a:pt x="1975104" y="950214"/>
                  </a:lnTo>
                  <a:close/>
                </a:path>
                <a:path w="2741929" h="981710">
                  <a:moveTo>
                    <a:pt x="1975104" y="32004"/>
                  </a:moveTo>
                  <a:lnTo>
                    <a:pt x="1959965" y="23101"/>
                  </a:lnTo>
                  <a:lnTo>
                    <a:pt x="1959965" y="32004"/>
                  </a:lnTo>
                  <a:lnTo>
                    <a:pt x="1959965" y="23101"/>
                  </a:lnTo>
                  <a:lnTo>
                    <a:pt x="1923288" y="1524"/>
                  </a:lnTo>
                  <a:lnTo>
                    <a:pt x="1921764" y="762"/>
                  </a:lnTo>
                  <a:lnTo>
                    <a:pt x="1919478" y="1524"/>
                  </a:lnTo>
                  <a:lnTo>
                    <a:pt x="1917954" y="3048"/>
                  </a:lnTo>
                  <a:lnTo>
                    <a:pt x="1917192" y="5334"/>
                  </a:lnTo>
                  <a:lnTo>
                    <a:pt x="1917954" y="7620"/>
                  </a:lnTo>
                  <a:lnTo>
                    <a:pt x="1919478" y="8382"/>
                  </a:lnTo>
                  <a:lnTo>
                    <a:pt x="1953437" y="28194"/>
                  </a:lnTo>
                  <a:lnTo>
                    <a:pt x="1937004" y="28206"/>
                  </a:lnTo>
                  <a:lnTo>
                    <a:pt x="1937004" y="35814"/>
                  </a:lnTo>
                  <a:lnTo>
                    <a:pt x="1953437" y="35814"/>
                  </a:lnTo>
                  <a:lnTo>
                    <a:pt x="1919478" y="55626"/>
                  </a:lnTo>
                  <a:lnTo>
                    <a:pt x="1917954" y="56388"/>
                  </a:lnTo>
                  <a:lnTo>
                    <a:pt x="1917192" y="58674"/>
                  </a:lnTo>
                  <a:lnTo>
                    <a:pt x="1917954" y="60960"/>
                  </a:lnTo>
                  <a:lnTo>
                    <a:pt x="1919478" y="62484"/>
                  </a:lnTo>
                  <a:lnTo>
                    <a:pt x="1921764" y="63246"/>
                  </a:lnTo>
                  <a:lnTo>
                    <a:pt x="1923288" y="61722"/>
                  </a:lnTo>
                  <a:lnTo>
                    <a:pt x="1959864" y="40754"/>
                  </a:lnTo>
                  <a:lnTo>
                    <a:pt x="1965198" y="37693"/>
                  </a:lnTo>
                  <a:lnTo>
                    <a:pt x="1975104" y="32004"/>
                  </a:lnTo>
                  <a:close/>
                </a:path>
                <a:path w="2741929" h="981710">
                  <a:moveTo>
                    <a:pt x="2713482" y="742950"/>
                  </a:moveTo>
                  <a:lnTo>
                    <a:pt x="2705862" y="742950"/>
                  </a:lnTo>
                  <a:lnTo>
                    <a:pt x="2705862" y="765810"/>
                  </a:lnTo>
                  <a:lnTo>
                    <a:pt x="2713482" y="765810"/>
                  </a:lnTo>
                  <a:lnTo>
                    <a:pt x="2713482" y="742950"/>
                  </a:lnTo>
                  <a:close/>
                </a:path>
                <a:path w="2741929" h="981710">
                  <a:moveTo>
                    <a:pt x="2713482" y="712470"/>
                  </a:moveTo>
                  <a:lnTo>
                    <a:pt x="2705862" y="712470"/>
                  </a:lnTo>
                  <a:lnTo>
                    <a:pt x="2705862" y="735330"/>
                  </a:lnTo>
                  <a:lnTo>
                    <a:pt x="2713482" y="735330"/>
                  </a:lnTo>
                  <a:lnTo>
                    <a:pt x="2713482" y="712470"/>
                  </a:lnTo>
                  <a:close/>
                </a:path>
                <a:path w="2741929" h="981710">
                  <a:moveTo>
                    <a:pt x="2713482" y="681990"/>
                  </a:moveTo>
                  <a:lnTo>
                    <a:pt x="2705862" y="681990"/>
                  </a:lnTo>
                  <a:lnTo>
                    <a:pt x="2705862" y="704850"/>
                  </a:lnTo>
                  <a:lnTo>
                    <a:pt x="2713482" y="704850"/>
                  </a:lnTo>
                  <a:lnTo>
                    <a:pt x="2713482" y="681990"/>
                  </a:lnTo>
                  <a:close/>
                </a:path>
                <a:path w="2741929" h="981710">
                  <a:moveTo>
                    <a:pt x="2713482" y="651510"/>
                  </a:moveTo>
                  <a:lnTo>
                    <a:pt x="2705862" y="651510"/>
                  </a:lnTo>
                  <a:lnTo>
                    <a:pt x="2705862" y="674370"/>
                  </a:lnTo>
                  <a:lnTo>
                    <a:pt x="2713482" y="674370"/>
                  </a:lnTo>
                  <a:lnTo>
                    <a:pt x="2713482" y="651510"/>
                  </a:lnTo>
                  <a:close/>
                </a:path>
                <a:path w="2741929" h="981710">
                  <a:moveTo>
                    <a:pt x="2714244" y="621030"/>
                  </a:moveTo>
                  <a:lnTo>
                    <a:pt x="2706624" y="621030"/>
                  </a:lnTo>
                  <a:lnTo>
                    <a:pt x="2705862" y="643890"/>
                  </a:lnTo>
                  <a:lnTo>
                    <a:pt x="2714244" y="643890"/>
                  </a:lnTo>
                  <a:lnTo>
                    <a:pt x="2714244" y="621030"/>
                  </a:lnTo>
                  <a:close/>
                </a:path>
                <a:path w="2741929" h="981710">
                  <a:moveTo>
                    <a:pt x="2714244" y="589788"/>
                  </a:moveTo>
                  <a:lnTo>
                    <a:pt x="2706624" y="589788"/>
                  </a:lnTo>
                  <a:lnTo>
                    <a:pt x="2706624" y="612648"/>
                  </a:lnTo>
                  <a:lnTo>
                    <a:pt x="2714244" y="613410"/>
                  </a:lnTo>
                  <a:lnTo>
                    <a:pt x="2714244" y="589788"/>
                  </a:lnTo>
                  <a:close/>
                </a:path>
                <a:path w="2741929" h="981710">
                  <a:moveTo>
                    <a:pt x="2740914" y="758952"/>
                  </a:moveTo>
                  <a:lnTo>
                    <a:pt x="2740152" y="756666"/>
                  </a:lnTo>
                  <a:lnTo>
                    <a:pt x="2738628" y="755904"/>
                  </a:lnTo>
                  <a:lnTo>
                    <a:pt x="2736342" y="754380"/>
                  </a:lnTo>
                  <a:lnTo>
                    <a:pt x="2734056" y="755142"/>
                  </a:lnTo>
                  <a:lnTo>
                    <a:pt x="2733294" y="756666"/>
                  </a:lnTo>
                  <a:lnTo>
                    <a:pt x="2713482" y="790244"/>
                  </a:lnTo>
                  <a:lnTo>
                    <a:pt x="2713482" y="773430"/>
                  </a:lnTo>
                  <a:lnTo>
                    <a:pt x="2705862" y="773430"/>
                  </a:lnTo>
                  <a:lnTo>
                    <a:pt x="2705862" y="791197"/>
                  </a:lnTo>
                  <a:lnTo>
                    <a:pt x="2709214" y="797064"/>
                  </a:lnTo>
                  <a:lnTo>
                    <a:pt x="2709456" y="797064"/>
                  </a:lnTo>
                  <a:lnTo>
                    <a:pt x="2709329" y="797267"/>
                  </a:lnTo>
                  <a:lnTo>
                    <a:pt x="2709214" y="797064"/>
                  </a:lnTo>
                  <a:lnTo>
                    <a:pt x="2709214" y="797458"/>
                  </a:lnTo>
                  <a:lnTo>
                    <a:pt x="2705862" y="803148"/>
                  </a:lnTo>
                  <a:lnTo>
                    <a:pt x="2705862" y="797064"/>
                  </a:lnTo>
                  <a:lnTo>
                    <a:pt x="2705862" y="791197"/>
                  </a:lnTo>
                  <a:lnTo>
                    <a:pt x="2686050" y="756666"/>
                  </a:lnTo>
                  <a:lnTo>
                    <a:pt x="2685288" y="755142"/>
                  </a:lnTo>
                  <a:lnTo>
                    <a:pt x="2683002" y="754380"/>
                  </a:lnTo>
                  <a:lnTo>
                    <a:pt x="2680716" y="755142"/>
                  </a:lnTo>
                  <a:lnTo>
                    <a:pt x="2679192" y="756666"/>
                  </a:lnTo>
                  <a:lnTo>
                    <a:pt x="2678430" y="758952"/>
                  </a:lnTo>
                  <a:lnTo>
                    <a:pt x="2679192" y="760476"/>
                  </a:lnTo>
                  <a:lnTo>
                    <a:pt x="2705862" y="805827"/>
                  </a:lnTo>
                  <a:lnTo>
                    <a:pt x="2705862" y="804672"/>
                  </a:lnTo>
                  <a:lnTo>
                    <a:pt x="2712720" y="804672"/>
                  </a:lnTo>
                  <a:lnTo>
                    <a:pt x="2713482" y="804672"/>
                  </a:lnTo>
                  <a:lnTo>
                    <a:pt x="2713482" y="805649"/>
                  </a:lnTo>
                  <a:lnTo>
                    <a:pt x="2739390" y="760476"/>
                  </a:lnTo>
                  <a:lnTo>
                    <a:pt x="2740914" y="758952"/>
                  </a:lnTo>
                  <a:close/>
                </a:path>
                <a:path w="2741929" h="981710">
                  <a:moveTo>
                    <a:pt x="2741676" y="605028"/>
                  </a:moveTo>
                  <a:lnTo>
                    <a:pt x="2740152" y="603504"/>
                  </a:lnTo>
                  <a:lnTo>
                    <a:pt x="2710434" y="551688"/>
                  </a:lnTo>
                  <a:lnTo>
                    <a:pt x="2679954" y="603504"/>
                  </a:lnTo>
                  <a:lnTo>
                    <a:pt x="2679192" y="605028"/>
                  </a:lnTo>
                  <a:lnTo>
                    <a:pt x="2679954" y="607314"/>
                  </a:lnTo>
                  <a:lnTo>
                    <a:pt x="2681478" y="608838"/>
                  </a:lnTo>
                  <a:lnTo>
                    <a:pt x="2683002" y="609600"/>
                  </a:lnTo>
                  <a:lnTo>
                    <a:pt x="2685288" y="608838"/>
                  </a:lnTo>
                  <a:lnTo>
                    <a:pt x="2686812" y="607314"/>
                  </a:lnTo>
                  <a:lnTo>
                    <a:pt x="2706624" y="573354"/>
                  </a:lnTo>
                  <a:lnTo>
                    <a:pt x="2706624" y="582168"/>
                  </a:lnTo>
                  <a:lnTo>
                    <a:pt x="2714244" y="582168"/>
                  </a:lnTo>
                  <a:lnTo>
                    <a:pt x="2714244" y="573697"/>
                  </a:lnTo>
                  <a:lnTo>
                    <a:pt x="2733294" y="607314"/>
                  </a:lnTo>
                  <a:lnTo>
                    <a:pt x="2734818" y="608838"/>
                  </a:lnTo>
                  <a:lnTo>
                    <a:pt x="2737104" y="609600"/>
                  </a:lnTo>
                  <a:lnTo>
                    <a:pt x="2738628" y="608838"/>
                  </a:lnTo>
                  <a:lnTo>
                    <a:pt x="2740914" y="608076"/>
                  </a:lnTo>
                  <a:lnTo>
                    <a:pt x="2741676" y="605028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5" name="object 31">
              <a:extLst>
                <a:ext uri="{FF2B5EF4-FFF2-40B4-BE49-F238E27FC236}">
                  <a16:creationId xmlns:a16="http://schemas.microsoft.com/office/drawing/2014/main" id="{5FB099EF-29A0-55A7-545A-94144A42555C}"/>
                </a:ext>
              </a:extLst>
            </p:cNvPr>
            <p:cNvSpPr txBox="1"/>
            <p:nvPr/>
          </p:nvSpPr>
          <p:spPr>
            <a:xfrm>
              <a:off x="5445511" y="4161986"/>
              <a:ext cx="623538" cy="289908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HTTP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6" name="object 32">
              <a:extLst>
                <a:ext uri="{FF2B5EF4-FFF2-40B4-BE49-F238E27FC236}">
                  <a16:creationId xmlns:a16="http://schemas.microsoft.com/office/drawing/2014/main" id="{CCEFC0A2-64FD-BE7C-E877-1A5E70B85A67}"/>
                </a:ext>
              </a:extLst>
            </p:cNvPr>
            <p:cNvSpPr txBox="1"/>
            <p:nvPr/>
          </p:nvSpPr>
          <p:spPr>
            <a:xfrm>
              <a:off x="5243675" y="5238080"/>
              <a:ext cx="1311198" cy="560110"/>
            </a:xfrm>
            <a:prstGeom prst="rect">
              <a:avLst/>
            </a:prstGeom>
          </p:spPr>
          <p:txBody>
            <a:bodyPr vert="horz" wrap="square" lIns="0" tIns="19515" rIns="0" bIns="0" rtlCol="0">
              <a:spAutoFit/>
            </a:bodyPr>
            <a:lstStyle/>
            <a:p>
              <a:pPr marL="18585" marR="7434" lvl="0" indent="0" algn="l" defTabSz="914400" rtl="0" eaLnBrk="1" fontAlgn="auto" latinLnBrk="0" hangingPunct="1">
                <a:lnSpc>
                  <a:spcPct val="100000"/>
                </a:lnSpc>
                <a:spcBef>
                  <a:spcPts val="15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756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MT"/>
                  <a:ea typeface="+mn-ea"/>
                  <a:cs typeface="Arial MT"/>
                </a:rPr>
                <a:t>Unencrypted  Channel</a:t>
              </a:r>
              <a:endParaRPr kumimoji="0" sz="17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1797BC-F7C9-95A4-32C1-AC1372C729C3}"/>
                </a:ext>
              </a:extLst>
            </p:cNvPr>
            <p:cNvSpPr txBox="1"/>
            <p:nvPr/>
          </p:nvSpPr>
          <p:spPr>
            <a:xfrm>
              <a:off x="2708051" y="3059668"/>
              <a:ext cx="6098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132649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1368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S-HTTP</a:t>
              </a:r>
              <a:r>
                <a:rPr kumimoji="0" lang="en-US" sz="1800" b="1" i="0" u="none" strike="noStrike" kern="1200" cap="none" spc="-102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Application-Level</a:t>
              </a:r>
              <a:r>
                <a:rPr kumimoji="0" lang="en-US" sz="1800" b="1" i="0" u="none" strike="noStrike" kern="1200" cap="none" spc="-15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Security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72D06A1-BA08-4820-BBC8-B24DDB32A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10348146" cy="12834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585">
              <a:lnSpc>
                <a:spcPct val="90000"/>
              </a:lnSpc>
            </a:pPr>
            <a:r>
              <a:rPr lang="en-US" sz="3100" spc="22">
                <a:solidFill>
                  <a:schemeClr val="tx2"/>
                </a:solidFill>
              </a:rPr>
              <a:t>Hyper</a:t>
            </a:r>
            <a:r>
              <a:rPr lang="en-US" sz="3100" spc="15">
                <a:solidFill>
                  <a:schemeClr val="tx2"/>
                </a:solidFill>
              </a:rPr>
              <a:t> </a:t>
            </a:r>
            <a:r>
              <a:rPr lang="en-US" sz="3100" spc="-29">
                <a:solidFill>
                  <a:schemeClr val="tx2"/>
                </a:solidFill>
              </a:rPr>
              <a:t>Text</a:t>
            </a:r>
            <a:r>
              <a:rPr lang="en-US" sz="3100" spc="15">
                <a:solidFill>
                  <a:schemeClr val="tx2"/>
                </a:solidFill>
              </a:rPr>
              <a:t> </a:t>
            </a:r>
            <a:r>
              <a:rPr lang="en-US" sz="3100">
                <a:solidFill>
                  <a:schemeClr val="tx2"/>
                </a:solidFill>
              </a:rPr>
              <a:t>Transfer</a:t>
            </a:r>
            <a:r>
              <a:rPr lang="en-US" sz="3100" spc="15">
                <a:solidFill>
                  <a:schemeClr val="tx2"/>
                </a:solidFill>
              </a:rPr>
              <a:t> Protocol </a:t>
            </a:r>
            <a:r>
              <a:rPr lang="en-US" sz="3100" spc="22">
                <a:solidFill>
                  <a:schemeClr val="tx2"/>
                </a:solidFill>
              </a:rPr>
              <a:t>Secure</a:t>
            </a:r>
            <a:r>
              <a:rPr lang="en-US" sz="3100" spc="-66">
                <a:solidFill>
                  <a:schemeClr val="tx2"/>
                </a:solidFill>
              </a:rPr>
              <a:t> </a:t>
            </a:r>
            <a:r>
              <a:rPr lang="en-US" sz="3100" spc="22">
                <a:solidFill>
                  <a:schemeClr val="tx2"/>
                </a:solidFill>
              </a:rPr>
              <a:t>(HTTPS)</a:t>
            </a:r>
            <a:br>
              <a:rPr lang="en-US" sz="3100">
                <a:solidFill>
                  <a:schemeClr val="tx2"/>
                </a:solidFill>
              </a:rPr>
            </a:br>
            <a:endParaRPr lang="en-US" sz="3100" spc="15">
              <a:solidFill>
                <a:schemeClr val="tx2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295E665-0408-4072-94B3-49BA5ACBC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42"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EE79A8D7-C1EF-9350-C584-329C938D6EAA}"/>
              </a:ext>
            </a:extLst>
          </p:cNvPr>
          <p:cNvGraphicFramePr/>
          <p:nvPr/>
        </p:nvGraphicFramePr>
        <p:xfrm>
          <a:off x="1197268" y="1843284"/>
          <a:ext cx="10156531" cy="4333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pic>
        <p:nvPicPr>
          <p:cNvPr id="4" name="object 8">
            <a:extLst>
              <a:ext uri="{FF2B5EF4-FFF2-40B4-BE49-F238E27FC236}">
                <a16:creationId xmlns:a16="http://schemas.microsoft.com/office/drawing/2014/main" id="{B1EB2B03-DF0A-0FD5-2508-0B0017B24CE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9148" y="1603251"/>
            <a:ext cx="10800736" cy="425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6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8C81AE-8F0D-49F3-9FB4-334B0DCDF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9DA4B2B-B54E-43B4-A1A4-EB704F7F3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618868" y="442558"/>
            <a:ext cx="10237839" cy="1573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dirty="0">
                <a:solidFill>
                  <a:schemeClr val="tx2"/>
                </a:solidFill>
              </a:rPr>
              <a:t>Transport</a:t>
            </a:r>
            <a:r>
              <a:rPr lang="en-US" spc="29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Layer</a:t>
            </a:r>
            <a:r>
              <a:rPr lang="en-US" spc="37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Security</a:t>
            </a:r>
            <a:r>
              <a:rPr lang="en-US" spc="37" dirty="0">
                <a:solidFill>
                  <a:schemeClr val="tx2"/>
                </a:solidFill>
              </a:rPr>
              <a:t> </a:t>
            </a:r>
            <a:r>
              <a:rPr lang="en-US" spc="22" dirty="0">
                <a:solidFill>
                  <a:schemeClr val="tx2"/>
                </a:solidFill>
              </a:rPr>
              <a:t>(TLS)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872377" y="1677943"/>
            <a:ext cx="5844254" cy="4590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36961" marR="7434" lvl="0" indent="-228600" algn="just" defTabSz="914400" rtl="0" eaLnBrk="1" fontAlgn="auto" latinLnBrk="0" hangingPunct="1">
              <a:lnSpc>
                <a:spcPct val="150000"/>
              </a:lnSpc>
              <a:spcBef>
                <a:spcPts val="139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TLS</a:t>
            </a:r>
            <a:r>
              <a:rPr kumimoji="0" lang="en-US" sz="1800" b="0" i="0" u="none" strike="noStrike" kern="1200" cap="none" spc="3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ensures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secure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communication 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between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client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server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applications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over </a:t>
            </a:r>
            <a:r>
              <a:rPr kumimoji="0" lang="en-US" sz="1800" b="0" i="0" u="none" strike="noStrike" kern="1200" cap="none" spc="-41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800" b="0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internet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9293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0" i="0" u="none" strike="noStrike" kern="1200" cap="none" spc="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prevents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the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network</a:t>
            </a:r>
            <a:r>
              <a:rPr kumimoji="0" lang="en-US" sz="1800" b="0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communication </a:t>
            </a:r>
            <a:r>
              <a:rPr kumimoji="0" lang="en-US" sz="1800" b="0" i="0" u="none" strike="noStrike" kern="1200" cap="none" spc="-41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from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being</a:t>
            </a:r>
            <a:r>
              <a:rPr kumimoji="0" lang="en-US" sz="1800" b="0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eavesdropped</a:t>
            </a:r>
            <a:r>
              <a:rPr kumimoji="0" lang="en-US" sz="1800" b="0" i="0" u="none" strike="noStrike" kern="1200" cap="none" spc="-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or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tampered</a:t>
            </a:r>
          </a:p>
          <a:p>
            <a:pPr marL="236961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666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Layers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of</a:t>
            </a:r>
            <a:r>
              <a:rPr kumimoji="0" 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TLS</a:t>
            </a:r>
            <a:r>
              <a:rPr kumimoji="0" lang="en-US" sz="1800" b="1" i="0" u="none" strike="noStrike" kern="1200" cap="none" spc="-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236961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541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TLS</a:t>
            </a:r>
            <a:r>
              <a:rPr kumimoji="0" lang="en-US" sz="1800" b="1" i="0" u="none" strike="noStrike" kern="1200" cap="none" spc="-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Record</a:t>
            </a:r>
            <a:r>
              <a:rPr kumimoji="0" lang="en-US" sz="1800" b="1" i="0" u="none" strike="noStrike" kern="1200" cap="none" spc="-44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456266" marR="7434" lvl="1" indent="-228600" algn="just" defTabSz="914400" rtl="0" eaLnBrk="1" fontAlgn="auto" latinLnBrk="0" hangingPunct="1">
              <a:lnSpc>
                <a:spcPct val="150000"/>
              </a:lnSpc>
              <a:spcBef>
                <a:spcPts val="498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457195" algn="l"/>
                <a:tab pos="801021" algn="l"/>
                <a:tab pos="1682888" algn="l"/>
                <a:tab pos="2793353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	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su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re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onn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tio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n 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ec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u</a:t>
            </a:r>
            <a:r>
              <a:rPr kumimoji="0" lang="en-US" sz="1800" b="0" i="0" u="none" strike="noStrike" kern="1200" cap="none" spc="-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ri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ty with encryption</a:t>
            </a:r>
          </a:p>
          <a:p>
            <a:pPr marL="236961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739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237890" algn="l"/>
              </a:tabLst>
              <a:defRPr/>
            </a:pP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TLS</a:t>
            </a:r>
            <a:r>
              <a:rPr kumimoji="0" lang="en-US" sz="1800" b="1" i="0" u="none" strike="noStrike" kern="1200" cap="none" spc="-3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Handshake</a:t>
            </a:r>
            <a:r>
              <a:rPr kumimoji="0" lang="en-US" sz="1800" b="1" i="0" u="none" strike="noStrike" kern="1200" cap="none" spc="-3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Protocol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  <a:p>
            <a:pPr marL="456266" marR="0" lvl="1" indent="-228600" algn="just" defTabSz="914400" rtl="0" eaLnBrk="1" fontAlgn="auto" latinLnBrk="0" hangingPunct="1">
              <a:lnSpc>
                <a:spcPct val="150000"/>
              </a:lnSpc>
              <a:spcBef>
                <a:spcPts val="512"/>
              </a:spcBef>
              <a:spcAft>
                <a:spcPts val="0"/>
              </a:spcAft>
              <a:buClr>
                <a:srgbClr val="A62C52"/>
              </a:buClr>
              <a:buSzTx/>
              <a:buFont typeface="Arial" panose="020B0604020202020204" pitchFamily="34" charset="0"/>
              <a:buChar char="•"/>
              <a:tabLst>
                <a:tab pos="457195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It 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ensures</a:t>
            </a:r>
            <a:r>
              <a:rPr kumimoji="0" lang="en-US" sz="1800" b="0" i="0" u="none" strike="noStrike" kern="1200" cap="none" spc="-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server</a:t>
            </a:r>
            <a:r>
              <a:rPr kumimoji="0" lang="en-US" sz="1800" b="0" i="0" u="none" strike="noStrike" kern="1200" cap="none" spc="-22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and</a:t>
            </a:r>
            <a:r>
              <a:rPr kumimoji="0" lang="en-US" sz="1800" b="0" i="0" u="none" strike="noStrike" kern="1200" cap="none" spc="-29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7" normalizeH="0" baseline="0" noProof="0" dirty="0">
                <a:ln>
                  <a:noFill/>
                </a:ln>
                <a:solidFill>
                  <a:srgbClr val="44131A"/>
                </a:solidFill>
                <a:effectLst/>
                <a:uLnTx/>
                <a:uFillTx/>
                <a:latin typeface="Meiryo"/>
                <a:ea typeface="+mn-ea"/>
                <a:cs typeface="+mn-cs"/>
              </a:rPr>
              <a:t>client authentication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131A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C32610F-5445-4E12-87F6-F0591ABE7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pSp>
        <p:nvGrpSpPr>
          <p:cNvPr id="2" name="object 5">
            <a:extLst>
              <a:ext uri="{FF2B5EF4-FFF2-40B4-BE49-F238E27FC236}">
                <a16:creationId xmlns:a16="http://schemas.microsoft.com/office/drawing/2014/main" id="{696DACF3-287B-AAC5-6941-958AC6946D48}"/>
              </a:ext>
            </a:extLst>
          </p:cNvPr>
          <p:cNvGrpSpPr/>
          <p:nvPr/>
        </p:nvGrpSpPr>
        <p:grpSpPr>
          <a:xfrm>
            <a:off x="7481233" y="1979907"/>
            <a:ext cx="4181707" cy="3588834"/>
            <a:chOff x="3028188" y="1790700"/>
            <a:chExt cx="2857500" cy="2452370"/>
          </a:xfrm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C49C19E0-1D8C-F2B2-1BE5-EE07B4295DE6}"/>
                </a:ext>
              </a:extLst>
            </p:cNvPr>
            <p:cNvSpPr/>
            <p:nvPr/>
          </p:nvSpPr>
          <p:spPr>
            <a:xfrm>
              <a:off x="3028188" y="1790700"/>
              <a:ext cx="2855595" cy="2442210"/>
            </a:xfrm>
            <a:custGeom>
              <a:avLst/>
              <a:gdLst/>
              <a:ahLst/>
              <a:cxnLst/>
              <a:rect l="l" t="t" r="r" b="b"/>
              <a:pathLst>
                <a:path w="2855595" h="2442210">
                  <a:moveTo>
                    <a:pt x="2855214" y="2442210"/>
                  </a:moveTo>
                  <a:lnTo>
                    <a:pt x="2855214" y="0"/>
                  </a:lnTo>
                  <a:lnTo>
                    <a:pt x="0" y="0"/>
                  </a:lnTo>
                  <a:lnTo>
                    <a:pt x="0" y="2442210"/>
                  </a:lnTo>
                  <a:lnTo>
                    <a:pt x="3810" y="2442210"/>
                  </a:lnTo>
                  <a:lnTo>
                    <a:pt x="3810" y="7619"/>
                  </a:lnTo>
                  <a:lnTo>
                    <a:pt x="7619" y="3810"/>
                  </a:lnTo>
                  <a:lnTo>
                    <a:pt x="7619" y="7619"/>
                  </a:lnTo>
                  <a:lnTo>
                    <a:pt x="2847593" y="7619"/>
                  </a:lnTo>
                  <a:lnTo>
                    <a:pt x="2847593" y="3809"/>
                  </a:lnTo>
                  <a:lnTo>
                    <a:pt x="2851404" y="7619"/>
                  </a:lnTo>
                  <a:lnTo>
                    <a:pt x="2851404" y="2442210"/>
                  </a:lnTo>
                  <a:lnTo>
                    <a:pt x="2855214" y="2442210"/>
                  </a:lnTo>
                  <a:close/>
                </a:path>
                <a:path w="2855595" h="2442210">
                  <a:moveTo>
                    <a:pt x="7619" y="7619"/>
                  </a:moveTo>
                  <a:lnTo>
                    <a:pt x="7619" y="3810"/>
                  </a:lnTo>
                  <a:lnTo>
                    <a:pt x="3810" y="7619"/>
                  </a:lnTo>
                  <a:lnTo>
                    <a:pt x="7619" y="7619"/>
                  </a:lnTo>
                  <a:close/>
                </a:path>
                <a:path w="2855595" h="2442210">
                  <a:moveTo>
                    <a:pt x="7620" y="2434590"/>
                  </a:moveTo>
                  <a:lnTo>
                    <a:pt x="7619" y="7619"/>
                  </a:lnTo>
                  <a:lnTo>
                    <a:pt x="3810" y="7619"/>
                  </a:lnTo>
                  <a:lnTo>
                    <a:pt x="3810" y="2434590"/>
                  </a:lnTo>
                  <a:lnTo>
                    <a:pt x="7620" y="2434590"/>
                  </a:lnTo>
                  <a:close/>
                </a:path>
                <a:path w="2855595" h="2442210">
                  <a:moveTo>
                    <a:pt x="2851404" y="2434590"/>
                  </a:moveTo>
                  <a:lnTo>
                    <a:pt x="3810" y="2434590"/>
                  </a:lnTo>
                  <a:lnTo>
                    <a:pt x="7620" y="2438400"/>
                  </a:lnTo>
                  <a:lnTo>
                    <a:pt x="7620" y="2442210"/>
                  </a:lnTo>
                  <a:lnTo>
                    <a:pt x="2847593" y="2442210"/>
                  </a:lnTo>
                  <a:lnTo>
                    <a:pt x="2847593" y="2438400"/>
                  </a:lnTo>
                  <a:lnTo>
                    <a:pt x="2851404" y="2434590"/>
                  </a:lnTo>
                  <a:close/>
                </a:path>
                <a:path w="2855595" h="2442210">
                  <a:moveTo>
                    <a:pt x="7620" y="2442210"/>
                  </a:moveTo>
                  <a:lnTo>
                    <a:pt x="7620" y="2438400"/>
                  </a:lnTo>
                  <a:lnTo>
                    <a:pt x="3810" y="2434590"/>
                  </a:lnTo>
                  <a:lnTo>
                    <a:pt x="3810" y="2442210"/>
                  </a:lnTo>
                  <a:lnTo>
                    <a:pt x="7620" y="2442210"/>
                  </a:lnTo>
                  <a:close/>
                </a:path>
                <a:path w="2855595" h="2442210">
                  <a:moveTo>
                    <a:pt x="2851404" y="7619"/>
                  </a:moveTo>
                  <a:lnTo>
                    <a:pt x="2847593" y="3809"/>
                  </a:lnTo>
                  <a:lnTo>
                    <a:pt x="2847593" y="7619"/>
                  </a:lnTo>
                  <a:lnTo>
                    <a:pt x="2851404" y="7619"/>
                  </a:lnTo>
                  <a:close/>
                </a:path>
                <a:path w="2855595" h="2442210">
                  <a:moveTo>
                    <a:pt x="2851404" y="2434590"/>
                  </a:moveTo>
                  <a:lnTo>
                    <a:pt x="2851404" y="7619"/>
                  </a:lnTo>
                  <a:lnTo>
                    <a:pt x="2847593" y="7619"/>
                  </a:lnTo>
                  <a:lnTo>
                    <a:pt x="2847593" y="2434590"/>
                  </a:lnTo>
                  <a:lnTo>
                    <a:pt x="2851404" y="2434590"/>
                  </a:lnTo>
                  <a:close/>
                </a:path>
                <a:path w="2855595" h="2442210">
                  <a:moveTo>
                    <a:pt x="2851404" y="2442210"/>
                  </a:moveTo>
                  <a:lnTo>
                    <a:pt x="2851404" y="2434590"/>
                  </a:lnTo>
                  <a:lnTo>
                    <a:pt x="2847593" y="2438400"/>
                  </a:lnTo>
                  <a:lnTo>
                    <a:pt x="2847593" y="2442210"/>
                  </a:lnTo>
                  <a:lnTo>
                    <a:pt x="2851404" y="2442210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1F155E5D-DB37-69C4-72F4-EE81F98E8A18}"/>
                </a:ext>
              </a:extLst>
            </p:cNvPr>
            <p:cNvSpPr/>
            <p:nvPr/>
          </p:nvSpPr>
          <p:spPr>
            <a:xfrm>
              <a:off x="3167634" y="1891283"/>
              <a:ext cx="1060450" cy="227329"/>
            </a:xfrm>
            <a:custGeom>
              <a:avLst/>
              <a:gdLst/>
              <a:ahLst/>
              <a:cxnLst/>
              <a:rect l="l" t="t" r="r" b="b"/>
              <a:pathLst>
                <a:path w="1060450" h="227330">
                  <a:moveTo>
                    <a:pt x="1059942" y="0"/>
                  </a:moveTo>
                  <a:lnTo>
                    <a:pt x="0" y="0"/>
                  </a:lnTo>
                  <a:lnTo>
                    <a:pt x="0" y="227076"/>
                  </a:lnTo>
                  <a:lnTo>
                    <a:pt x="1524" y="227076"/>
                  </a:lnTo>
                  <a:lnTo>
                    <a:pt x="3810" y="227076"/>
                  </a:lnTo>
                  <a:lnTo>
                    <a:pt x="1056132" y="227076"/>
                  </a:lnTo>
                  <a:lnTo>
                    <a:pt x="1058418" y="227076"/>
                  </a:lnTo>
                  <a:lnTo>
                    <a:pt x="1059942" y="227076"/>
                  </a:lnTo>
                  <a:lnTo>
                    <a:pt x="1059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49" name="object 8">
              <a:extLst>
                <a:ext uri="{FF2B5EF4-FFF2-40B4-BE49-F238E27FC236}">
                  <a16:creationId xmlns:a16="http://schemas.microsoft.com/office/drawing/2014/main" id="{7EEFF379-AFC7-4B8F-A898-0D48B26A8B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4388" y="2047494"/>
              <a:ext cx="1110233" cy="150113"/>
            </a:xfrm>
            <a:prstGeom prst="rect">
              <a:avLst/>
            </a:prstGeom>
          </p:spPr>
        </p:pic>
        <p:pic>
          <p:nvPicPr>
            <p:cNvPr id="50" name="object 9">
              <a:extLst>
                <a:ext uri="{FF2B5EF4-FFF2-40B4-BE49-F238E27FC236}">
                  <a16:creationId xmlns:a16="http://schemas.microsoft.com/office/drawing/2014/main" id="{40691BD7-A11F-283A-B708-E4ED822A57B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4685" y="1953387"/>
              <a:ext cx="919733" cy="107442"/>
            </a:xfrm>
            <a:prstGeom prst="rect">
              <a:avLst/>
            </a:prstGeom>
          </p:spPr>
        </p:pic>
        <p:sp>
          <p:nvSpPr>
            <p:cNvPr id="51" name="object 10">
              <a:extLst>
                <a:ext uri="{FF2B5EF4-FFF2-40B4-BE49-F238E27FC236}">
                  <a16:creationId xmlns:a16="http://schemas.microsoft.com/office/drawing/2014/main" id="{D8617B8F-9D73-8168-8A36-F68F515F02C4}"/>
                </a:ext>
              </a:extLst>
            </p:cNvPr>
            <p:cNvSpPr/>
            <p:nvPr/>
          </p:nvSpPr>
          <p:spPr>
            <a:xfrm>
              <a:off x="4683252" y="1891283"/>
              <a:ext cx="1060450" cy="227329"/>
            </a:xfrm>
            <a:custGeom>
              <a:avLst/>
              <a:gdLst/>
              <a:ahLst/>
              <a:cxnLst/>
              <a:rect l="l" t="t" r="r" b="b"/>
              <a:pathLst>
                <a:path w="1060450" h="227330">
                  <a:moveTo>
                    <a:pt x="1059929" y="0"/>
                  </a:moveTo>
                  <a:lnTo>
                    <a:pt x="0" y="0"/>
                  </a:lnTo>
                  <a:lnTo>
                    <a:pt x="0" y="227076"/>
                  </a:lnTo>
                  <a:lnTo>
                    <a:pt x="1524" y="227076"/>
                  </a:lnTo>
                  <a:lnTo>
                    <a:pt x="3810" y="227076"/>
                  </a:lnTo>
                  <a:lnTo>
                    <a:pt x="1056132" y="227076"/>
                  </a:lnTo>
                  <a:lnTo>
                    <a:pt x="1058418" y="227076"/>
                  </a:lnTo>
                  <a:lnTo>
                    <a:pt x="1059929" y="227076"/>
                  </a:lnTo>
                  <a:lnTo>
                    <a:pt x="10599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53" name="object 11">
              <a:extLst>
                <a:ext uri="{FF2B5EF4-FFF2-40B4-BE49-F238E27FC236}">
                  <a16:creationId xmlns:a16="http://schemas.microsoft.com/office/drawing/2014/main" id="{356674FE-8615-D7D0-1E08-917F4C31366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21530" y="2047494"/>
              <a:ext cx="1106424" cy="150113"/>
            </a:xfrm>
            <a:prstGeom prst="rect">
              <a:avLst/>
            </a:prstGeom>
          </p:spPr>
        </p:pic>
        <p:pic>
          <p:nvPicPr>
            <p:cNvPr id="54" name="object 12">
              <a:extLst>
                <a:ext uri="{FF2B5EF4-FFF2-40B4-BE49-F238E27FC236}">
                  <a16:creationId xmlns:a16="http://schemas.microsoft.com/office/drawing/2014/main" id="{83CD8487-A718-E0EF-F5BF-2CBFC154560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0302" y="1953387"/>
              <a:ext cx="919733" cy="107442"/>
            </a:xfrm>
            <a:prstGeom prst="rect">
              <a:avLst/>
            </a:prstGeom>
          </p:spPr>
        </p:pic>
        <p:sp>
          <p:nvSpPr>
            <p:cNvPr id="56" name="object 13">
              <a:extLst>
                <a:ext uri="{FF2B5EF4-FFF2-40B4-BE49-F238E27FC236}">
                  <a16:creationId xmlns:a16="http://schemas.microsoft.com/office/drawing/2014/main" id="{0CC53A5F-5DF2-E89F-3292-465C1060F876}"/>
                </a:ext>
              </a:extLst>
            </p:cNvPr>
            <p:cNvSpPr/>
            <p:nvPr/>
          </p:nvSpPr>
          <p:spPr>
            <a:xfrm>
              <a:off x="3167634" y="2573273"/>
              <a:ext cx="1060450" cy="561340"/>
            </a:xfrm>
            <a:custGeom>
              <a:avLst/>
              <a:gdLst/>
              <a:ahLst/>
              <a:cxnLst/>
              <a:rect l="l" t="t" r="r" b="b"/>
              <a:pathLst>
                <a:path w="1060450" h="561339">
                  <a:moveTo>
                    <a:pt x="1059942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1524" y="560832"/>
                  </a:lnTo>
                  <a:lnTo>
                    <a:pt x="3810" y="560832"/>
                  </a:lnTo>
                  <a:lnTo>
                    <a:pt x="1056132" y="560832"/>
                  </a:lnTo>
                  <a:lnTo>
                    <a:pt x="1058418" y="560832"/>
                  </a:lnTo>
                  <a:lnTo>
                    <a:pt x="1059942" y="560832"/>
                  </a:lnTo>
                  <a:lnTo>
                    <a:pt x="1059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58" name="object 14">
              <a:extLst>
                <a:ext uri="{FF2B5EF4-FFF2-40B4-BE49-F238E27FC236}">
                  <a16:creationId xmlns:a16="http://schemas.microsoft.com/office/drawing/2014/main" id="{A6B7D4C1-D3D7-0110-8E66-838ECCE504F8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4388" y="2729483"/>
              <a:ext cx="483108" cy="153923"/>
            </a:xfrm>
            <a:prstGeom prst="rect">
              <a:avLst/>
            </a:prstGeom>
          </p:spPr>
        </p:pic>
        <p:pic>
          <p:nvPicPr>
            <p:cNvPr id="60" name="object 15">
              <a:extLst>
                <a:ext uri="{FF2B5EF4-FFF2-40B4-BE49-F238E27FC236}">
                  <a16:creationId xmlns:a16="http://schemas.microsoft.com/office/drawing/2014/main" id="{A50DBABB-37EC-46B0-4B50-BC209E604ACD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4388" y="2895600"/>
              <a:ext cx="1101852" cy="154686"/>
            </a:xfrm>
            <a:prstGeom prst="rect">
              <a:avLst/>
            </a:prstGeom>
          </p:spPr>
        </p:pic>
        <p:pic>
          <p:nvPicPr>
            <p:cNvPr id="62" name="object 16">
              <a:extLst>
                <a:ext uri="{FF2B5EF4-FFF2-40B4-BE49-F238E27FC236}">
                  <a16:creationId xmlns:a16="http://schemas.microsoft.com/office/drawing/2014/main" id="{009684C7-4AD2-5A28-4A55-E2CA650F63D8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04388" y="3061716"/>
              <a:ext cx="964691" cy="150113"/>
            </a:xfrm>
            <a:prstGeom prst="rect">
              <a:avLst/>
            </a:prstGeom>
          </p:spPr>
        </p:pic>
        <p:pic>
          <p:nvPicPr>
            <p:cNvPr id="63" name="object 17">
              <a:extLst>
                <a:ext uri="{FF2B5EF4-FFF2-40B4-BE49-F238E27FC236}">
                  <a16:creationId xmlns:a16="http://schemas.microsoft.com/office/drawing/2014/main" id="{243CDACD-5E14-5494-FA55-C047E3E93FB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6971" y="2636900"/>
              <a:ext cx="877824" cy="438149"/>
            </a:xfrm>
            <a:prstGeom prst="rect">
              <a:avLst/>
            </a:prstGeom>
          </p:spPr>
        </p:pic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FA29DC75-F4BB-5229-0AD7-B15F43AE2A35}"/>
                </a:ext>
              </a:extLst>
            </p:cNvPr>
            <p:cNvSpPr/>
            <p:nvPr/>
          </p:nvSpPr>
          <p:spPr>
            <a:xfrm>
              <a:off x="4545330" y="3148583"/>
              <a:ext cx="1244600" cy="393700"/>
            </a:xfrm>
            <a:custGeom>
              <a:avLst/>
              <a:gdLst/>
              <a:ahLst/>
              <a:cxnLst/>
              <a:rect l="l" t="t" r="r" b="b"/>
              <a:pathLst>
                <a:path w="1244600" h="393700">
                  <a:moveTo>
                    <a:pt x="1244346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2286" y="393192"/>
                  </a:lnTo>
                  <a:lnTo>
                    <a:pt x="3810" y="393192"/>
                  </a:lnTo>
                  <a:lnTo>
                    <a:pt x="1240536" y="393192"/>
                  </a:lnTo>
                  <a:lnTo>
                    <a:pt x="1242060" y="393192"/>
                  </a:lnTo>
                  <a:lnTo>
                    <a:pt x="1244346" y="393192"/>
                  </a:lnTo>
                  <a:lnTo>
                    <a:pt x="1244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65" name="object 19">
              <a:extLst>
                <a:ext uri="{FF2B5EF4-FFF2-40B4-BE49-F238E27FC236}">
                  <a16:creationId xmlns:a16="http://schemas.microsoft.com/office/drawing/2014/main" id="{C3FCFE6A-0058-F2C4-0276-11027956366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0882" y="3307080"/>
              <a:ext cx="1114805" cy="150113"/>
            </a:xfrm>
            <a:prstGeom prst="rect">
              <a:avLst/>
            </a:prstGeom>
          </p:spPr>
        </p:pic>
        <p:pic>
          <p:nvPicPr>
            <p:cNvPr id="66" name="object 20">
              <a:extLst>
                <a:ext uri="{FF2B5EF4-FFF2-40B4-BE49-F238E27FC236}">
                  <a16:creationId xmlns:a16="http://schemas.microsoft.com/office/drawing/2014/main" id="{6B5D7D77-F043-A6F2-7ED5-9E3AB3937BEF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87467" y="3469385"/>
              <a:ext cx="960882" cy="153923"/>
            </a:xfrm>
            <a:prstGeom prst="rect">
              <a:avLst/>
            </a:prstGeom>
          </p:spPr>
        </p:pic>
        <p:pic>
          <p:nvPicPr>
            <p:cNvPr id="67" name="object 21">
              <a:extLst>
                <a:ext uri="{FF2B5EF4-FFF2-40B4-BE49-F238E27FC236}">
                  <a16:creationId xmlns:a16="http://schemas.microsoft.com/office/drawing/2014/main" id="{F48771C7-6E47-8EA4-5EE2-006849FD1C8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1941" y="3210686"/>
              <a:ext cx="896112" cy="272796"/>
            </a:xfrm>
            <a:prstGeom prst="rect">
              <a:avLst/>
            </a:prstGeom>
          </p:spPr>
        </p:pic>
        <p:sp>
          <p:nvSpPr>
            <p:cNvPr id="68" name="object 22">
              <a:extLst>
                <a:ext uri="{FF2B5EF4-FFF2-40B4-BE49-F238E27FC236}">
                  <a16:creationId xmlns:a16="http://schemas.microsoft.com/office/drawing/2014/main" id="{C3B36FCD-AB93-7EBD-6E8F-FB0E1C0511F4}"/>
                </a:ext>
              </a:extLst>
            </p:cNvPr>
            <p:cNvSpPr/>
            <p:nvPr/>
          </p:nvSpPr>
          <p:spPr>
            <a:xfrm>
              <a:off x="3167634" y="3148583"/>
              <a:ext cx="1198245" cy="393700"/>
            </a:xfrm>
            <a:custGeom>
              <a:avLst/>
              <a:gdLst/>
              <a:ahLst/>
              <a:cxnLst/>
              <a:rect l="l" t="t" r="r" b="b"/>
              <a:pathLst>
                <a:path w="1198245" h="393700">
                  <a:moveTo>
                    <a:pt x="1197864" y="0"/>
                  </a:moveTo>
                  <a:lnTo>
                    <a:pt x="0" y="0"/>
                  </a:lnTo>
                  <a:lnTo>
                    <a:pt x="0" y="393192"/>
                  </a:lnTo>
                  <a:lnTo>
                    <a:pt x="1524" y="393192"/>
                  </a:lnTo>
                  <a:lnTo>
                    <a:pt x="3810" y="393192"/>
                  </a:lnTo>
                  <a:lnTo>
                    <a:pt x="1194054" y="393192"/>
                  </a:lnTo>
                  <a:lnTo>
                    <a:pt x="1196340" y="393192"/>
                  </a:lnTo>
                  <a:lnTo>
                    <a:pt x="1197864" y="393192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69" name="object 23">
              <a:extLst>
                <a:ext uri="{FF2B5EF4-FFF2-40B4-BE49-F238E27FC236}">
                  <a16:creationId xmlns:a16="http://schemas.microsoft.com/office/drawing/2014/main" id="{3AA29420-8867-932F-0FEA-4B15C85BA465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4388" y="3307080"/>
              <a:ext cx="1118616" cy="150113"/>
            </a:xfrm>
            <a:prstGeom prst="rect">
              <a:avLst/>
            </a:prstGeom>
          </p:spPr>
        </p:pic>
        <p:pic>
          <p:nvPicPr>
            <p:cNvPr id="70" name="object 24">
              <a:extLst>
                <a:ext uri="{FF2B5EF4-FFF2-40B4-BE49-F238E27FC236}">
                  <a16:creationId xmlns:a16="http://schemas.microsoft.com/office/drawing/2014/main" id="{C2BECDC1-ED2C-5312-9ADE-3531435DE043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04388" y="3469385"/>
              <a:ext cx="964691" cy="153923"/>
            </a:xfrm>
            <a:prstGeom prst="rect">
              <a:avLst/>
            </a:prstGeom>
          </p:spPr>
        </p:pic>
        <p:pic>
          <p:nvPicPr>
            <p:cNvPr id="71" name="object 25">
              <a:extLst>
                <a:ext uri="{FF2B5EF4-FFF2-40B4-BE49-F238E27FC236}">
                  <a16:creationId xmlns:a16="http://schemas.microsoft.com/office/drawing/2014/main" id="{C539D079-FE47-D793-5B52-DE35FAD4072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196971" y="3210686"/>
              <a:ext cx="893064" cy="272796"/>
            </a:xfrm>
            <a:prstGeom prst="rect">
              <a:avLst/>
            </a:prstGeom>
          </p:spPr>
        </p:pic>
        <p:sp>
          <p:nvSpPr>
            <p:cNvPr id="72" name="object 26">
              <a:extLst>
                <a:ext uri="{FF2B5EF4-FFF2-40B4-BE49-F238E27FC236}">
                  <a16:creationId xmlns:a16="http://schemas.microsoft.com/office/drawing/2014/main" id="{75FB2E92-75DC-2266-1115-3B94306CADA2}"/>
                </a:ext>
              </a:extLst>
            </p:cNvPr>
            <p:cNvSpPr/>
            <p:nvPr/>
          </p:nvSpPr>
          <p:spPr>
            <a:xfrm>
              <a:off x="3167634" y="3544823"/>
              <a:ext cx="1198245" cy="226695"/>
            </a:xfrm>
            <a:custGeom>
              <a:avLst/>
              <a:gdLst/>
              <a:ahLst/>
              <a:cxnLst/>
              <a:rect l="l" t="t" r="r" b="b"/>
              <a:pathLst>
                <a:path w="1198245" h="226695">
                  <a:moveTo>
                    <a:pt x="1197864" y="0"/>
                  </a:moveTo>
                  <a:lnTo>
                    <a:pt x="0" y="0"/>
                  </a:lnTo>
                  <a:lnTo>
                    <a:pt x="0" y="226314"/>
                  </a:lnTo>
                  <a:lnTo>
                    <a:pt x="1524" y="226314"/>
                  </a:lnTo>
                  <a:lnTo>
                    <a:pt x="3810" y="226314"/>
                  </a:lnTo>
                  <a:lnTo>
                    <a:pt x="1194054" y="226314"/>
                  </a:lnTo>
                  <a:lnTo>
                    <a:pt x="1196340" y="226314"/>
                  </a:lnTo>
                  <a:lnTo>
                    <a:pt x="1197864" y="226314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73" name="object 27">
              <a:extLst>
                <a:ext uri="{FF2B5EF4-FFF2-40B4-BE49-F238E27FC236}">
                  <a16:creationId xmlns:a16="http://schemas.microsoft.com/office/drawing/2014/main" id="{2B350771-2C62-DB56-5875-0E37988ABA76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04388" y="3701795"/>
              <a:ext cx="628650" cy="150113"/>
            </a:xfrm>
            <a:prstGeom prst="rect">
              <a:avLst/>
            </a:prstGeom>
          </p:spPr>
        </p:pic>
        <p:pic>
          <p:nvPicPr>
            <p:cNvPr id="74" name="object 28">
              <a:extLst>
                <a:ext uri="{FF2B5EF4-FFF2-40B4-BE49-F238E27FC236}">
                  <a16:creationId xmlns:a16="http://schemas.microsoft.com/office/drawing/2014/main" id="{35223670-5E36-843D-F406-E1426037CAC2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96971" y="3606926"/>
              <a:ext cx="441197" cy="107441"/>
            </a:xfrm>
            <a:prstGeom prst="rect">
              <a:avLst/>
            </a:prstGeom>
          </p:spPr>
        </p:pic>
        <p:sp>
          <p:nvSpPr>
            <p:cNvPr id="75" name="object 29">
              <a:extLst>
                <a:ext uri="{FF2B5EF4-FFF2-40B4-BE49-F238E27FC236}">
                  <a16:creationId xmlns:a16="http://schemas.microsoft.com/office/drawing/2014/main" id="{7BEAA77C-ED95-FFFB-1B38-C1174DF129A9}"/>
                </a:ext>
              </a:extLst>
            </p:cNvPr>
            <p:cNvSpPr/>
            <p:nvPr/>
          </p:nvSpPr>
          <p:spPr>
            <a:xfrm>
              <a:off x="4545330" y="3544823"/>
              <a:ext cx="1244600" cy="226695"/>
            </a:xfrm>
            <a:custGeom>
              <a:avLst/>
              <a:gdLst/>
              <a:ahLst/>
              <a:cxnLst/>
              <a:rect l="l" t="t" r="r" b="b"/>
              <a:pathLst>
                <a:path w="1244600" h="226695">
                  <a:moveTo>
                    <a:pt x="1244346" y="0"/>
                  </a:moveTo>
                  <a:lnTo>
                    <a:pt x="0" y="0"/>
                  </a:lnTo>
                  <a:lnTo>
                    <a:pt x="0" y="226314"/>
                  </a:lnTo>
                  <a:lnTo>
                    <a:pt x="2286" y="226314"/>
                  </a:lnTo>
                  <a:lnTo>
                    <a:pt x="3810" y="226314"/>
                  </a:lnTo>
                  <a:lnTo>
                    <a:pt x="1240536" y="226314"/>
                  </a:lnTo>
                  <a:lnTo>
                    <a:pt x="1242060" y="226314"/>
                  </a:lnTo>
                  <a:lnTo>
                    <a:pt x="1244346" y="226314"/>
                  </a:lnTo>
                  <a:lnTo>
                    <a:pt x="12443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76" name="object 30">
              <a:extLst>
                <a:ext uri="{FF2B5EF4-FFF2-40B4-BE49-F238E27FC236}">
                  <a16:creationId xmlns:a16="http://schemas.microsoft.com/office/drawing/2014/main" id="{81596F0F-660B-918B-233A-53AF1E99AFC9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224272" y="3701795"/>
              <a:ext cx="624077" cy="150113"/>
            </a:xfrm>
            <a:prstGeom prst="rect">
              <a:avLst/>
            </a:prstGeom>
          </p:spPr>
        </p:pic>
        <p:pic>
          <p:nvPicPr>
            <p:cNvPr id="77" name="object 31">
              <a:extLst>
                <a:ext uri="{FF2B5EF4-FFF2-40B4-BE49-F238E27FC236}">
                  <a16:creationId xmlns:a16="http://schemas.microsoft.com/office/drawing/2014/main" id="{3E6198CC-1506-A9FA-58AB-6441A08807BE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314569" y="3606926"/>
              <a:ext cx="440435" cy="107441"/>
            </a:xfrm>
            <a:prstGeom prst="rect">
              <a:avLst/>
            </a:prstGeom>
          </p:spPr>
        </p:pic>
        <p:sp>
          <p:nvSpPr>
            <p:cNvPr id="78" name="object 32">
              <a:extLst>
                <a:ext uri="{FF2B5EF4-FFF2-40B4-BE49-F238E27FC236}">
                  <a16:creationId xmlns:a16="http://schemas.microsoft.com/office/drawing/2014/main" id="{0DF582F6-849D-8613-A540-8D1571CF0C1C}"/>
                </a:ext>
              </a:extLst>
            </p:cNvPr>
            <p:cNvSpPr/>
            <p:nvPr/>
          </p:nvSpPr>
          <p:spPr>
            <a:xfrm>
              <a:off x="4499610" y="3767340"/>
              <a:ext cx="1290320" cy="394335"/>
            </a:xfrm>
            <a:custGeom>
              <a:avLst/>
              <a:gdLst/>
              <a:ahLst/>
              <a:cxnLst/>
              <a:rect l="l" t="t" r="r" b="b"/>
              <a:pathLst>
                <a:path w="1290320" h="394335">
                  <a:moveTo>
                    <a:pt x="1290066" y="0"/>
                  </a:moveTo>
                  <a:lnTo>
                    <a:pt x="0" y="0"/>
                  </a:lnTo>
                  <a:lnTo>
                    <a:pt x="0" y="393941"/>
                  </a:lnTo>
                  <a:lnTo>
                    <a:pt x="1524" y="393941"/>
                  </a:lnTo>
                  <a:lnTo>
                    <a:pt x="3810" y="393941"/>
                  </a:lnTo>
                  <a:lnTo>
                    <a:pt x="1286256" y="393941"/>
                  </a:lnTo>
                  <a:lnTo>
                    <a:pt x="1287780" y="393941"/>
                  </a:lnTo>
                  <a:lnTo>
                    <a:pt x="1290066" y="393941"/>
                  </a:lnTo>
                  <a:lnTo>
                    <a:pt x="12900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79" name="object 33">
              <a:extLst>
                <a:ext uri="{FF2B5EF4-FFF2-40B4-BE49-F238E27FC236}">
                  <a16:creationId xmlns:a16="http://schemas.microsoft.com/office/drawing/2014/main" id="{7812DA8A-AEC6-DFD9-1C86-00EE106BB760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53761" y="3926586"/>
              <a:ext cx="931925" cy="150113"/>
            </a:xfrm>
            <a:prstGeom prst="rect">
              <a:avLst/>
            </a:prstGeom>
          </p:spPr>
        </p:pic>
        <p:pic>
          <p:nvPicPr>
            <p:cNvPr id="80" name="object 34">
              <a:extLst>
                <a:ext uri="{FF2B5EF4-FFF2-40B4-BE49-F238E27FC236}">
                  <a16:creationId xmlns:a16="http://schemas.microsoft.com/office/drawing/2014/main" id="{9823CCB8-E6FD-D958-6EFF-FDF0591989B3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53939" y="4088129"/>
              <a:ext cx="994410" cy="154686"/>
            </a:xfrm>
            <a:prstGeom prst="rect">
              <a:avLst/>
            </a:prstGeom>
          </p:spPr>
        </p:pic>
        <p:pic>
          <p:nvPicPr>
            <p:cNvPr id="81" name="object 35">
              <a:extLst>
                <a:ext uri="{FF2B5EF4-FFF2-40B4-BE49-F238E27FC236}">
                  <a16:creationId xmlns:a16="http://schemas.microsoft.com/office/drawing/2014/main" id="{5077C2DB-8678-F904-FB79-36AF6431013F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53380" y="3830192"/>
              <a:ext cx="807719" cy="271272"/>
            </a:xfrm>
            <a:prstGeom prst="rect">
              <a:avLst/>
            </a:prstGeom>
          </p:spPr>
        </p:pic>
        <p:sp>
          <p:nvSpPr>
            <p:cNvPr id="82" name="object 36">
              <a:extLst>
                <a:ext uri="{FF2B5EF4-FFF2-40B4-BE49-F238E27FC236}">
                  <a16:creationId xmlns:a16="http://schemas.microsoft.com/office/drawing/2014/main" id="{2D33223B-FF47-B29A-4A1E-E634B8D7EEA3}"/>
                </a:ext>
              </a:extLst>
            </p:cNvPr>
            <p:cNvSpPr/>
            <p:nvPr/>
          </p:nvSpPr>
          <p:spPr>
            <a:xfrm>
              <a:off x="3167634" y="3767340"/>
              <a:ext cx="1198245" cy="394335"/>
            </a:xfrm>
            <a:custGeom>
              <a:avLst/>
              <a:gdLst/>
              <a:ahLst/>
              <a:cxnLst/>
              <a:rect l="l" t="t" r="r" b="b"/>
              <a:pathLst>
                <a:path w="1198245" h="394335">
                  <a:moveTo>
                    <a:pt x="1197864" y="0"/>
                  </a:moveTo>
                  <a:lnTo>
                    <a:pt x="0" y="0"/>
                  </a:lnTo>
                  <a:lnTo>
                    <a:pt x="0" y="393941"/>
                  </a:lnTo>
                  <a:lnTo>
                    <a:pt x="1524" y="393941"/>
                  </a:lnTo>
                  <a:lnTo>
                    <a:pt x="3810" y="393941"/>
                  </a:lnTo>
                  <a:lnTo>
                    <a:pt x="1194054" y="393941"/>
                  </a:lnTo>
                  <a:lnTo>
                    <a:pt x="1196340" y="393941"/>
                  </a:lnTo>
                  <a:lnTo>
                    <a:pt x="1197864" y="393941"/>
                  </a:lnTo>
                  <a:lnTo>
                    <a:pt x="119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83" name="object 37">
              <a:extLst>
                <a:ext uri="{FF2B5EF4-FFF2-40B4-BE49-F238E27FC236}">
                  <a16:creationId xmlns:a16="http://schemas.microsoft.com/office/drawing/2014/main" id="{3E1B926A-6E8C-87CD-EA47-F5E8CD062DDF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104388" y="3926586"/>
              <a:ext cx="931925" cy="150113"/>
            </a:xfrm>
            <a:prstGeom prst="rect">
              <a:avLst/>
            </a:prstGeom>
          </p:spPr>
        </p:pic>
        <p:pic>
          <p:nvPicPr>
            <p:cNvPr id="84" name="object 38">
              <a:extLst>
                <a:ext uri="{FF2B5EF4-FFF2-40B4-BE49-F238E27FC236}">
                  <a16:creationId xmlns:a16="http://schemas.microsoft.com/office/drawing/2014/main" id="{D6263408-6A6F-7196-E2C3-2F3BE6C02EC4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104388" y="4088129"/>
              <a:ext cx="998219" cy="154686"/>
            </a:xfrm>
            <a:prstGeom prst="rect">
              <a:avLst/>
            </a:prstGeom>
          </p:spPr>
        </p:pic>
        <p:pic>
          <p:nvPicPr>
            <p:cNvPr id="85" name="object 39">
              <a:extLst>
                <a:ext uri="{FF2B5EF4-FFF2-40B4-BE49-F238E27FC236}">
                  <a16:creationId xmlns:a16="http://schemas.microsoft.com/office/drawing/2014/main" id="{B37A9103-8911-566F-72C1-4C4ECDADCABE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04591" y="3830192"/>
              <a:ext cx="801624" cy="271272"/>
            </a:xfrm>
            <a:prstGeom prst="rect">
              <a:avLst/>
            </a:prstGeom>
          </p:spPr>
        </p:pic>
        <p:sp>
          <p:nvSpPr>
            <p:cNvPr id="86" name="object 40">
              <a:extLst>
                <a:ext uri="{FF2B5EF4-FFF2-40B4-BE49-F238E27FC236}">
                  <a16:creationId xmlns:a16="http://schemas.microsoft.com/office/drawing/2014/main" id="{94739AF6-1602-64C3-C348-6129EB9C68E2}"/>
                </a:ext>
              </a:extLst>
            </p:cNvPr>
            <p:cNvSpPr/>
            <p:nvPr/>
          </p:nvSpPr>
          <p:spPr>
            <a:xfrm>
              <a:off x="4728972" y="2567939"/>
              <a:ext cx="1061085" cy="561340"/>
            </a:xfrm>
            <a:custGeom>
              <a:avLst/>
              <a:gdLst/>
              <a:ahLst/>
              <a:cxnLst/>
              <a:rect l="l" t="t" r="r" b="b"/>
              <a:pathLst>
                <a:path w="1061085" h="561339">
                  <a:moveTo>
                    <a:pt x="1060704" y="0"/>
                  </a:moveTo>
                  <a:lnTo>
                    <a:pt x="0" y="0"/>
                  </a:lnTo>
                  <a:lnTo>
                    <a:pt x="0" y="560832"/>
                  </a:lnTo>
                  <a:lnTo>
                    <a:pt x="2286" y="560832"/>
                  </a:lnTo>
                  <a:lnTo>
                    <a:pt x="3810" y="560832"/>
                  </a:lnTo>
                  <a:lnTo>
                    <a:pt x="1056894" y="560832"/>
                  </a:lnTo>
                  <a:lnTo>
                    <a:pt x="1058418" y="560832"/>
                  </a:lnTo>
                  <a:lnTo>
                    <a:pt x="1060704" y="560832"/>
                  </a:lnTo>
                  <a:lnTo>
                    <a:pt x="10607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pic>
          <p:nvPicPr>
            <p:cNvPr id="87" name="object 41">
              <a:extLst>
                <a:ext uri="{FF2B5EF4-FFF2-40B4-BE49-F238E27FC236}">
                  <a16:creationId xmlns:a16="http://schemas.microsoft.com/office/drawing/2014/main" id="{2DC5B669-E6CF-B025-2C7D-09280BB9713F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07152" y="2724911"/>
              <a:ext cx="478536" cy="150876"/>
            </a:xfrm>
            <a:prstGeom prst="rect">
              <a:avLst/>
            </a:prstGeom>
          </p:spPr>
        </p:pic>
        <p:pic>
          <p:nvPicPr>
            <p:cNvPr id="88" name="object 42">
              <a:extLst>
                <a:ext uri="{FF2B5EF4-FFF2-40B4-BE49-F238E27FC236}">
                  <a16:creationId xmlns:a16="http://schemas.microsoft.com/office/drawing/2014/main" id="{58FF7131-0424-A769-2F46-A4A0BF419F6C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83836" y="2891027"/>
              <a:ext cx="1101852" cy="150876"/>
            </a:xfrm>
            <a:prstGeom prst="rect">
              <a:avLst/>
            </a:prstGeom>
          </p:spPr>
        </p:pic>
        <p:pic>
          <p:nvPicPr>
            <p:cNvPr id="89" name="object 43">
              <a:extLst>
                <a:ext uri="{FF2B5EF4-FFF2-40B4-BE49-F238E27FC236}">
                  <a16:creationId xmlns:a16="http://schemas.microsoft.com/office/drawing/2014/main" id="{1050BF4E-60AE-7F70-5C9A-7525BA8338B1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87467" y="3057905"/>
              <a:ext cx="964691" cy="150113"/>
            </a:xfrm>
            <a:prstGeom prst="rect">
              <a:avLst/>
            </a:prstGeom>
          </p:spPr>
        </p:pic>
        <p:pic>
          <p:nvPicPr>
            <p:cNvPr id="90" name="object 44">
              <a:extLst>
                <a:ext uri="{FF2B5EF4-FFF2-40B4-BE49-F238E27FC236}">
                  <a16:creationId xmlns:a16="http://schemas.microsoft.com/office/drawing/2014/main" id="{02D085EB-9E9C-6E49-AD93-DD501794E28B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884039" y="2631566"/>
              <a:ext cx="874013" cy="438149"/>
            </a:xfrm>
            <a:prstGeom prst="rect">
              <a:avLst/>
            </a:prstGeom>
          </p:spPr>
        </p:pic>
        <p:sp>
          <p:nvSpPr>
            <p:cNvPr id="91" name="object 45">
              <a:extLst>
                <a:ext uri="{FF2B5EF4-FFF2-40B4-BE49-F238E27FC236}">
                  <a16:creationId xmlns:a16="http://schemas.microsoft.com/office/drawing/2014/main" id="{FD60DE61-5BB1-BDB4-8547-D6AFA9D716F7}"/>
                </a:ext>
              </a:extLst>
            </p:cNvPr>
            <p:cNvSpPr/>
            <p:nvPr/>
          </p:nvSpPr>
          <p:spPr>
            <a:xfrm>
              <a:off x="4104132" y="2161793"/>
              <a:ext cx="722630" cy="1791970"/>
            </a:xfrm>
            <a:custGeom>
              <a:avLst/>
              <a:gdLst/>
              <a:ahLst/>
              <a:cxnLst/>
              <a:rect l="l" t="t" r="r" b="b"/>
              <a:pathLst>
                <a:path w="722629" h="1791970">
                  <a:moveTo>
                    <a:pt x="35814" y="76962"/>
                  </a:moveTo>
                  <a:lnTo>
                    <a:pt x="35052" y="46482"/>
                  </a:lnTo>
                  <a:lnTo>
                    <a:pt x="27432" y="47244"/>
                  </a:lnTo>
                  <a:lnTo>
                    <a:pt x="28194" y="77724"/>
                  </a:lnTo>
                  <a:lnTo>
                    <a:pt x="35814" y="76962"/>
                  </a:lnTo>
                  <a:close/>
                </a:path>
                <a:path w="722629" h="1791970">
                  <a:moveTo>
                    <a:pt x="37338" y="131064"/>
                  </a:moveTo>
                  <a:lnTo>
                    <a:pt x="36576" y="100584"/>
                  </a:lnTo>
                  <a:lnTo>
                    <a:pt x="28956" y="100584"/>
                  </a:lnTo>
                  <a:lnTo>
                    <a:pt x="29718" y="131064"/>
                  </a:lnTo>
                  <a:lnTo>
                    <a:pt x="37338" y="131064"/>
                  </a:lnTo>
                  <a:close/>
                </a:path>
                <a:path w="722629" h="1791970">
                  <a:moveTo>
                    <a:pt x="38100" y="184404"/>
                  </a:moveTo>
                  <a:lnTo>
                    <a:pt x="37338" y="153924"/>
                  </a:lnTo>
                  <a:lnTo>
                    <a:pt x="29718" y="153924"/>
                  </a:lnTo>
                  <a:lnTo>
                    <a:pt x="30480" y="184404"/>
                  </a:lnTo>
                  <a:lnTo>
                    <a:pt x="38100" y="184404"/>
                  </a:lnTo>
                  <a:close/>
                </a:path>
                <a:path w="722629" h="1791970">
                  <a:moveTo>
                    <a:pt x="39624" y="237744"/>
                  </a:moveTo>
                  <a:lnTo>
                    <a:pt x="38862" y="207264"/>
                  </a:lnTo>
                  <a:lnTo>
                    <a:pt x="31242" y="207264"/>
                  </a:lnTo>
                  <a:lnTo>
                    <a:pt x="32004" y="238506"/>
                  </a:lnTo>
                  <a:lnTo>
                    <a:pt x="39624" y="237744"/>
                  </a:lnTo>
                  <a:close/>
                </a:path>
                <a:path w="722629" h="1791970">
                  <a:moveTo>
                    <a:pt x="41148" y="291846"/>
                  </a:moveTo>
                  <a:lnTo>
                    <a:pt x="40386" y="260604"/>
                  </a:lnTo>
                  <a:lnTo>
                    <a:pt x="32766" y="261366"/>
                  </a:lnTo>
                  <a:lnTo>
                    <a:pt x="33528" y="291846"/>
                  </a:lnTo>
                  <a:lnTo>
                    <a:pt x="41148" y="291846"/>
                  </a:lnTo>
                  <a:close/>
                </a:path>
                <a:path w="722629" h="1791970">
                  <a:moveTo>
                    <a:pt x="42672" y="345186"/>
                  </a:moveTo>
                  <a:lnTo>
                    <a:pt x="41910" y="314706"/>
                  </a:lnTo>
                  <a:lnTo>
                    <a:pt x="34290" y="314706"/>
                  </a:lnTo>
                  <a:lnTo>
                    <a:pt x="35052" y="345186"/>
                  </a:lnTo>
                  <a:lnTo>
                    <a:pt x="42672" y="345186"/>
                  </a:lnTo>
                  <a:close/>
                </a:path>
                <a:path w="722629" h="1791970">
                  <a:moveTo>
                    <a:pt x="44196" y="398526"/>
                  </a:moveTo>
                  <a:lnTo>
                    <a:pt x="43434" y="368046"/>
                  </a:lnTo>
                  <a:lnTo>
                    <a:pt x="35814" y="368046"/>
                  </a:lnTo>
                  <a:lnTo>
                    <a:pt x="36576" y="398526"/>
                  </a:lnTo>
                  <a:lnTo>
                    <a:pt x="44196" y="398526"/>
                  </a:lnTo>
                  <a:close/>
                </a:path>
                <a:path w="722629" h="1791970">
                  <a:moveTo>
                    <a:pt x="44958" y="452628"/>
                  </a:moveTo>
                  <a:lnTo>
                    <a:pt x="44196" y="421386"/>
                  </a:lnTo>
                  <a:lnTo>
                    <a:pt x="36576" y="422148"/>
                  </a:lnTo>
                  <a:lnTo>
                    <a:pt x="37338" y="452628"/>
                  </a:lnTo>
                  <a:lnTo>
                    <a:pt x="44958" y="452628"/>
                  </a:lnTo>
                  <a:close/>
                </a:path>
                <a:path w="722629" h="1791970">
                  <a:moveTo>
                    <a:pt x="46482" y="505968"/>
                  </a:moveTo>
                  <a:lnTo>
                    <a:pt x="45720" y="475488"/>
                  </a:lnTo>
                  <a:lnTo>
                    <a:pt x="38100" y="475488"/>
                  </a:lnTo>
                  <a:lnTo>
                    <a:pt x="38862" y="505968"/>
                  </a:lnTo>
                  <a:lnTo>
                    <a:pt x="46482" y="505968"/>
                  </a:lnTo>
                  <a:close/>
                </a:path>
                <a:path w="722629" h="1791970">
                  <a:moveTo>
                    <a:pt x="48006" y="559308"/>
                  </a:moveTo>
                  <a:lnTo>
                    <a:pt x="47244" y="528828"/>
                  </a:lnTo>
                  <a:lnTo>
                    <a:pt x="39624" y="528828"/>
                  </a:lnTo>
                  <a:lnTo>
                    <a:pt x="40386" y="559308"/>
                  </a:lnTo>
                  <a:lnTo>
                    <a:pt x="48006" y="559308"/>
                  </a:lnTo>
                  <a:close/>
                </a:path>
                <a:path w="722629" h="1791970">
                  <a:moveTo>
                    <a:pt x="49530" y="612648"/>
                  </a:moveTo>
                  <a:lnTo>
                    <a:pt x="48768" y="582168"/>
                  </a:lnTo>
                  <a:lnTo>
                    <a:pt x="41148" y="582930"/>
                  </a:lnTo>
                  <a:lnTo>
                    <a:pt x="41910" y="613410"/>
                  </a:lnTo>
                  <a:lnTo>
                    <a:pt x="49530" y="612648"/>
                  </a:lnTo>
                  <a:close/>
                </a:path>
                <a:path w="722629" h="1791970">
                  <a:moveTo>
                    <a:pt x="51054" y="666750"/>
                  </a:moveTo>
                  <a:lnTo>
                    <a:pt x="50292" y="636270"/>
                  </a:lnTo>
                  <a:lnTo>
                    <a:pt x="42672" y="636270"/>
                  </a:lnTo>
                  <a:lnTo>
                    <a:pt x="43434" y="666750"/>
                  </a:lnTo>
                  <a:lnTo>
                    <a:pt x="51054" y="666750"/>
                  </a:lnTo>
                  <a:close/>
                </a:path>
                <a:path w="722629" h="1791970">
                  <a:moveTo>
                    <a:pt x="51816" y="720090"/>
                  </a:moveTo>
                  <a:lnTo>
                    <a:pt x="51054" y="689610"/>
                  </a:lnTo>
                  <a:lnTo>
                    <a:pt x="43434" y="689610"/>
                  </a:lnTo>
                  <a:lnTo>
                    <a:pt x="44196" y="720090"/>
                  </a:lnTo>
                  <a:lnTo>
                    <a:pt x="51816" y="720090"/>
                  </a:lnTo>
                  <a:close/>
                </a:path>
                <a:path w="722629" h="1791970">
                  <a:moveTo>
                    <a:pt x="53340" y="773430"/>
                  </a:moveTo>
                  <a:lnTo>
                    <a:pt x="52578" y="742950"/>
                  </a:lnTo>
                  <a:lnTo>
                    <a:pt x="44958" y="742950"/>
                  </a:lnTo>
                  <a:lnTo>
                    <a:pt x="45720" y="774192"/>
                  </a:lnTo>
                  <a:lnTo>
                    <a:pt x="53340" y="773430"/>
                  </a:lnTo>
                  <a:close/>
                </a:path>
                <a:path w="722629" h="1791970">
                  <a:moveTo>
                    <a:pt x="54864" y="827532"/>
                  </a:moveTo>
                  <a:lnTo>
                    <a:pt x="54102" y="796290"/>
                  </a:lnTo>
                  <a:lnTo>
                    <a:pt x="46482" y="797052"/>
                  </a:lnTo>
                  <a:lnTo>
                    <a:pt x="47244" y="827532"/>
                  </a:lnTo>
                  <a:lnTo>
                    <a:pt x="54864" y="827532"/>
                  </a:lnTo>
                  <a:close/>
                </a:path>
                <a:path w="722629" h="1791970">
                  <a:moveTo>
                    <a:pt x="56388" y="880872"/>
                  </a:moveTo>
                  <a:lnTo>
                    <a:pt x="55626" y="850392"/>
                  </a:lnTo>
                  <a:lnTo>
                    <a:pt x="48006" y="850392"/>
                  </a:lnTo>
                  <a:lnTo>
                    <a:pt x="48768" y="880872"/>
                  </a:lnTo>
                  <a:lnTo>
                    <a:pt x="56388" y="880872"/>
                  </a:lnTo>
                  <a:close/>
                </a:path>
                <a:path w="722629" h="1791970">
                  <a:moveTo>
                    <a:pt x="57912" y="934212"/>
                  </a:moveTo>
                  <a:lnTo>
                    <a:pt x="57150" y="903732"/>
                  </a:lnTo>
                  <a:lnTo>
                    <a:pt x="49530" y="903732"/>
                  </a:lnTo>
                  <a:lnTo>
                    <a:pt x="50292" y="934212"/>
                  </a:lnTo>
                  <a:lnTo>
                    <a:pt x="57912" y="934212"/>
                  </a:lnTo>
                  <a:close/>
                </a:path>
                <a:path w="722629" h="1791970">
                  <a:moveTo>
                    <a:pt x="58674" y="987552"/>
                  </a:moveTo>
                  <a:lnTo>
                    <a:pt x="57912" y="957072"/>
                  </a:lnTo>
                  <a:lnTo>
                    <a:pt x="50292" y="957834"/>
                  </a:lnTo>
                  <a:lnTo>
                    <a:pt x="51054" y="988314"/>
                  </a:lnTo>
                  <a:lnTo>
                    <a:pt x="58674" y="987552"/>
                  </a:lnTo>
                  <a:close/>
                </a:path>
                <a:path w="722629" h="1791970">
                  <a:moveTo>
                    <a:pt x="60198" y="1041654"/>
                  </a:moveTo>
                  <a:lnTo>
                    <a:pt x="59436" y="1011174"/>
                  </a:lnTo>
                  <a:lnTo>
                    <a:pt x="51816" y="1011174"/>
                  </a:lnTo>
                  <a:lnTo>
                    <a:pt x="52578" y="1041654"/>
                  </a:lnTo>
                  <a:lnTo>
                    <a:pt x="60198" y="1041654"/>
                  </a:lnTo>
                  <a:close/>
                </a:path>
                <a:path w="722629" h="1791970">
                  <a:moveTo>
                    <a:pt x="61722" y="1094994"/>
                  </a:moveTo>
                  <a:lnTo>
                    <a:pt x="60960" y="1064514"/>
                  </a:lnTo>
                  <a:lnTo>
                    <a:pt x="53340" y="1064514"/>
                  </a:lnTo>
                  <a:lnTo>
                    <a:pt x="54102" y="1094994"/>
                  </a:lnTo>
                  <a:lnTo>
                    <a:pt x="61722" y="1094994"/>
                  </a:lnTo>
                  <a:close/>
                </a:path>
                <a:path w="722629" h="1791970">
                  <a:moveTo>
                    <a:pt x="62484" y="52578"/>
                  </a:moveTo>
                  <a:lnTo>
                    <a:pt x="60960" y="51054"/>
                  </a:lnTo>
                  <a:lnTo>
                    <a:pt x="29718" y="0"/>
                  </a:lnTo>
                  <a:lnTo>
                    <a:pt x="762" y="52578"/>
                  </a:lnTo>
                  <a:lnTo>
                    <a:pt x="0" y="54102"/>
                  </a:lnTo>
                  <a:lnTo>
                    <a:pt x="762" y="57150"/>
                  </a:lnTo>
                  <a:lnTo>
                    <a:pt x="2286" y="57912"/>
                  </a:lnTo>
                  <a:lnTo>
                    <a:pt x="4572" y="58674"/>
                  </a:lnTo>
                  <a:lnTo>
                    <a:pt x="6858" y="57912"/>
                  </a:lnTo>
                  <a:lnTo>
                    <a:pt x="7620" y="56388"/>
                  </a:lnTo>
                  <a:lnTo>
                    <a:pt x="25908" y="23583"/>
                  </a:lnTo>
                  <a:lnTo>
                    <a:pt x="26606" y="22326"/>
                  </a:lnTo>
                  <a:lnTo>
                    <a:pt x="26670" y="23622"/>
                  </a:lnTo>
                  <a:lnTo>
                    <a:pt x="34290" y="23622"/>
                  </a:lnTo>
                  <a:lnTo>
                    <a:pt x="34201" y="21932"/>
                  </a:lnTo>
                  <a:lnTo>
                    <a:pt x="30289" y="15697"/>
                  </a:lnTo>
                  <a:lnTo>
                    <a:pt x="33528" y="20853"/>
                  </a:lnTo>
                  <a:lnTo>
                    <a:pt x="34201" y="21932"/>
                  </a:lnTo>
                  <a:lnTo>
                    <a:pt x="54864" y="54864"/>
                  </a:lnTo>
                  <a:lnTo>
                    <a:pt x="55626" y="57150"/>
                  </a:lnTo>
                  <a:lnTo>
                    <a:pt x="57912" y="57150"/>
                  </a:lnTo>
                  <a:lnTo>
                    <a:pt x="60198" y="56388"/>
                  </a:lnTo>
                  <a:lnTo>
                    <a:pt x="61722" y="54864"/>
                  </a:lnTo>
                  <a:lnTo>
                    <a:pt x="62484" y="52578"/>
                  </a:lnTo>
                  <a:close/>
                </a:path>
                <a:path w="722629" h="1791970">
                  <a:moveTo>
                    <a:pt x="63246" y="1148334"/>
                  </a:moveTo>
                  <a:lnTo>
                    <a:pt x="62484" y="1117854"/>
                  </a:lnTo>
                  <a:lnTo>
                    <a:pt x="54864" y="1117854"/>
                  </a:lnTo>
                  <a:lnTo>
                    <a:pt x="55626" y="1149096"/>
                  </a:lnTo>
                  <a:lnTo>
                    <a:pt x="63246" y="1148334"/>
                  </a:lnTo>
                  <a:close/>
                </a:path>
                <a:path w="722629" h="1791970">
                  <a:moveTo>
                    <a:pt x="64770" y="1202436"/>
                  </a:moveTo>
                  <a:lnTo>
                    <a:pt x="64008" y="1171956"/>
                  </a:lnTo>
                  <a:lnTo>
                    <a:pt x="56388" y="1171956"/>
                  </a:lnTo>
                  <a:lnTo>
                    <a:pt x="57150" y="1202436"/>
                  </a:lnTo>
                  <a:lnTo>
                    <a:pt x="64770" y="1202436"/>
                  </a:lnTo>
                  <a:close/>
                </a:path>
                <a:path w="722629" h="1791970">
                  <a:moveTo>
                    <a:pt x="65532" y="1255776"/>
                  </a:moveTo>
                  <a:lnTo>
                    <a:pt x="64770" y="1225296"/>
                  </a:lnTo>
                  <a:lnTo>
                    <a:pt x="57150" y="1225296"/>
                  </a:lnTo>
                  <a:lnTo>
                    <a:pt x="57912" y="1255776"/>
                  </a:lnTo>
                  <a:lnTo>
                    <a:pt x="65532" y="1255776"/>
                  </a:lnTo>
                  <a:close/>
                </a:path>
                <a:path w="722629" h="1791970">
                  <a:moveTo>
                    <a:pt x="67056" y="1309116"/>
                  </a:moveTo>
                  <a:lnTo>
                    <a:pt x="66294" y="1278636"/>
                  </a:lnTo>
                  <a:lnTo>
                    <a:pt x="58674" y="1278636"/>
                  </a:lnTo>
                  <a:lnTo>
                    <a:pt x="59436" y="1309878"/>
                  </a:lnTo>
                  <a:lnTo>
                    <a:pt x="67056" y="1309116"/>
                  </a:lnTo>
                  <a:close/>
                </a:path>
                <a:path w="722629" h="1791970">
                  <a:moveTo>
                    <a:pt x="68580" y="1363218"/>
                  </a:moveTo>
                  <a:lnTo>
                    <a:pt x="67818" y="1331976"/>
                  </a:lnTo>
                  <a:lnTo>
                    <a:pt x="60198" y="1332738"/>
                  </a:lnTo>
                  <a:lnTo>
                    <a:pt x="60960" y="1363218"/>
                  </a:lnTo>
                  <a:lnTo>
                    <a:pt x="68580" y="1363218"/>
                  </a:lnTo>
                  <a:close/>
                </a:path>
                <a:path w="722629" h="1791970">
                  <a:moveTo>
                    <a:pt x="70104" y="1416558"/>
                  </a:moveTo>
                  <a:lnTo>
                    <a:pt x="69342" y="1386078"/>
                  </a:lnTo>
                  <a:lnTo>
                    <a:pt x="61722" y="1386078"/>
                  </a:lnTo>
                  <a:lnTo>
                    <a:pt x="62484" y="1416558"/>
                  </a:lnTo>
                  <a:lnTo>
                    <a:pt x="70104" y="1416558"/>
                  </a:lnTo>
                  <a:close/>
                </a:path>
                <a:path w="722629" h="1791970">
                  <a:moveTo>
                    <a:pt x="71628" y="1469898"/>
                  </a:moveTo>
                  <a:lnTo>
                    <a:pt x="70866" y="1439418"/>
                  </a:lnTo>
                  <a:lnTo>
                    <a:pt x="63246" y="1439418"/>
                  </a:lnTo>
                  <a:lnTo>
                    <a:pt x="64008" y="1469898"/>
                  </a:lnTo>
                  <a:lnTo>
                    <a:pt x="71628" y="1469898"/>
                  </a:lnTo>
                  <a:close/>
                </a:path>
                <a:path w="722629" h="1791970">
                  <a:moveTo>
                    <a:pt x="72390" y="1523238"/>
                  </a:moveTo>
                  <a:lnTo>
                    <a:pt x="71628" y="1492758"/>
                  </a:lnTo>
                  <a:lnTo>
                    <a:pt x="64008" y="1493520"/>
                  </a:lnTo>
                  <a:lnTo>
                    <a:pt x="64770" y="1524000"/>
                  </a:lnTo>
                  <a:lnTo>
                    <a:pt x="72390" y="1523238"/>
                  </a:lnTo>
                  <a:close/>
                </a:path>
                <a:path w="722629" h="1791970">
                  <a:moveTo>
                    <a:pt x="73914" y="1577340"/>
                  </a:moveTo>
                  <a:lnTo>
                    <a:pt x="73152" y="1546860"/>
                  </a:lnTo>
                  <a:lnTo>
                    <a:pt x="65532" y="1546860"/>
                  </a:lnTo>
                  <a:lnTo>
                    <a:pt x="66294" y="1577340"/>
                  </a:lnTo>
                  <a:lnTo>
                    <a:pt x="73914" y="1577340"/>
                  </a:lnTo>
                  <a:close/>
                </a:path>
                <a:path w="722629" h="1791970">
                  <a:moveTo>
                    <a:pt x="75438" y="1630680"/>
                  </a:moveTo>
                  <a:lnTo>
                    <a:pt x="74676" y="1600200"/>
                  </a:lnTo>
                  <a:lnTo>
                    <a:pt x="67056" y="1600200"/>
                  </a:lnTo>
                  <a:lnTo>
                    <a:pt x="67818" y="1630680"/>
                  </a:lnTo>
                  <a:lnTo>
                    <a:pt x="75438" y="1630680"/>
                  </a:lnTo>
                  <a:close/>
                </a:path>
                <a:path w="722629" h="1791970">
                  <a:moveTo>
                    <a:pt x="76962" y="1684020"/>
                  </a:moveTo>
                  <a:lnTo>
                    <a:pt x="76200" y="1653540"/>
                  </a:lnTo>
                  <a:lnTo>
                    <a:pt x="68580" y="1653540"/>
                  </a:lnTo>
                  <a:lnTo>
                    <a:pt x="69342" y="1684782"/>
                  </a:lnTo>
                  <a:lnTo>
                    <a:pt x="76962" y="1684020"/>
                  </a:lnTo>
                  <a:close/>
                </a:path>
                <a:path w="722629" h="1791970">
                  <a:moveTo>
                    <a:pt x="78486" y="1738122"/>
                  </a:moveTo>
                  <a:lnTo>
                    <a:pt x="77724" y="1706880"/>
                  </a:lnTo>
                  <a:lnTo>
                    <a:pt x="70104" y="1707642"/>
                  </a:lnTo>
                  <a:lnTo>
                    <a:pt x="70866" y="1738122"/>
                  </a:lnTo>
                  <a:lnTo>
                    <a:pt x="78486" y="1738122"/>
                  </a:lnTo>
                  <a:close/>
                </a:path>
                <a:path w="722629" h="1791970">
                  <a:moveTo>
                    <a:pt x="79248" y="1791462"/>
                  </a:moveTo>
                  <a:lnTo>
                    <a:pt x="78486" y="1760982"/>
                  </a:lnTo>
                  <a:lnTo>
                    <a:pt x="70866" y="1760982"/>
                  </a:lnTo>
                  <a:lnTo>
                    <a:pt x="71628" y="1791462"/>
                  </a:lnTo>
                  <a:lnTo>
                    <a:pt x="79248" y="1791462"/>
                  </a:lnTo>
                  <a:close/>
                </a:path>
                <a:path w="722629" h="1791970">
                  <a:moveTo>
                    <a:pt x="678942" y="76962"/>
                  </a:moveTo>
                  <a:lnTo>
                    <a:pt x="678180" y="46482"/>
                  </a:lnTo>
                  <a:lnTo>
                    <a:pt x="670560" y="47244"/>
                  </a:lnTo>
                  <a:lnTo>
                    <a:pt x="671322" y="77724"/>
                  </a:lnTo>
                  <a:lnTo>
                    <a:pt x="678942" y="76962"/>
                  </a:lnTo>
                  <a:close/>
                </a:path>
                <a:path w="722629" h="1791970">
                  <a:moveTo>
                    <a:pt x="679704" y="131064"/>
                  </a:moveTo>
                  <a:lnTo>
                    <a:pt x="678942" y="100584"/>
                  </a:lnTo>
                  <a:lnTo>
                    <a:pt x="671322" y="100584"/>
                  </a:lnTo>
                  <a:lnTo>
                    <a:pt x="672084" y="131064"/>
                  </a:lnTo>
                  <a:lnTo>
                    <a:pt x="679704" y="131064"/>
                  </a:lnTo>
                  <a:close/>
                </a:path>
                <a:path w="722629" h="1791970">
                  <a:moveTo>
                    <a:pt x="681228" y="184404"/>
                  </a:moveTo>
                  <a:lnTo>
                    <a:pt x="680466" y="153924"/>
                  </a:lnTo>
                  <a:lnTo>
                    <a:pt x="672846" y="153924"/>
                  </a:lnTo>
                  <a:lnTo>
                    <a:pt x="673608" y="184404"/>
                  </a:lnTo>
                  <a:lnTo>
                    <a:pt x="681228" y="184404"/>
                  </a:lnTo>
                  <a:close/>
                </a:path>
                <a:path w="722629" h="1791970">
                  <a:moveTo>
                    <a:pt x="682752" y="237744"/>
                  </a:moveTo>
                  <a:lnTo>
                    <a:pt x="681990" y="207264"/>
                  </a:lnTo>
                  <a:lnTo>
                    <a:pt x="674370" y="207264"/>
                  </a:lnTo>
                  <a:lnTo>
                    <a:pt x="675132" y="238506"/>
                  </a:lnTo>
                  <a:lnTo>
                    <a:pt x="682752" y="237744"/>
                  </a:lnTo>
                  <a:close/>
                </a:path>
                <a:path w="722629" h="1791970">
                  <a:moveTo>
                    <a:pt x="684276" y="291846"/>
                  </a:moveTo>
                  <a:lnTo>
                    <a:pt x="683514" y="260604"/>
                  </a:lnTo>
                  <a:lnTo>
                    <a:pt x="675894" y="261366"/>
                  </a:lnTo>
                  <a:lnTo>
                    <a:pt x="676656" y="291846"/>
                  </a:lnTo>
                  <a:lnTo>
                    <a:pt x="684276" y="291846"/>
                  </a:lnTo>
                  <a:close/>
                </a:path>
                <a:path w="722629" h="1791970">
                  <a:moveTo>
                    <a:pt x="685800" y="345186"/>
                  </a:moveTo>
                  <a:lnTo>
                    <a:pt x="685038" y="314706"/>
                  </a:lnTo>
                  <a:lnTo>
                    <a:pt x="677418" y="314706"/>
                  </a:lnTo>
                  <a:lnTo>
                    <a:pt x="678180" y="345186"/>
                  </a:lnTo>
                  <a:lnTo>
                    <a:pt x="685800" y="345186"/>
                  </a:lnTo>
                  <a:close/>
                </a:path>
                <a:path w="722629" h="1791970">
                  <a:moveTo>
                    <a:pt x="686562" y="398526"/>
                  </a:moveTo>
                  <a:lnTo>
                    <a:pt x="685800" y="368046"/>
                  </a:lnTo>
                  <a:lnTo>
                    <a:pt x="678180" y="368046"/>
                  </a:lnTo>
                  <a:lnTo>
                    <a:pt x="678942" y="398526"/>
                  </a:lnTo>
                  <a:lnTo>
                    <a:pt x="686562" y="398526"/>
                  </a:lnTo>
                  <a:close/>
                </a:path>
                <a:path w="722629" h="1791970">
                  <a:moveTo>
                    <a:pt x="688086" y="452628"/>
                  </a:moveTo>
                  <a:lnTo>
                    <a:pt x="687324" y="421386"/>
                  </a:lnTo>
                  <a:lnTo>
                    <a:pt x="679704" y="422148"/>
                  </a:lnTo>
                  <a:lnTo>
                    <a:pt x="680466" y="452628"/>
                  </a:lnTo>
                  <a:lnTo>
                    <a:pt x="688086" y="452628"/>
                  </a:lnTo>
                  <a:close/>
                </a:path>
                <a:path w="722629" h="1791970">
                  <a:moveTo>
                    <a:pt x="689610" y="505968"/>
                  </a:moveTo>
                  <a:lnTo>
                    <a:pt x="688848" y="475488"/>
                  </a:lnTo>
                  <a:lnTo>
                    <a:pt x="681228" y="475488"/>
                  </a:lnTo>
                  <a:lnTo>
                    <a:pt x="681990" y="505968"/>
                  </a:lnTo>
                  <a:lnTo>
                    <a:pt x="689610" y="505968"/>
                  </a:lnTo>
                  <a:close/>
                </a:path>
                <a:path w="722629" h="1791970">
                  <a:moveTo>
                    <a:pt x="691134" y="559308"/>
                  </a:moveTo>
                  <a:lnTo>
                    <a:pt x="690372" y="528828"/>
                  </a:lnTo>
                  <a:lnTo>
                    <a:pt x="682752" y="528828"/>
                  </a:lnTo>
                  <a:lnTo>
                    <a:pt x="683514" y="559308"/>
                  </a:lnTo>
                  <a:lnTo>
                    <a:pt x="691134" y="559308"/>
                  </a:lnTo>
                  <a:close/>
                </a:path>
                <a:path w="722629" h="1791970">
                  <a:moveTo>
                    <a:pt x="692658" y="612648"/>
                  </a:moveTo>
                  <a:lnTo>
                    <a:pt x="691896" y="582168"/>
                  </a:lnTo>
                  <a:lnTo>
                    <a:pt x="684276" y="582930"/>
                  </a:lnTo>
                  <a:lnTo>
                    <a:pt x="685038" y="613410"/>
                  </a:lnTo>
                  <a:lnTo>
                    <a:pt x="692658" y="612648"/>
                  </a:lnTo>
                  <a:close/>
                </a:path>
                <a:path w="722629" h="1791970">
                  <a:moveTo>
                    <a:pt x="693420" y="666750"/>
                  </a:moveTo>
                  <a:lnTo>
                    <a:pt x="692658" y="636270"/>
                  </a:lnTo>
                  <a:lnTo>
                    <a:pt x="685038" y="636270"/>
                  </a:lnTo>
                  <a:lnTo>
                    <a:pt x="685800" y="666750"/>
                  </a:lnTo>
                  <a:lnTo>
                    <a:pt x="693420" y="666750"/>
                  </a:lnTo>
                  <a:close/>
                </a:path>
                <a:path w="722629" h="1791970">
                  <a:moveTo>
                    <a:pt x="694944" y="720090"/>
                  </a:moveTo>
                  <a:lnTo>
                    <a:pt x="694182" y="689610"/>
                  </a:lnTo>
                  <a:lnTo>
                    <a:pt x="686562" y="689610"/>
                  </a:lnTo>
                  <a:lnTo>
                    <a:pt x="687324" y="720090"/>
                  </a:lnTo>
                  <a:lnTo>
                    <a:pt x="694944" y="720090"/>
                  </a:lnTo>
                  <a:close/>
                </a:path>
                <a:path w="722629" h="1791970">
                  <a:moveTo>
                    <a:pt x="696468" y="773430"/>
                  </a:moveTo>
                  <a:lnTo>
                    <a:pt x="695706" y="742950"/>
                  </a:lnTo>
                  <a:lnTo>
                    <a:pt x="688086" y="742950"/>
                  </a:lnTo>
                  <a:lnTo>
                    <a:pt x="688848" y="774192"/>
                  </a:lnTo>
                  <a:lnTo>
                    <a:pt x="696468" y="773430"/>
                  </a:lnTo>
                  <a:close/>
                </a:path>
                <a:path w="722629" h="1791970">
                  <a:moveTo>
                    <a:pt x="697992" y="827532"/>
                  </a:moveTo>
                  <a:lnTo>
                    <a:pt x="697230" y="796290"/>
                  </a:lnTo>
                  <a:lnTo>
                    <a:pt x="689610" y="797052"/>
                  </a:lnTo>
                  <a:lnTo>
                    <a:pt x="690372" y="827532"/>
                  </a:lnTo>
                  <a:lnTo>
                    <a:pt x="697992" y="827532"/>
                  </a:lnTo>
                  <a:close/>
                </a:path>
                <a:path w="722629" h="1791970">
                  <a:moveTo>
                    <a:pt x="699516" y="880872"/>
                  </a:moveTo>
                  <a:lnTo>
                    <a:pt x="698754" y="850392"/>
                  </a:lnTo>
                  <a:lnTo>
                    <a:pt x="691134" y="850392"/>
                  </a:lnTo>
                  <a:lnTo>
                    <a:pt x="691896" y="880872"/>
                  </a:lnTo>
                  <a:lnTo>
                    <a:pt x="699516" y="880872"/>
                  </a:lnTo>
                  <a:close/>
                </a:path>
                <a:path w="722629" h="1791970">
                  <a:moveTo>
                    <a:pt x="700278" y="934212"/>
                  </a:moveTo>
                  <a:lnTo>
                    <a:pt x="699516" y="903732"/>
                  </a:lnTo>
                  <a:lnTo>
                    <a:pt x="691896" y="903732"/>
                  </a:lnTo>
                  <a:lnTo>
                    <a:pt x="692658" y="934212"/>
                  </a:lnTo>
                  <a:lnTo>
                    <a:pt x="700278" y="934212"/>
                  </a:lnTo>
                  <a:close/>
                </a:path>
                <a:path w="722629" h="1791970">
                  <a:moveTo>
                    <a:pt x="701802" y="987552"/>
                  </a:moveTo>
                  <a:lnTo>
                    <a:pt x="701040" y="957072"/>
                  </a:lnTo>
                  <a:lnTo>
                    <a:pt x="693420" y="957834"/>
                  </a:lnTo>
                  <a:lnTo>
                    <a:pt x="694182" y="988314"/>
                  </a:lnTo>
                  <a:lnTo>
                    <a:pt x="701802" y="987552"/>
                  </a:lnTo>
                  <a:close/>
                </a:path>
                <a:path w="722629" h="1791970">
                  <a:moveTo>
                    <a:pt x="703326" y="1041654"/>
                  </a:moveTo>
                  <a:lnTo>
                    <a:pt x="702564" y="1011174"/>
                  </a:lnTo>
                  <a:lnTo>
                    <a:pt x="694944" y="1011174"/>
                  </a:lnTo>
                  <a:lnTo>
                    <a:pt x="695706" y="1041654"/>
                  </a:lnTo>
                  <a:lnTo>
                    <a:pt x="703326" y="1041654"/>
                  </a:lnTo>
                  <a:close/>
                </a:path>
                <a:path w="722629" h="1791970">
                  <a:moveTo>
                    <a:pt x="704850" y="1094994"/>
                  </a:moveTo>
                  <a:lnTo>
                    <a:pt x="704088" y="1064514"/>
                  </a:lnTo>
                  <a:lnTo>
                    <a:pt x="696468" y="1064514"/>
                  </a:lnTo>
                  <a:lnTo>
                    <a:pt x="697230" y="1094994"/>
                  </a:lnTo>
                  <a:lnTo>
                    <a:pt x="704850" y="1094994"/>
                  </a:lnTo>
                  <a:close/>
                </a:path>
                <a:path w="722629" h="1791970">
                  <a:moveTo>
                    <a:pt x="705612" y="52578"/>
                  </a:moveTo>
                  <a:lnTo>
                    <a:pt x="704088" y="51054"/>
                  </a:lnTo>
                  <a:lnTo>
                    <a:pt x="672846" y="0"/>
                  </a:lnTo>
                  <a:lnTo>
                    <a:pt x="643890" y="52578"/>
                  </a:lnTo>
                  <a:lnTo>
                    <a:pt x="643128" y="54102"/>
                  </a:lnTo>
                  <a:lnTo>
                    <a:pt x="643890" y="57150"/>
                  </a:lnTo>
                  <a:lnTo>
                    <a:pt x="645414" y="57912"/>
                  </a:lnTo>
                  <a:lnTo>
                    <a:pt x="647700" y="58674"/>
                  </a:lnTo>
                  <a:lnTo>
                    <a:pt x="649986" y="57912"/>
                  </a:lnTo>
                  <a:lnTo>
                    <a:pt x="650748" y="56388"/>
                  </a:lnTo>
                  <a:lnTo>
                    <a:pt x="669036" y="23583"/>
                  </a:lnTo>
                  <a:lnTo>
                    <a:pt x="669734" y="22326"/>
                  </a:lnTo>
                  <a:lnTo>
                    <a:pt x="669798" y="23622"/>
                  </a:lnTo>
                  <a:lnTo>
                    <a:pt x="677418" y="23622"/>
                  </a:lnTo>
                  <a:lnTo>
                    <a:pt x="677329" y="21932"/>
                  </a:lnTo>
                  <a:lnTo>
                    <a:pt x="673417" y="15697"/>
                  </a:lnTo>
                  <a:lnTo>
                    <a:pt x="676656" y="20853"/>
                  </a:lnTo>
                  <a:lnTo>
                    <a:pt x="677329" y="21932"/>
                  </a:lnTo>
                  <a:lnTo>
                    <a:pt x="697992" y="54864"/>
                  </a:lnTo>
                  <a:lnTo>
                    <a:pt x="698754" y="57150"/>
                  </a:lnTo>
                  <a:lnTo>
                    <a:pt x="701040" y="57150"/>
                  </a:lnTo>
                  <a:lnTo>
                    <a:pt x="703326" y="56388"/>
                  </a:lnTo>
                  <a:lnTo>
                    <a:pt x="704850" y="54864"/>
                  </a:lnTo>
                  <a:lnTo>
                    <a:pt x="705612" y="52578"/>
                  </a:lnTo>
                  <a:close/>
                </a:path>
                <a:path w="722629" h="1791970">
                  <a:moveTo>
                    <a:pt x="706374" y="1148334"/>
                  </a:moveTo>
                  <a:lnTo>
                    <a:pt x="705612" y="1117854"/>
                  </a:lnTo>
                  <a:lnTo>
                    <a:pt x="697992" y="1117854"/>
                  </a:lnTo>
                  <a:lnTo>
                    <a:pt x="698754" y="1149096"/>
                  </a:lnTo>
                  <a:lnTo>
                    <a:pt x="706374" y="1148334"/>
                  </a:lnTo>
                  <a:close/>
                </a:path>
                <a:path w="722629" h="1791970">
                  <a:moveTo>
                    <a:pt x="707136" y="1202436"/>
                  </a:moveTo>
                  <a:lnTo>
                    <a:pt x="706374" y="1171956"/>
                  </a:lnTo>
                  <a:lnTo>
                    <a:pt x="698754" y="1171956"/>
                  </a:lnTo>
                  <a:lnTo>
                    <a:pt x="699516" y="1202436"/>
                  </a:lnTo>
                  <a:lnTo>
                    <a:pt x="707136" y="1202436"/>
                  </a:lnTo>
                  <a:close/>
                </a:path>
                <a:path w="722629" h="1791970">
                  <a:moveTo>
                    <a:pt x="708660" y="1255776"/>
                  </a:moveTo>
                  <a:lnTo>
                    <a:pt x="707898" y="1225296"/>
                  </a:lnTo>
                  <a:lnTo>
                    <a:pt x="700278" y="1225296"/>
                  </a:lnTo>
                  <a:lnTo>
                    <a:pt x="701040" y="1255776"/>
                  </a:lnTo>
                  <a:lnTo>
                    <a:pt x="708660" y="1255776"/>
                  </a:lnTo>
                  <a:close/>
                </a:path>
                <a:path w="722629" h="1791970">
                  <a:moveTo>
                    <a:pt x="710184" y="1309116"/>
                  </a:moveTo>
                  <a:lnTo>
                    <a:pt x="709422" y="1278636"/>
                  </a:lnTo>
                  <a:lnTo>
                    <a:pt x="701802" y="1278636"/>
                  </a:lnTo>
                  <a:lnTo>
                    <a:pt x="702564" y="1309878"/>
                  </a:lnTo>
                  <a:lnTo>
                    <a:pt x="710184" y="1309116"/>
                  </a:lnTo>
                  <a:close/>
                </a:path>
                <a:path w="722629" h="1791970">
                  <a:moveTo>
                    <a:pt x="711708" y="1363218"/>
                  </a:moveTo>
                  <a:lnTo>
                    <a:pt x="710946" y="1331976"/>
                  </a:lnTo>
                  <a:lnTo>
                    <a:pt x="703326" y="1332738"/>
                  </a:lnTo>
                  <a:lnTo>
                    <a:pt x="704088" y="1363218"/>
                  </a:lnTo>
                  <a:lnTo>
                    <a:pt x="711708" y="1363218"/>
                  </a:lnTo>
                  <a:close/>
                </a:path>
                <a:path w="722629" h="1791970">
                  <a:moveTo>
                    <a:pt x="713232" y="1416558"/>
                  </a:moveTo>
                  <a:lnTo>
                    <a:pt x="712470" y="1386078"/>
                  </a:lnTo>
                  <a:lnTo>
                    <a:pt x="704850" y="1386078"/>
                  </a:lnTo>
                  <a:lnTo>
                    <a:pt x="705612" y="1416558"/>
                  </a:lnTo>
                  <a:lnTo>
                    <a:pt x="713232" y="1416558"/>
                  </a:lnTo>
                  <a:close/>
                </a:path>
                <a:path w="722629" h="1791970">
                  <a:moveTo>
                    <a:pt x="714756" y="1469898"/>
                  </a:moveTo>
                  <a:lnTo>
                    <a:pt x="713232" y="1439418"/>
                  </a:lnTo>
                  <a:lnTo>
                    <a:pt x="705612" y="1439418"/>
                  </a:lnTo>
                  <a:lnTo>
                    <a:pt x="706374" y="1469898"/>
                  </a:lnTo>
                  <a:lnTo>
                    <a:pt x="714756" y="1469898"/>
                  </a:lnTo>
                  <a:close/>
                </a:path>
                <a:path w="722629" h="1791970">
                  <a:moveTo>
                    <a:pt x="715518" y="1523238"/>
                  </a:moveTo>
                  <a:lnTo>
                    <a:pt x="714756" y="1492758"/>
                  </a:lnTo>
                  <a:lnTo>
                    <a:pt x="707136" y="1493520"/>
                  </a:lnTo>
                  <a:lnTo>
                    <a:pt x="707898" y="1524000"/>
                  </a:lnTo>
                  <a:lnTo>
                    <a:pt x="715518" y="1523238"/>
                  </a:lnTo>
                  <a:close/>
                </a:path>
                <a:path w="722629" h="1791970">
                  <a:moveTo>
                    <a:pt x="717042" y="1577340"/>
                  </a:moveTo>
                  <a:lnTo>
                    <a:pt x="716280" y="1546860"/>
                  </a:lnTo>
                  <a:lnTo>
                    <a:pt x="708660" y="1546860"/>
                  </a:lnTo>
                  <a:lnTo>
                    <a:pt x="709422" y="1577340"/>
                  </a:lnTo>
                  <a:lnTo>
                    <a:pt x="717042" y="1577340"/>
                  </a:lnTo>
                  <a:close/>
                </a:path>
                <a:path w="722629" h="1791970">
                  <a:moveTo>
                    <a:pt x="718566" y="1630680"/>
                  </a:moveTo>
                  <a:lnTo>
                    <a:pt x="717804" y="1600200"/>
                  </a:lnTo>
                  <a:lnTo>
                    <a:pt x="710184" y="1600200"/>
                  </a:lnTo>
                  <a:lnTo>
                    <a:pt x="710946" y="1630680"/>
                  </a:lnTo>
                  <a:lnTo>
                    <a:pt x="718566" y="1630680"/>
                  </a:lnTo>
                  <a:close/>
                </a:path>
                <a:path w="722629" h="1791970">
                  <a:moveTo>
                    <a:pt x="720090" y="1684020"/>
                  </a:moveTo>
                  <a:lnTo>
                    <a:pt x="719328" y="1653540"/>
                  </a:lnTo>
                  <a:lnTo>
                    <a:pt x="711708" y="1653540"/>
                  </a:lnTo>
                  <a:lnTo>
                    <a:pt x="712470" y="1684782"/>
                  </a:lnTo>
                  <a:lnTo>
                    <a:pt x="720090" y="1684020"/>
                  </a:lnTo>
                  <a:close/>
                </a:path>
                <a:path w="722629" h="1791970">
                  <a:moveTo>
                    <a:pt x="721614" y="1738122"/>
                  </a:moveTo>
                  <a:lnTo>
                    <a:pt x="720090" y="1706880"/>
                  </a:lnTo>
                  <a:lnTo>
                    <a:pt x="712470" y="1707642"/>
                  </a:lnTo>
                  <a:lnTo>
                    <a:pt x="713232" y="1738122"/>
                  </a:lnTo>
                  <a:lnTo>
                    <a:pt x="721614" y="1738122"/>
                  </a:lnTo>
                  <a:close/>
                </a:path>
                <a:path w="722629" h="1791970">
                  <a:moveTo>
                    <a:pt x="722376" y="1791462"/>
                  </a:moveTo>
                  <a:lnTo>
                    <a:pt x="721614" y="1760982"/>
                  </a:lnTo>
                  <a:lnTo>
                    <a:pt x="713994" y="1760982"/>
                  </a:lnTo>
                  <a:lnTo>
                    <a:pt x="714756" y="1791462"/>
                  </a:lnTo>
                  <a:lnTo>
                    <a:pt x="722376" y="1791462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92" name="object 46">
              <a:extLst>
                <a:ext uri="{FF2B5EF4-FFF2-40B4-BE49-F238E27FC236}">
                  <a16:creationId xmlns:a16="http://schemas.microsoft.com/office/drawing/2014/main" id="{FD6CC973-A242-7FF1-E505-08D23CF43497}"/>
                </a:ext>
              </a:extLst>
            </p:cNvPr>
            <p:cNvSpPr/>
            <p:nvPr/>
          </p:nvSpPr>
          <p:spPr>
            <a:xfrm>
              <a:off x="4226052" y="3952875"/>
              <a:ext cx="505459" cy="0"/>
            </a:xfrm>
            <a:custGeom>
              <a:avLst/>
              <a:gdLst/>
              <a:ahLst/>
              <a:cxnLst/>
              <a:rect l="l" t="t" r="r" b="b"/>
              <a:pathLst>
                <a:path w="505460">
                  <a:moveTo>
                    <a:pt x="0" y="0"/>
                  </a:moveTo>
                  <a:lnTo>
                    <a:pt x="505206" y="0"/>
                  </a:lnTo>
                </a:path>
              </a:pathLst>
            </a:custGeom>
            <a:ln w="7620">
              <a:solidFill>
                <a:srgbClr val="7788F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634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7CAEDE-D92D-4745-8749-71019415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C96CB6-3880-40E6-A4BF-F64E7D1E4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8585"/>
            <a:r>
              <a:rPr lang="en-US" spc="22"/>
              <a:t>Secure</a:t>
            </a:r>
            <a:r>
              <a:rPr lang="en-US"/>
              <a:t> </a:t>
            </a:r>
            <a:r>
              <a:rPr lang="en-US" spc="22"/>
              <a:t>Sockets</a:t>
            </a:r>
            <a:r>
              <a:rPr lang="en-US" spc="7"/>
              <a:t> </a:t>
            </a:r>
            <a:r>
              <a:rPr lang="en-US" spc="22"/>
              <a:t>Layer</a:t>
            </a:r>
            <a:r>
              <a:rPr lang="en-US" spc="7"/>
              <a:t> </a:t>
            </a:r>
            <a:r>
              <a:rPr lang="en-US" spc="15"/>
              <a:t>(SSL)</a:t>
            </a:r>
          </a:p>
        </p:txBody>
      </p:sp>
      <p:graphicFrame>
        <p:nvGraphicFramePr>
          <p:cNvPr id="26" name="object 6">
            <a:extLst>
              <a:ext uri="{FF2B5EF4-FFF2-40B4-BE49-F238E27FC236}">
                <a16:creationId xmlns:a16="http://schemas.microsoft.com/office/drawing/2014/main" id="{A68D7FCE-686E-2059-1830-B4D519BE6208}"/>
              </a:ext>
            </a:extLst>
          </p:cNvPr>
          <p:cNvGraphicFramePr/>
          <p:nvPr/>
        </p:nvGraphicFramePr>
        <p:xfrm>
          <a:off x="4775348" y="235975"/>
          <a:ext cx="7170845" cy="6167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738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Meiryo</vt:lpstr>
      <vt:lpstr>Arial</vt:lpstr>
      <vt:lpstr>Arial MT</vt:lpstr>
      <vt:lpstr>AvenirNext LT Pro Medium</vt:lpstr>
      <vt:lpstr>BlockprintVTI</vt:lpstr>
      <vt:lpstr>Secure Data Transmission Protocols</vt:lpstr>
      <vt:lpstr>Pretty Good Privacy (PGP)</vt:lpstr>
      <vt:lpstr>S/MIME</vt:lpstr>
      <vt:lpstr>How it Works</vt:lpstr>
      <vt:lpstr>Secure HTTP</vt:lpstr>
      <vt:lpstr>Hyper Text Transfer Protocol Secure (HTTPS) </vt:lpstr>
      <vt:lpstr>PowerPoint Presentation</vt:lpstr>
      <vt:lpstr>Transport Layer Security (TLS)</vt:lpstr>
      <vt:lpstr>Secure Sockets Layer (SSL)</vt:lpstr>
      <vt:lpstr>Internet Protocol Security (IPsec)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Keshav Sinha</dc:creator>
  <cp:lastModifiedBy>Keshav Sinha</cp:lastModifiedBy>
  <cp:revision>1</cp:revision>
  <dcterms:created xsi:type="dcterms:W3CDTF">2025-03-07T13:28:08Z</dcterms:created>
  <dcterms:modified xsi:type="dcterms:W3CDTF">2025-03-07T13:33:35Z</dcterms:modified>
</cp:coreProperties>
</file>