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85" r:id="rId18"/>
    <p:sldId id="286" r:id="rId19"/>
    <p:sldId id="287" r:id="rId20"/>
    <p:sldId id="291" r:id="rId21"/>
    <p:sldId id="292" r:id="rId22"/>
  </p:sldIdLst>
  <p:sldSz cx="6057900" cy="4686300"/>
  <p:notesSz cx="6057900" cy="4686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64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54342" y="1452753"/>
            <a:ext cx="5149215" cy="9841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08685" y="2624328"/>
            <a:ext cx="4240530" cy="1171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27152" y="1059582"/>
            <a:ext cx="1774189" cy="3076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644138" y="1057301"/>
            <a:ext cx="2095500" cy="28689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473394" y="268581"/>
            <a:ext cx="478994" cy="19588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2842" y="68833"/>
            <a:ext cx="3141345" cy="282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8322" y="1804670"/>
            <a:ext cx="5461254" cy="2229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059686" y="4358259"/>
            <a:ext cx="1938528" cy="234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02895" y="4358259"/>
            <a:ext cx="1393317" cy="234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61688" y="4358259"/>
            <a:ext cx="1393317" cy="234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29.png"/><Relationship Id="rId21" Type="http://schemas.openxmlformats.org/officeDocument/2006/relationships/image" Target="../media/image47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18" Type="http://schemas.openxmlformats.org/officeDocument/2006/relationships/image" Target="../media/image65.png"/><Relationship Id="rId26" Type="http://schemas.openxmlformats.org/officeDocument/2006/relationships/image" Target="../media/image73.png"/><Relationship Id="rId3" Type="http://schemas.openxmlformats.org/officeDocument/2006/relationships/image" Target="../media/image50.png"/><Relationship Id="rId21" Type="http://schemas.openxmlformats.org/officeDocument/2006/relationships/image" Target="../media/image68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5" Type="http://schemas.openxmlformats.org/officeDocument/2006/relationships/image" Target="../media/image72.png"/><Relationship Id="rId2" Type="http://schemas.openxmlformats.org/officeDocument/2006/relationships/image" Target="../media/image49.png"/><Relationship Id="rId16" Type="http://schemas.openxmlformats.org/officeDocument/2006/relationships/image" Target="../media/image63.png"/><Relationship Id="rId20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24" Type="http://schemas.openxmlformats.org/officeDocument/2006/relationships/image" Target="../media/image71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23" Type="http://schemas.openxmlformats.org/officeDocument/2006/relationships/image" Target="../media/image70.png"/><Relationship Id="rId10" Type="http://schemas.openxmlformats.org/officeDocument/2006/relationships/image" Target="../media/image57.png"/><Relationship Id="rId19" Type="http://schemas.openxmlformats.org/officeDocument/2006/relationships/image" Target="../media/image66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Relationship Id="rId22" Type="http://schemas.openxmlformats.org/officeDocument/2006/relationships/image" Target="../media/image69.png"/><Relationship Id="rId27" Type="http://schemas.openxmlformats.org/officeDocument/2006/relationships/image" Target="../media/image7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18" Type="http://schemas.openxmlformats.org/officeDocument/2006/relationships/image" Target="../media/image9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17" Type="http://schemas.openxmlformats.org/officeDocument/2006/relationships/image" Target="../media/image90.png"/><Relationship Id="rId2" Type="http://schemas.openxmlformats.org/officeDocument/2006/relationships/image" Target="../media/image75.png"/><Relationship Id="rId16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5" Type="http://schemas.openxmlformats.org/officeDocument/2006/relationships/image" Target="../media/image88.png"/><Relationship Id="rId10" Type="http://schemas.openxmlformats.org/officeDocument/2006/relationships/image" Target="../media/image83.png"/><Relationship Id="rId19" Type="http://schemas.openxmlformats.org/officeDocument/2006/relationships/image" Target="../media/image92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13" Type="http://schemas.openxmlformats.org/officeDocument/2006/relationships/image" Target="../media/image104.png"/><Relationship Id="rId18" Type="http://schemas.openxmlformats.org/officeDocument/2006/relationships/image" Target="../media/image109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12" Type="http://schemas.openxmlformats.org/officeDocument/2006/relationships/image" Target="../media/image103.png"/><Relationship Id="rId17" Type="http://schemas.openxmlformats.org/officeDocument/2006/relationships/image" Target="../media/image108.png"/><Relationship Id="rId2" Type="http://schemas.openxmlformats.org/officeDocument/2006/relationships/image" Target="../media/image93.png"/><Relationship Id="rId16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102.png"/><Relationship Id="rId5" Type="http://schemas.openxmlformats.org/officeDocument/2006/relationships/image" Target="../media/image96.png"/><Relationship Id="rId15" Type="http://schemas.openxmlformats.org/officeDocument/2006/relationships/image" Target="../media/image106.png"/><Relationship Id="rId10" Type="http://schemas.openxmlformats.org/officeDocument/2006/relationships/image" Target="../media/image101.png"/><Relationship Id="rId19" Type="http://schemas.openxmlformats.org/officeDocument/2006/relationships/image" Target="../media/image110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Relationship Id="rId14" Type="http://schemas.openxmlformats.org/officeDocument/2006/relationships/image" Target="../media/image10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6138" y="539749"/>
            <a:ext cx="156019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b="1" spc="5" dirty="0">
                <a:latin typeface="Arial"/>
                <a:cs typeface="Arial"/>
              </a:rPr>
              <a:t>IBM</a:t>
            </a:r>
            <a:r>
              <a:rPr sz="600" b="1" spc="-25" dirty="0">
                <a:latin typeface="Arial"/>
                <a:cs typeface="Arial"/>
              </a:rPr>
              <a:t> </a:t>
            </a:r>
            <a:r>
              <a:rPr sz="600" b="1" spc="5" dirty="0">
                <a:latin typeface="Arial"/>
                <a:cs typeface="Arial"/>
              </a:rPr>
              <a:t>ICE</a:t>
            </a:r>
            <a:r>
              <a:rPr sz="600" b="1" spc="-2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(Innovation</a:t>
            </a:r>
            <a:r>
              <a:rPr sz="600" b="1" spc="-1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Centre</a:t>
            </a:r>
            <a:r>
              <a:rPr sz="600" b="1" spc="-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for</a:t>
            </a:r>
            <a:r>
              <a:rPr sz="600" b="1" spc="-3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Education)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010" y="663701"/>
            <a:ext cx="5897880" cy="13335"/>
          </a:xfrm>
          <a:custGeom>
            <a:avLst/>
            <a:gdLst/>
            <a:ahLst/>
            <a:cxnLst/>
            <a:rect l="l" t="t" r="r" b="b"/>
            <a:pathLst>
              <a:path w="5897880" h="13334">
                <a:moveTo>
                  <a:pt x="5897880" y="10668"/>
                </a:moveTo>
                <a:lnTo>
                  <a:pt x="5897880" y="3048"/>
                </a:lnTo>
                <a:lnTo>
                  <a:pt x="5894832" y="0"/>
                </a:lnTo>
                <a:lnTo>
                  <a:pt x="3048" y="0"/>
                </a:lnTo>
                <a:lnTo>
                  <a:pt x="0" y="3048"/>
                </a:lnTo>
                <a:lnTo>
                  <a:pt x="0" y="10668"/>
                </a:lnTo>
                <a:lnTo>
                  <a:pt x="3048" y="12954"/>
                </a:lnTo>
                <a:lnTo>
                  <a:pt x="6096" y="12954"/>
                </a:lnTo>
                <a:lnTo>
                  <a:pt x="5894832" y="12954"/>
                </a:lnTo>
                <a:lnTo>
                  <a:pt x="5897880" y="10668"/>
                </a:lnTo>
                <a:close/>
              </a:path>
            </a:pathLst>
          </a:custGeom>
          <a:solidFill>
            <a:srgbClr val="929C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8" y="4541520"/>
            <a:ext cx="6057900" cy="8255"/>
          </a:xfrm>
          <a:custGeom>
            <a:avLst/>
            <a:gdLst/>
            <a:ahLst/>
            <a:cxnLst/>
            <a:rect l="l" t="t" r="r" b="b"/>
            <a:pathLst>
              <a:path w="6057900" h="8254">
                <a:moveTo>
                  <a:pt x="6057900" y="0"/>
                </a:moveTo>
                <a:lnTo>
                  <a:pt x="0" y="0"/>
                </a:lnTo>
                <a:lnTo>
                  <a:pt x="0" y="7632"/>
                </a:lnTo>
                <a:lnTo>
                  <a:pt x="6057900" y="7632"/>
                </a:lnTo>
                <a:lnTo>
                  <a:pt x="6057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2842" y="326389"/>
            <a:ext cx="289750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Introduction</a:t>
            </a:r>
            <a:r>
              <a:rPr dirty="0"/>
              <a:t> </a:t>
            </a:r>
            <a:r>
              <a:rPr spc="15" dirty="0"/>
              <a:t>to</a:t>
            </a:r>
            <a:r>
              <a:rPr spc="5" dirty="0"/>
              <a:t> </a:t>
            </a:r>
            <a:r>
              <a:rPr spc="15" dirty="0"/>
              <a:t>Data</a:t>
            </a:r>
            <a:r>
              <a:rPr spc="5" dirty="0"/>
              <a:t> </a:t>
            </a:r>
            <a:r>
              <a:rPr spc="20" dirty="0"/>
              <a:t>Backup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2079" y="739393"/>
            <a:ext cx="5855335" cy="2587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925" marR="6350" indent="-149860" algn="just">
              <a:lnSpc>
                <a:spcPct val="103299"/>
              </a:lnSpc>
              <a:spcBef>
                <a:spcPts val="95"/>
              </a:spcBef>
              <a:buClr>
                <a:srgbClr val="0000FF"/>
              </a:buClr>
              <a:buChar char="•"/>
              <a:tabLst>
                <a:tab pos="162560" algn="l"/>
              </a:tabLst>
            </a:pPr>
            <a:r>
              <a:rPr sz="1050" spc="15" dirty="0">
                <a:latin typeface="Arial MT"/>
                <a:cs typeface="Arial MT"/>
              </a:rPr>
              <a:t>Data </a:t>
            </a:r>
            <a:r>
              <a:rPr sz="1050" spc="5" dirty="0">
                <a:latin typeface="Arial MT"/>
                <a:cs typeface="Arial MT"/>
              </a:rPr>
              <a:t>is </a:t>
            </a:r>
            <a:r>
              <a:rPr sz="1050" spc="15" dirty="0">
                <a:latin typeface="Arial MT"/>
                <a:cs typeface="Arial MT"/>
              </a:rPr>
              <a:t>the heart of any </a:t>
            </a:r>
            <a:r>
              <a:rPr sz="1050" spc="10" dirty="0">
                <a:latin typeface="Arial MT"/>
                <a:cs typeface="Arial MT"/>
              </a:rPr>
              <a:t>organization, </a:t>
            </a:r>
            <a:r>
              <a:rPr sz="1050" spc="15" dirty="0">
                <a:latin typeface="Arial MT"/>
                <a:cs typeface="Arial MT"/>
              </a:rPr>
              <a:t>data </a:t>
            </a:r>
            <a:r>
              <a:rPr sz="1050" spc="10" dirty="0">
                <a:latin typeface="Arial MT"/>
                <a:cs typeface="Arial MT"/>
              </a:rPr>
              <a:t>loss </a:t>
            </a:r>
            <a:r>
              <a:rPr sz="1050" spc="15" dirty="0">
                <a:latin typeface="Arial MT"/>
                <a:cs typeface="Arial MT"/>
              </a:rPr>
              <a:t>can be </a:t>
            </a:r>
            <a:r>
              <a:rPr sz="1050" spc="10" dirty="0">
                <a:latin typeface="Arial MT"/>
                <a:cs typeface="Arial MT"/>
              </a:rPr>
              <a:t>very </a:t>
            </a:r>
            <a:r>
              <a:rPr sz="1050" spc="15" dirty="0">
                <a:latin typeface="Arial MT"/>
                <a:cs typeface="Arial MT"/>
              </a:rPr>
              <a:t>costly as </a:t>
            </a:r>
            <a:r>
              <a:rPr sz="1050" dirty="0">
                <a:latin typeface="Arial MT"/>
                <a:cs typeface="Arial MT"/>
              </a:rPr>
              <a:t>it </a:t>
            </a:r>
            <a:r>
              <a:rPr sz="1050" spc="20" dirty="0">
                <a:latin typeface="Arial MT"/>
                <a:cs typeface="Arial MT"/>
              </a:rPr>
              <a:t>may </a:t>
            </a:r>
            <a:r>
              <a:rPr sz="1050" spc="15" dirty="0">
                <a:latin typeface="Arial MT"/>
                <a:cs typeface="Arial MT"/>
              </a:rPr>
              <a:t>have </a:t>
            </a:r>
            <a:r>
              <a:rPr sz="1050" spc="10" dirty="0">
                <a:latin typeface="Arial MT"/>
                <a:cs typeface="Arial MT"/>
              </a:rPr>
              <a:t>financial </a:t>
            </a:r>
            <a:r>
              <a:rPr sz="1050" spc="15" dirty="0">
                <a:latin typeface="Arial MT"/>
                <a:cs typeface="Arial MT"/>
              </a:rPr>
              <a:t> impact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to </a:t>
            </a:r>
            <a:r>
              <a:rPr sz="1050" spc="15" dirty="0">
                <a:latin typeface="Arial MT"/>
                <a:cs typeface="Arial MT"/>
              </a:rPr>
              <a:t>any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organization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00FF"/>
              </a:buClr>
              <a:buFont typeface="Arial MT"/>
              <a:buChar char="•"/>
            </a:pPr>
            <a:endParaRPr sz="1650">
              <a:latin typeface="Arial MT"/>
              <a:cs typeface="Arial MT"/>
            </a:endParaRPr>
          </a:p>
          <a:p>
            <a:pPr marL="161925" marR="6350" indent="-149860" algn="just">
              <a:lnSpc>
                <a:spcPct val="103299"/>
              </a:lnSpc>
              <a:buClr>
                <a:srgbClr val="0000FF"/>
              </a:buClr>
              <a:buChar char="•"/>
              <a:tabLst>
                <a:tab pos="162560" algn="l"/>
              </a:tabLst>
            </a:pPr>
            <a:r>
              <a:rPr sz="1050" spc="15" dirty="0">
                <a:latin typeface="Arial MT"/>
                <a:cs typeface="Arial MT"/>
              </a:rPr>
              <a:t>Backup </a:t>
            </a:r>
            <a:r>
              <a:rPr sz="1050" spc="10" dirty="0">
                <a:latin typeface="Arial MT"/>
                <a:cs typeface="Arial MT"/>
              </a:rPr>
              <a:t>is </a:t>
            </a:r>
            <a:r>
              <a:rPr sz="1050" spc="15" dirty="0">
                <a:latin typeface="Arial MT"/>
                <a:cs typeface="Arial MT"/>
              </a:rPr>
              <a:t>the process of making </a:t>
            </a:r>
            <a:r>
              <a:rPr sz="1050" spc="20" dirty="0">
                <a:latin typeface="Arial MT"/>
                <a:cs typeface="Arial MT"/>
              </a:rPr>
              <a:t>a </a:t>
            </a:r>
            <a:r>
              <a:rPr sz="1050" spc="15" dirty="0">
                <a:latin typeface="Arial MT"/>
                <a:cs typeface="Arial MT"/>
              </a:rPr>
              <a:t>duplicate copy of </a:t>
            </a:r>
            <a:r>
              <a:rPr sz="1050" spc="10" dirty="0">
                <a:latin typeface="Arial MT"/>
                <a:cs typeface="Arial MT"/>
              </a:rPr>
              <a:t>critical </a:t>
            </a:r>
            <a:r>
              <a:rPr sz="1050" spc="15" dirty="0">
                <a:latin typeface="Arial MT"/>
                <a:cs typeface="Arial MT"/>
              </a:rPr>
              <a:t>data </a:t>
            </a:r>
            <a:r>
              <a:rPr sz="1050" spc="10" dirty="0">
                <a:latin typeface="Arial MT"/>
                <a:cs typeface="Arial MT"/>
              </a:rPr>
              <a:t>that </a:t>
            </a:r>
            <a:r>
              <a:rPr sz="1050" spc="15" dirty="0">
                <a:latin typeface="Arial MT"/>
                <a:cs typeface="Arial MT"/>
              </a:rPr>
              <a:t>can be used </a:t>
            </a:r>
            <a:r>
              <a:rPr sz="1050" spc="10" dirty="0">
                <a:latin typeface="Arial MT"/>
                <a:cs typeface="Arial MT"/>
              </a:rPr>
              <a:t>to restore </a:t>
            </a:r>
            <a:r>
              <a:rPr sz="1050" spc="15" dirty="0">
                <a:latin typeface="Arial MT"/>
                <a:cs typeface="Arial MT"/>
              </a:rPr>
              <a:t> and </a:t>
            </a:r>
            <a:r>
              <a:rPr sz="1050" spc="10" dirty="0">
                <a:latin typeface="Arial MT"/>
                <a:cs typeface="Arial MT"/>
              </a:rPr>
              <a:t>recovery </a:t>
            </a:r>
            <a:r>
              <a:rPr sz="1050" spc="15" dirty="0">
                <a:latin typeface="Arial MT"/>
                <a:cs typeface="Arial MT"/>
              </a:rPr>
              <a:t>purposes </a:t>
            </a:r>
            <a:r>
              <a:rPr sz="1050" spc="20" dirty="0">
                <a:latin typeface="Arial MT"/>
                <a:cs typeface="Arial MT"/>
              </a:rPr>
              <a:t>when a </a:t>
            </a:r>
            <a:r>
              <a:rPr sz="1050" spc="15" dirty="0">
                <a:latin typeface="Arial MT"/>
                <a:cs typeface="Arial MT"/>
              </a:rPr>
              <a:t>primary copy </a:t>
            </a:r>
            <a:r>
              <a:rPr sz="1050" spc="5" dirty="0">
                <a:latin typeface="Arial MT"/>
                <a:cs typeface="Arial MT"/>
              </a:rPr>
              <a:t>is </a:t>
            </a:r>
            <a:r>
              <a:rPr sz="1050" spc="10" dirty="0">
                <a:latin typeface="Arial MT"/>
                <a:cs typeface="Arial MT"/>
              </a:rPr>
              <a:t>lost </a:t>
            </a:r>
            <a:r>
              <a:rPr sz="1050" spc="15" dirty="0">
                <a:latin typeface="Arial MT"/>
                <a:cs typeface="Arial MT"/>
              </a:rPr>
              <a:t>or </a:t>
            </a:r>
            <a:r>
              <a:rPr sz="1050" spc="10" dirty="0">
                <a:latin typeface="Arial MT"/>
                <a:cs typeface="Arial MT"/>
              </a:rPr>
              <a:t>corrupted either accidentally </a:t>
            </a:r>
            <a:r>
              <a:rPr sz="1050" spc="15" dirty="0">
                <a:latin typeface="Arial MT"/>
                <a:cs typeface="Arial MT"/>
              </a:rPr>
              <a:t>or </a:t>
            </a:r>
            <a:r>
              <a:rPr sz="1050" spc="20" dirty="0">
                <a:latin typeface="Arial MT"/>
                <a:cs typeface="Arial MT"/>
              </a:rPr>
              <a:t>on </a:t>
            </a:r>
            <a:r>
              <a:rPr sz="1050" spc="2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purpose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0000FF"/>
              </a:buClr>
              <a:buFont typeface="Arial MT"/>
              <a:buChar char="•"/>
            </a:pPr>
            <a:endParaRPr sz="1650">
              <a:latin typeface="Arial MT"/>
              <a:cs typeface="Arial MT"/>
            </a:endParaRPr>
          </a:p>
          <a:p>
            <a:pPr marL="161925" marR="5080" indent="-149860" algn="just">
              <a:lnSpc>
                <a:spcPct val="103299"/>
              </a:lnSpc>
              <a:buClr>
                <a:srgbClr val="0000FF"/>
              </a:buClr>
              <a:buChar char="•"/>
              <a:tabLst>
                <a:tab pos="162560" algn="l"/>
              </a:tabLst>
            </a:pPr>
            <a:r>
              <a:rPr sz="1050" spc="15" dirty="0">
                <a:latin typeface="Arial MT"/>
                <a:cs typeface="Arial MT"/>
              </a:rPr>
              <a:t>Data</a:t>
            </a:r>
            <a:r>
              <a:rPr sz="1050" spc="2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backup </a:t>
            </a:r>
            <a:r>
              <a:rPr sz="1050" spc="10" dirty="0">
                <a:latin typeface="Arial MT"/>
                <a:cs typeface="Arial MT"/>
              </a:rPr>
              <a:t>plays </a:t>
            </a:r>
            <a:r>
              <a:rPr sz="1050" spc="20" dirty="0">
                <a:latin typeface="Arial MT"/>
                <a:cs typeface="Arial MT"/>
              </a:rPr>
              <a:t>a </a:t>
            </a:r>
            <a:r>
              <a:rPr sz="1050" spc="10" dirty="0">
                <a:latin typeface="Arial MT"/>
                <a:cs typeface="Arial MT"/>
              </a:rPr>
              <a:t>crucial role </a:t>
            </a:r>
            <a:r>
              <a:rPr sz="1050" spc="5" dirty="0">
                <a:latin typeface="Arial MT"/>
                <a:cs typeface="Arial MT"/>
              </a:rPr>
              <a:t>in </a:t>
            </a:r>
            <a:r>
              <a:rPr sz="1050" spc="10" dirty="0">
                <a:latin typeface="Arial MT"/>
                <a:cs typeface="Arial MT"/>
              </a:rPr>
              <a:t>maintaining </a:t>
            </a:r>
            <a:r>
              <a:rPr sz="1050" spc="15" dirty="0">
                <a:latin typeface="Arial MT"/>
                <a:cs typeface="Arial MT"/>
              </a:rPr>
              <a:t>business </a:t>
            </a:r>
            <a:r>
              <a:rPr sz="1050" spc="10" dirty="0">
                <a:latin typeface="Arial MT"/>
                <a:cs typeface="Arial MT"/>
              </a:rPr>
              <a:t>continuity </a:t>
            </a:r>
            <a:r>
              <a:rPr sz="1050" spc="15" dirty="0">
                <a:latin typeface="Arial MT"/>
                <a:cs typeface="Arial MT"/>
              </a:rPr>
              <a:t>by helping </a:t>
            </a:r>
            <a:r>
              <a:rPr sz="1050" spc="10" dirty="0">
                <a:latin typeface="Arial MT"/>
                <a:cs typeface="Arial MT"/>
              </a:rPr>
              <a:t>organizations </a:t>
            </a:r>
            <a:r>
              <a:rPr sz="1050" spc="1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recover from IT disasters </a:t>
            </a:r>
            <a:r>
              <a:rPr sz="1050" spc="15" dirty="0">
                <a:latin typeface="Arial MT"/>
                <a:cs typeface="Arial MT"/>
              </a:rPr>
              <a:t>such as </a:t>
            </a:r>
            <a:r>
              <a:rPr sz="1050" spc="10" dirty="0">
                <a:latin typeface="Arial MT"/>
                <a:cs typeface="Arial MT"/>
              </a:rPr>
              <a:t>hardware failures, </a:t>
            </a:r>
            <a:r>
              <a:rPr sz="1050" spc="15" dirty="0">
                <a:latin typeface="Arial MT"/>
                <a:cs typeface="Arial MT"/>
              </a:rPr>
              <a:t>application </a:t>
            </a:r>
            <a:r>
              <a:rPr sz="1050" spc="10" dirty="0">
                <a:latin typeface="Arial MT"/>
                <a:cs typeface="Arial MT"/>
              </a:rPr>
              <a:t>failures, </a:t>
            </a:r>
            <a:r>
              <a:rPr sz="1050" spc="15" dirty="0">
                <a:latin typeface="Arial MT"/>
                <a:cs typeface="Arial MT"/>
              </a:rPr>
              <a:t>security breaches, </a:t>
            </a:r>
            <a:r>
              <a:rPr sz="1050" spc="20" dirty="0">
                <a:latin typeface="Arial MT"/>
                <a:cs typeface="Arial MT"/>
              </a:rPr>
              <a:t> human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error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or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deliberate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sabotage,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etc,.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00FF"/>
              </a:buClr>
              <a:buFont typeface="Arial MT"/>
              <a:buChar char="•"/>
            </a:pPr>
            <a:endParaRPr sz="1650">
              <a:latin typeface="Arial MT"/>
              <a:cs typeface="Arial MT"/>
            </a:endParaRPr>
          </a:p>
          <a:p>
            <a:pPr marL="161925" marR="5080" indent="-149860" algn="just">
              <a:lnSpc>
                <a:spcPct val="103299"/>
              </a:lnSpc>
              <a:buClr>
                <a:srgbClr val="0000FF"/>
              </a:buClr>
              <a:buChar char="•"/>
              <a:tabLst>
                <a:tab pos="162560" algn="l"/>
              </a:tabLst>
            </a:pPr>
            <a:r>
              <a:rPr sz="1050" spc="10" dirty="0">
                <a:latin typeface="Arial MT"/>
                <a:cs typeface="Arial MT"/>
              </a:rPr>
              <a:t>All regulatory </a:t>
            </a:r>
            <a:r>
              <a:rPr sz="1050" spc="15" dirty="0">
                <a:latin typeface="Arial MT"/>
                <a:cs typeface="Arial MT"/>
              </a:rPr>
              <a:t>compliance such as </a:t>
            </a:r>
            <a:r>
              <a:rPr sz="1050" spc="-5" dirty="0">
                <a:latin typeface="Arial MT"/>
                <a:cs typeface="Arial MT"/>
              </a:rPr>
              <a:t>COBIT, </a:t>
            </a:r>
            <a:r>
              <a:rPr sz="1050" spc="20" dirty="0">
                <a:latin typeface="Arial MT"/>
                <a:cs typeface="Arial MT"/>
              </a:rPr>
              <a:t>SSAE </a:t>
            </a:r>
            <a:r>
              <a:rPr sz="1050" spc="15" dirty="0">
                <a:latin typeface="Arial MT"/>
                <a:cs typeface="Arial MT"/>
              </a:rPr>
              <a:t>SOCII, PCI-DSS, </a:t>
            </a:r>
            <a:r>
              <a:rPr sz="1050" dirty="0">
                <a:latin typeface="Arial MT"/>
                <a:cs typeface="Arial MT"/>
              </a:rPr>
              <a:t>HIPPA, </a:t>
            </a:r>
            <a:r>
              <a:rPr sz="1050" spc="20" dirty="0">
                <a:latin typeface="Arial MT"/>
                <a:cs typeface="Arial MT"/>
              </a:rPr>
              <a:t>SOX, </a:t>
            </a:r>
            <a:r>
              <a:rPr sz="1050" spc="15" dirty="0">
                <a:latin typeface="Arial MT"/>
                <a:cs typeface="Arial MT"/>
              </a:rPr>
              <a:t>FINRA, </a:t>
            </a:r>
            <a:r>
              <a:rPr sz="1050" spc="2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FISMA, </a:t>
            </a:r>
            <a:r>
              <a:rPr sz="1050" spc="25" dirty="0">
                <a:latin typeface="Arial MT"/>
                <a:cs typeface="Arial MT"/>
              </a:rPr>
              <a:t>EU </a:t>
            </a:r>
            <a:r>
              <a:rPr sz="1050" spc="15" dirty="0">
                <a:latin typeface="Arial MT"/>
                <a:cs typeface="Arial MT"/>
              </a:rPr>
              <a:t>General Data </a:t>
            </a:r>
            <a:r>
              <a:rPr sz="1050" spc="10" dirty="0">
                <a:latin typeface="Arial MT"/>
                <a:cs typeface="Arial MT"/>
              </a:rPr>
              <a:t>Protection </a:t>
            </a:r>
            <a:r>
              <a:rPr sz="1050" spc="15" dirty="0">
                <a:latin typeface="Arial MT"/>
                <a:cs typeface="Arial MT"/>
              </a:rPr>
              <a:t>Regulation[GDPR] </a:t>
            </a:r>
            <a:r>
              <a:rPr sz="1050" spc="10" dirty="0">
                <a:latin typeface="Arial MT"/>
                <a:cs typeface="Arial MT"/>
              </a:rPr>
              <a:t>, etc. </a:t>
            </a:r>
            <a:r>
              <a:rPr sz="1050" spc="15" dirty="0">
                <a:latin typeface="Arial MT"/>
                <a:cs typeface="Arial MT"/>
              </a:rPr>
              <a:t>require business </a:t>
            </a:r>
            <a:r>
              <a:rPr sz="1050" spc="10" dirty="0">
                <a:latin typeface="Arial MT"/>
                <a:cs typeface="Arial MT"/>
              </a:rPr>
              <a:t>to </a:t>
            </a:r>
            <a:r>
              <a:rPr sz="1050" spc="15" dirty="0">
                <a:latin typeface="Arial MT"/>
                <a:cs typeface="Arial MT"/>
              </a:rPr>
              <a:t>maintain </a:t>
            </a:r>
            <a:r>
              <a:rPr sz="1050" spc="2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data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backups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of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critical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Data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of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specified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duration.</a:t>
            </a:r>
            <a:endParaRPr sz="10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6138" y="539749"/>
            <a:ext cx="156019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b="1" spc="5" dirty="0">
                <a:latin typeface="Arial"/>
                <a:cs typeface="Arial"/>
              </a:rPr>
              <a:t>IBM</a:t>
            </a:r>
            <a:r>
              <a:rPr sz="600" b="1" spc="-25" dirty="0">
                <a:latin typeface="Arial"/>
                <a:cs typeface="Arial"/>
              </a:rPr>
              <a:t> </a:t>
            </a:r>
            <a:r>
              <a:rPr sz="600" b="1" spc="5" dirty="0">
                <a:latin typeface="Arial"/>
                <a:cs typeface="Arial"/>
              </a:rPr>
              <a:t>ICE</a:t>
            </a:r>
            <a:r>
              <a:rPr sz="600" b="1" spc="-2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(Innovation</a:t>
            </a:r>
            <a:r>
              <a:rPr sz="600" b="1" spc="-1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Centre</a:t>
            </a:r>
            <a:r>
              <a:rPr sz="600" b="1" spc="-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for</a:t>
            </a:r>
            <a:r>
              <a:rPr sz="600" b="1" spc="-3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Education)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010" y="663701"/>
            <a:ext cx="5897880" cy="13335"/>
          </a:xfrm>
          <a:custGeom>
            <a:avLst/>
            <a:gdLst/>
            <a:ahLst/>
            <a:cxnLst/>
            <a:rect l="l" t="t" r="r" b="b"/>
            <a:pathLst>
              <a:path w="5897880" h="13334">
                <a:moveTo>
                  <a:pt x="5897880" y="10668"/>
                </a:moveTo>
                <a:lnTo>
                  <a:pt x="5897880" y="3048"/>
                </a:lnTo>
                <a:lnTo>
                  <a:pt x="5894832" y="0"/>
                </a:lnTo>
                <a:lnTo>
                  <a:pt x="3048" y="0"/>
                </a:lnTo>
                <a:lnTo>
                  <a:pt x="0" y="3048"/>
                </a:lnTo>
                <a:lnTo>
                  <a:pt x="0" y="10668"/>
                </a:lnTo>
                <a:lnTo>
                  <a:pt x="3048" y="12954"/>
                </a:lnTo>
                <a:lnTo>
                  <a:pt x="6096" y="12954"/>
                </a:lnTo>
                <a:lnTo>
                  <a:pt x="5894832" y="12954"/>
                </a:lnTo>
                <a:lnTo>
                  <a:pt x="5897880" y="10668"/>
                </a:lnTo>
                <a:close/>
              </a:path>
            </a:pathLst>
          </a:custGeom>
          <a:solidFill>
            <a:srgbClr val="929C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8" y="4541520"/>
            <a:ext cx="6057900" cy="8255"/>
          </a:xfrm>
          <a:custGeom>
            <a:avLst/>
            <a:gdLst/>
            <a:ahLst/>
            <a:cxnLst/>
            <a:rect l="l" t="t" r="r" b="b"/>
            <a:pathLst>
              <a:path w="6057900" h="8254">
                <a:moveTo>
                  <a:pt x="6057900" y="0"/>
                </a:moveTo>
                <a:lnTo>
                  <a:pt x="0" y="0"/>
                </a:lnTo>
                <a:lnTo>
                  <a:pt x="0" y="7632"/>
                </a:lnTo>
                <a:lnTo>
                  <a:pt x="6057900" y="7632"/>
                </a:lnTo>
                <a:lnTo>
                  <a:pt x="6057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2842" y="326389"/>
            <a:ext cx="278955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RAID</a:t>
            </a:r>
            <a:r>
              <a:rPr dirty="0"/>
              <a:t> </a:t>
            </a:r>
            <a:r>
              <a:rPr spc="15" dirty="0"/>
              <a:t>Level</a:t>
            </a:r>
            <a:r>
              <a:rPr spc="10" dirty="0"/>
              <a:t> 0-</a:t>
            </a:r>
            <a:r>
              <a:rPr spc="5" dirty="0"/>
              <a:t> </a:t>
            </a:r>
            <a:r>
              <a:rPr spc="15" dirty="0"/>
              <a:t>Disk</a:t>
            </a:r>
            <a:r>
              <a:rPr spc="5" dirty="0"/>
              <a:t> </a:t>
            </a:r>
            <a:r>
              <a:rPr spc="10" dirty="0"/>
              <a:t>Striping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2079" y="698403"/>
            <a:ext cx="5822950" cy="105791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61925" indent="-149860">
              <a:lnSpc>
                <a:spcPct val="100000"/>
              </a:lnSpc>
              <a:spcBef>
                <a:spcPts val="455"/>
              </a:spcBef>
              <a:buClr>
                <a:srgbClr val="0000FF"/>
              </a:buClr>
              <a:buChar char="•"/>
              <a:tabLst>
                <a:tab pos="162560" algn="l"/>
              </a:tabLst>
            </a:pPr>
            <a:r>
              <a:rPr sz="1050" spc="20" dirty="0">
                <a:latin typeface="Arial MT"/>
                <a:cs typeface="Arial MT"/>
              </a:rPr>
              <a:t>RAID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level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0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splits </a:t>
            </a:r>
            <a:r>
              <a:rPr sz="1050" spc="15" dirty="0">
                <a:latin typeface="Arial MT"/>
                <a:cs typeface="Arial MT"/>
              </a:rPr>
              <a:t>data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into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blocks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and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written evenly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across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multiple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hard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drives</a:t>
            </a:r>
            <a:endParaRPr sz="1050">
              <a:latin typeface="Arial MT"/>
              <a:cs typeface="Arial MT"/>
            </a:endParaRPr>
          </a:p>
          <a:p>
            <a:pPr marL="161925" indent="-149860">
              <a:lnSpc>
                <a:spcPct val="100000"/>
              </a:lnSpc>
              <a:spcBef>
                <a:spcPts val="370"/>
              </a:spcBef>
              <a:buClr>
                <a:srgbClr val="0000FF"/>
              </a:buClr>
              <a:buChar char="•"/>
              <a:tabLst>
                <a:tab pos="162560" algn="l"/>
              </a:tabLst>
            </a:pPr>
            <a:r>
              <a:rPr sz="1050" spc="10" dirty="0">
                <a:latin typeface="Arial MT"/>
                <a:cs typeface="Arial MT"/>
              </a:rPr>
              <a:t>It </a:t>
            </a:r>
            <a:r>
              <a:rPr sz="1050" spc="15" dirty="0">
                <a:latin typeface="Arial MT"/>
                <a:cs typeface="Arial MT"/>
              </a:rPr>
              <a:t>improves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I/O</a:t>
            </a:r>
            <a:r>
              <a:rPr sz="1050" spc="1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performance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by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spreading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the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I/O</a:t>
            </a:r>
            <a:r>
              <a:rPr sz="1050" spc="1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load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across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many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channels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and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disk</a:t>
            </a:r>
            <a:r>
              <a:rPr sz="1050" spc="1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drives</a:t>
            </a:r>
            <a:endParaRPr sz="1050">
              <a:latin typeface="Arial MT"/>
              <a:cs typeface="Arial MT"/>
            </a:endParaRPr>
          </a:p>
          <a:p>
            <a:pPr marL="161925" indent="-149860">
              <a:lnSpc>
                <a:spcPct val="100000"/>
              </a:lnSpc>
              <a:spcBef>
                <a:spcPts val="365"/>
              </a:spcBef>
              <a:buClr>
                <a:srgbClr val="0000FF"/>
              </a:buClr>
              <a:buChar char="•"/>
              <a:tabLst>
                <a:tab pos="162560" algn="l"/>
              </a:tabLst>
            </a:pPr>
            <a:r>
              <a:rPr sz="1050" spc="15" dirty="0">
                <a:latin typeface="Arial MT"/>
                <a:cs typeface="Arial MT"/>
              </a:rPr>
              <a:t>Data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recovery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is </a:t>
            </a:r>
            <a:r>
              <a:rPr sz="1050" spc="15" dirty="0">
                <a:latin typeface="Arial MT"/>
                <a:cs typeface="Arial MT"/>
              </a:rPr>
              <a:t>not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possible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5" dirty="0">
                <a:latin typeface="Arial MT"/>
                <a:cs typeface="Arial MT"/>
              </a:rPr>
              <a:t>if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a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drive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fails</a:t>
            </a:r>
            <a:endParaRPr sz="1050">
              <a:latin typeface="Arial MT"/>
              <a:cs typeface="Arial MT"/>
            </a:endParaRPr>
          </a:p>
          <a:p>
            <a:pPr marL="161925" indent="-149860">
              <a:lnSpc>
                <a:spcPct val="100000"/>
              </a:lnSpc>
              <a:spcBef>
                <a:spcPts val="365"/>
              </a:spcBef>
              <a:buClr>
                <a:srgbClr val="0000FF"/>
              </a:buClr>
              <a:buChar char="•"/>
              <a:tabLst>
                <a:tab pos="162560" algn="l"/>
              </a:tabLst>
            </a:pPr>
            <a:r>
              <a:rPr sz="1050" spc="10" dirty="0">
                <a:latin typeface="Arial MT"/>
                <a:cs typeface="Arial MT"/>
              </a:rPr>
              <a:t>It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requires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a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minimum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of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two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drives</a:t>
            </a:r>
            <a:endParaRPr sz="1050">
              <a:latin typeface="Arial MT"/>
              <a:cs typeface="Arial MT"/>
            </a:endParaRPr>
          </a:p>
          <a:p>
            <a:pPr marL="161925" indent="-149860">
              <a:lnSpc>
                <a:spcPct val="100000"/>
              </a:lnSpc>
              <a:spcBef>
                <a:spcPts val="365"/>
              </a:spcBef>
              <a:buClr>
                <a:srgbClr val="0000FF"/>
              </a:buClr>
              <a:buChar char="•"/>
              <a:tabLst>
                <a:tab pos="162560" algn="l"/>
              </a:tabLst>
            </a:pPr>
            <a:r>
              <a:rPr sz="1050" spc="10" dirty="0">
                <a:latin typeface="Arial MT"/>
                <a:cs typeface="Arial MT"/>
              </a:rPr>
              <a:t>It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does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not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provide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data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redundancy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05077" y="2385822"/>
            <a:ext cx="883919" cy="380365"/>
            <a:chOff x="1005077" y="2385822"/>
            <a:chExt cx="883919" cy="380365"/>
          </a:xfrm>
        </p:grpSpPr>
        <p:sp>
          <p:nvSpPr>
            <p:cNvPr id="8" name="object 8"/>
            <p:cNvSpPr/>
            <p:nvPr/>
          </p:nvSpPr>
          <p:spPr>
            <a:xfrm>
              <a:off x="1011173" y="2391918"/>
              <a:ext cx="872490" cy="368300"/>
            </a:xfrm>
            <a:custGeom>
              <a:avLst/>
              <a:gdLst/>
              <a:ahLst/>
              <a:cxnLst/>
              <a:rect l="l" t="t" r="r" b="b"/>
              <a:pathLst>
                <a:path w="872489" h="368300">
                  <a:moveTo>
                    <a:pt x="872490" y="307086"/>
                  </a:moveTo>
                  <a:lnTo>
                    <a:pt x="872490" y="60960"/>
                  </a:lnTo>
                  <a:lnTo>
                    <a:pt x="865443" y="50039"/>
                  </a:lnTo>
                  <a:lnTo>
                    <a:pt x="812800" y="30254"/>
                  </a:lnTo>
                  <a:lnTo>
                    <a:pt x="769685" y="21741"/>
                  </a:lnTo>
                  <a:lnTo>
                    <a:pt x="717032" y="14382"/>
                  </a:lnTo>
                  <a:lnTo>
                    <a:pt x="656082" y="8353"/>
                  </a:lnTo>
                  <a:lnTo>
                    <a:pt x="588075" y="3829"/>
                  </a:lnTo>
                  <a:lnTo>
                    <a:pt x="514255" y="986"/>
                  </a:lnTo>
                  <a:lnTo>
                    <a:pt x="435864" y="0"/>
                  </a:lnTo>
                  <a:lnTo>
                    <a:pt x="357498" y="986"/>
                  </a:lnTo>
                  <a:lnTo>
                    <a:pt x="283748" y="3829"/>
                  </a:lnTo>
                  <a:lnTo>
                    <a:pt x="215843" y="8353"/>
                  </a:lnTo>
                  <a:lnTo>
                    <a:pt x="155013" y="14382"/>
                  </a:lnTo>
                  <a:lnTo>
                    <a:pt x="102486" y="21741"/>
                  </a:lnTo>
                  <a:lnTo>
                    <a:pt x="59492" y="30254"/>
                  </a:lnTo>
                  <a:lnTo>
                    <a:pt x="7020" y="50039"/>
                  </a:lnTo>
                  <a:lnTo>
                    <a:pt x="0" y="60960"/>
                  </a:lnTo>
                  <a:lnTo>
                    <a:pt x="0" y="307086"/>
                  </a:lnTo>
                  <a:lnTo>
                    <a:pt x="59492" y="337791"/>
                  </a:lnTo>
                  <a:lnTo>
                    <a:pt x="102486" y="346304"/>
                  </a:lnTo>
                  <a:lnTo>
                    <a:pt x="155013" y="353663"/>
                  </a:lnTo>
                  <a:lnTo>
                    <a:pt x="215843" y="359692"/>
                  </a:lnTo>
                  <a:lnTo>
                    <a:pt x="283748" y="364216"/>
                  </a:lnTo>
                  <a:lnTo>
                    <a:pt x="357498" y="367059"/>
                  </a:lnTo>
                  <a:lnTo>
                    <a:pt x="435864" y="368046"/>
                  </a:lnTo>
                  <a:lnTo>
                    <a:pt x="514255" y="367059"/>
                  </a:lnTo>
                  <a:lnTo>
                    <a:pt x="588075" y="364216"/>
                  </a:lnTo>
                  <a:lnTo>
                    <a:pt x="656082" y="359692"/>
                  </a:lnTo>
                  <a:lnTo>
                    <a:pt x="717032" y="353663"/>
                  </a:lnTo>
                  <a:lnTo>
                    <a:pt x="769685" y="346304"/>
                  </a:lnTo>
                  <a:lnTo>
                    <a:pt x="812800" y="337791"/>
                  </a:lnTo>
                  <a:lnTo>
                    <a:pt x="865443" y="318006"/>
                  </a:lnTo>
                  <a:lnTo>
                    <a:pt x="872490" y="307086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05078" y="2385821"/>
              <a:ext cx="883919" cy="380365"/>
            </a:xfrm>
            <a:custGeom>
              <a:avLst/>
              <a:gdLst/>
              <a:ahLst/>
              <a:cxnLst/>
              <a:rect l="l" t="t" r="r" b="b"/>
              <a:pathLst>
                <a:path w="883919" h="380364">
                  <a:moveTo>
                    <a:pt x="883920" y="64770"/>
                  </a:moveTo>
                  <a:lnTo>
                    <a:pt x="883158" y="61722"/>
                  </a:lnTo>
                  <a:lnTo>
                    <a:pt x="872490" y="53746"/>
                  </a:lnTo>
                  <a:lnTo>
                    <a:pt x="872490" y="67056"/>
                  </a:lnTo>
                  <a:lnTo>
                    <a:pt x="872490" y="67818"/>
                  </a:lnTo>
                  <a:lnTo>
                    <a:pt x="870966" y="70866"/>
                  </a:lnTo>
                  <a:lnTo>
                    <a:pt x="871728" y="70104"/>
                  </a:lnTo>
                  <a:lnTo>
                    <a:pt x="869442" y="73152"/>
                  </a:lnTo>
                  <a:lnTo>
                    <a:pt x="869442" y="72390"/>
                  </a:lnTo>
                  <a:lnTo>
                    <a:pt x="865632" y="75438"/>
                  </a:lnTo>
                  <a:lnTo>
                    <a:pt x="866394" y="74676"/>
                  </a:lnTo>
                  <a:lnTo>
                    <a:pt x="861822" y="77724"/>
                  </a:lnTo>
                  <a:lnTo>
                    <a:pt x="856488" y="80772"/>
                  </a:lnTo>
                  <a:lnTo>
                    <a:pt x="856488" y="80010"/>
                  </a:lnTo>
                  <a:lnTo>
                    <a:pt x="849630" y="83058"/>
                  </a:lnTo>
                  <a:lnTo>
                    <a:pt x="842010" y="86106"/>
                  </a:lnTo>
                  <a:lnTo>
                    <a:pt x="842772" y="86106"/>
                  </a:lnTo>
                  <a:lnTo>
                    <a:pt x="833628" y="88392"/>
                  </a:lnTo>
                  <a:lnTo>
                    <a:pt x="824484" y="91440"/>
                  </a:lnTo>
                  <a:lnTo>
                    <a:pt x="824484" y="90678"/>
                  </a:lnTo>
                  <a:lnTo>
                    <a:pt x="813816" y="93726"/>
                  </a:lnTo>
                  <a:lnTo>
                    <a:pt x="802386" y="96012"/>
                  </a:lnTo>
                  <a:lnTo>
                    <a:pt x="803148" y="96012"/>
                  </a:lnTo>
                  <a:lnTo>
                    <a:pt x="790956" y="98298"/>
                  </a:lnTo>
                  <a:lnTo>
                    <a:pt x="749808" y="105156"/>
                  </a:lnTo>
                  <a:lnTo>
                    <a:pt x="718566" y="108966"/>
                  </a:lnTo>
                  <a:lnTo>
                    <a:pt x="719328" y="108966"/>
                  </a:lnTo>
                  <a:lnTo>
                    <a:pt x="702564" y="110490"/>
                  </a:lnTo>
                  <a:lnTo>
                    <a:pt x="654596" y="115417"/>
                  </a:lnTo>
                  <a:lnTo>
                    <a:pt x="605574" y="118859"/>
                  </a:lnTo>
                  <a:lnTo>
                    <a:pt x="556463" y="120967"/>
                  </a:lnTo>
                  <a:lnTo>
                    <a:pt x="508254" y="121920"/>
                  </a:lnTo>
                  <a:lnTo>
                    <a:pt x="486156" y="122682"/>
                  </a:lnTo>
                  <a:lnTo>
                    <a:pt x="414794" y="122669"/>
                  </a:lnTo>
                  <a:lnTo>
                    <a:pt x="365442" y="122008"/>
                  </a:lnTo>
                  <a:lnTo>
                    <a:pt x="316090" y="120535"/>
                  </a:lnTo>
                  <a:lnTo>
                    <a:pt x="266763" y="118059"/>
                  </a:lnTo>
                  <a:lnTo>
                    <a:pt x="217538" y="114414"/>
                  </a:lnTo>
                  <a:lnTo>
                    <a:pt x="168478" y="109410"/>
                  </a:lnTo>
                  <a:lnTo>
                    <a:pt x="119634" y="102870"/>
                  </a:lnTo>
                  <a:lnTo>
                    <a:pt x="105918" y="100584"/>
                  </a:lnTo>
                  <a:lnTo>
                    <a:pt x="106680" y="100584"/>
                  </a:lnTo>
                  <a:lnTo>
                    <a:pt x="93726" y="98298"/>
                  </a:lnTo>
                  <a:lnTo>
                    <a:pt x="81534" y="96012"/>
                  </a:lnTo>
                  <a:lnTo>
                    <a:pt x="70104" y="93726"/>
                  </a:lnTo>
                  <a:lnTo>
                    <a:pt x="59436" y="90678"/>
                  </a:lnTo>
                  <a:lnTo>
                    <a:pt x="60198" y="91440"/>
                  </a:lnTo>
                  <a:lnTo>
                    <a:pt x="50292" y="88392"/>
                  </a:lnTo>
                  <a:lnTo>
                    <a:pt x="41910" y="86106"/>
                  </a:lnTo>
                  <a:lnTo>
                    <a:pt x="34290" y="83058"/>
                  </a:lnTo>
                  <a:lnTo>
                    <a:pt x="27432" y="80010"/>
                  </a:lnTo>
                  <a:lnTo>
                    <a:pt x="28194" y="80772"/>
                  </a:lnTo>
                  <a:lnTo>
                    <a:pt x="22098" y="77724"/>
                  </a:lnTo>
                  <a:lnTo>
                    <a:pt x="17526" y="74676"/>
                  </a:lnTo>
                  <a:lnTo>
                    <a:pt x="18288" y="75438"/>
                  </a:lnTo>
                  <a:lnTo>
                    <a:pt x="14516" y="72440"/>
                  </a:lnTo>
                  <a:lnTo>
                    <a:pt x="12954" y="70866"/>
                  </a:lnTo>
                  <a:lnTo>
                    <a:pt x="12192" y="69342"/>
                  </a:lnTo>
                  <a:lnTo>
                    <a:pt x="12192" y="70104"/>
                  </a:lnTo>
                  <a:lnTo>
                    <a:pt x="12192" y="83477"/>
                  </a:lnTo>
                  <a:lnTo>
                    <a:pt x="15240" y="85077"/>
                  </a:lnTo>
                  <a:lnTo>
                    <a:pt x="18288" y="86677"/>
                  </a:lnTo>
                  <a:lnTo>
                    <a:pt x="28194" y="91897"/>
                  </a:lnTo>
                  <a:lnTo>
                    <a:pt x="30911" y="93319"/>
                  </a:lnTo>
                  <a:lnTo>
                    <a:pt x="60198" y="102628"/>
                  </a:lnTo>
                  <a:lnTo>
                    <a:pt x="61341" y="102997"/>
                  </a:lnTo>
                  <a:lnTo>
                    <a:pt x="100164" y="111379"/>
                  </a:lnTo>
                  <a:lnTo>
                    <a:pt x="146164" y="118478"/>
                  </a:lnTo>
                  <a:lnTo>
                    <a:pt x="198158" y="124282"/>
                  </a:lnTo>
                  <a:lnTo>
                    <a:pt x="254952" y="128803"/>
                  </a:lnTo>
                  <a:lnTo>
                    <a:pt x="315328" y="132029"/>
                  </a:lnTo>
                  <a:lnTo>
                    <a:pt x="378091" y="133972"/>
                  </a:lnTo>
                  <a:lnTo>
                    <a:pt x="442061" y="134620"/>
                  </a:lnTo>
                  <a:lnTo>
                    <a:pt x="486918" y="134175"/>
                  </a:lnTo>
                  <a:lnTo>
                    <a:pt x="568794" y="132054"/>
                  </a:lnTo>
                  <a:lnTo>
                    <a:pt x="629158" y="128828"/>
                  </a:lnTo>
                  <a:lnTo>
                    <a:pt x="685927" y="124307"/>
                  </a:lnTo>
                  <a:lnTo>
                    <a:pt x="737908" y="118503"/>
                  </a:lnTo>
                  <a:lnTo>
                    <a:pt x="783882" y="111417"/>
                  </a:lnTo>
                  <a:lnTo>
                    <a:pt x="822667" y="103022"/>
                  </a:lnTo>
                  <a:lnTo>
                    <a:pt x="865632" y="86728"/>
                  </a:lnTo>
                  <a:lnTo>
                    <a:pt x="871728" y="83515"/>
                  </a:lnTo>
                  <a:lnTo>
                    <a:pt x="872490" y="83121"/>
                  </a:lnTo>
                  <a:lnTo>
                    <a:pt x="872490" y="313182"/>
                  </a:lnTo>
                  <a:lnTo>
                    <a:pt x="871397" y="315912"/>
                  </a:lnTo>
                  <a:lnTo>
                    <a:pt x="869442" y="318516"/>
                  </a:lnTo>
                  <a:lnTo>
                    <a:pt x="869442" y="317754"/>
                  </a:lnTo>
                  <a:lnTo>
                    <a:pt x="865632" y="320802"/>
                  </a:lnTo>
                  <a:lnTo>
                    <a:pt x="866394" y="320802"/>
                  </a:lnTo>
                  <a:lnTo>
                    <a:pt x="861822" y="323088"/>
                  </a:lnTo>
                  <a:lnTo>
                    <a:pt x="856488" y="326136"/>
                  </a:lnTo>
                  <a:lnTo>
                    <a:pt x="849630" y="329184"/>
                  </a:lnTo>
                  <a:lnTo>
                    <a:pt x="849630" y="328422"/>
                  </a:lnTo>
                  <a:lnTo>
                    <a:pt x="842010" y="331470"/>
                  </a:lnTo>
                  <a:lnTo>
                    <a:pt x="842772" y="331470"/>
                  </a:lnTo>
                  <a:lnTo>
                    <a:pt x="833628" y="334518"/>
                  </a:lnTo>
                  <a:lnTo>
                    <a:pt x="833628" y="333756"/>
                  </a:lnTo>
                  <a:lnTo>
                    <a:pt x="824484" y="336804"/>
                  </a:lnTo>
                  <a:lnTo>
                    <a:pt x="813816" y="339090"/>
                  </a:lnTo>
                  <a:lnTo>
                    <a:pt x="802386" y="341376"/>
                  </a:lnTo>
                  <a:lnTo>
                    <a:pt x="803148" y="341376"/>
                  </a:lnTo>
                  <a:lnTo>
                    <a:pt x="790956" y="344424"/>
                  </a:lnTo>
                  <a:lnTo>
                    <a:pt x="778002" y="346710"/>
                  </a:lnTo>
                  <a:lnTo>
                    <a:pt x="764286" y="348996"/>
                  </a:lnTo>
                  <a:lnTo>
                    <a:pt x="749808" y="350520"/>
                  </a:lnTo>
                  <a:lnTo>
                    <a:pt x="734568" y="352806"/>
                  </a:lnTo>
                  <a:lnTo>
                    <a:pt x="718566" y="354330"/>
                  </a:lnTo>
                  <a:lnTo>
                    <a:pt x="719328" y="354330"/>
                  </a:lnTo>
                  <a:lnTo>
                    <a:pt x="702564" y="356616"/>
                  </a:lnTo>
                  <a:lnTo>
                    <a:pt x="685800" y="358140"/>
                  </a:lnTo>
                  <a:lnTo>
                    <a:pt x="630936" y="362712"/>
                  </a:lnTo>
                  <a:lnTo>
                    <a:pt x="611124" y="363474"/>
                  </a:lnTo>
                  <a:lnTo>
                    <a:pt x="611886" y="363474"/>
                  </a:lnTo>
                  <a:lnTo>
                    <a:pt x="592074" y="364998"/>
                  </a:lnTo>
                  <a:lnTo>
                    <a:pt x="550926" y="366522"/>
                  </a:lnTo>
                  <a:lnTo>
                    <a:pt x="508254" y="368046"/>
                  </a:lnTo>
                  <a:lnTo>
                    <a:pt x="486156" y="368071"/>
                  </a:lnTo>
                  <a:lnTo>
                    <a:pt x="464058" y="368808"/>
                  </a:lnTo>
                  <a:lnTo>
                    <a:pt x="414451" y="368566"/>
                  </a:lnTo>
                  <a:lnTo>
                    <a:pt x="365125" y="367690"/>
                  </a:lnTo>
                  <a:lnTo>
                    <a:pt x="315988" y="366039"/>
                  </a:lnTo>
                  <a:lnTo>
                    <a:pt x="266954" y="363474"/>
                  </a:lnTo>
                  <a:lnTo>
                    <a:pt x="217944" y="359879"/>
                  </a:lnTo>
                  <a:lnTo>
                    <a:pt x="168859" y="355092"/>
                  </a:lnTo>
                  <a:lnTo>
                    <a:pt x="119634" y="348996"/>
                  </a:lnTo>
                  <a:lnTo>
                    <a:pt x="105918" y="346710"/>
                  </a:lnTo>
                  <a:lnTo>
                    <a:pt x="106680" y="346710"/>
                  </a:lnTo>
                  <a:lnTo>
                    <a:pt x="93726" y="344424"/>
                  </a:lnTo>
                  <a:lnTo>
                    <a:pt x="81534" y="341376"/>
                  </a:lnTo>
                  <a:lnTo>
                    <a:pt x="70104" y="339090"/>
                  </a:lnTo>
                  <a:lnTo>
                    <a:pt x="59436" y="336804"/>
                  </a:lnTo>
                  <a:lnTo>
                    <a:pt x="60198" y="336804"/>
                  </a:lnTo>
                  <a:lnTo>
                    <a:pt x="50292" y="333756"/>
                  </a:lnTo>
                  <a:lnTo>
                    <a:pt x="50292" y="334518"/>
                  </a:lnTo>
                  <a:lnTo>
                    <a:pt x="41910" y="331470"/>
                  </a:lnTo>
                  <a:lnTo>
                    <a:pt x="34290" y="328422"/>
                  </a:lnTo>
                  <a:lnTo>
                    <a:pt x="34290" y="329184"/>
                  </a:lnTo>
                  <a:lnTo>
                    <a:pt x="27432" y="326136"/>
                  </a:lnTo>
                  <a:lnTo>
                    <a:pt x="28194" y="326136"/>
                  </a:lnTo>
                  <a:lnTo>
                    <a:pt x="17526" y="320802"/>
                  </a:lnTo>
                  <a:lnTo>
                    <a:pt x="18288" y="320802"/>
                  </a:lnTo>
                  <a:lnTo>
                    <a:pt x="14478" y="317754"/>
                  </a:lnTo>
                  <a:lnTo>
                    <a:pt x="12446" y="315722"/>
                  </a:lnTo>
                  <a:lnTo>
                    <a:pt x="11430" y="313182"/>
                  </a:lnTo>
                  <a:lnTo>
                    <a:pt x="11430" y="83070"/>
                  </a:lnTo>
                  <a:lnTo>
                    <a:pt x="11430" y="67818"/>
                  </a:lnTo>
                  <a:lnTo>
                    <a:pt x="11430" y="67056"/>
                  </a:lnTo>
                  <a:lnTo>
                    <a:pt x="12192" y="65532"/>
                  </a:lnTo>
                  <a:lnTo>
                    <a:pt x="12954" y="64008"/>
                  </a:lnTo>
                  <a:lnTo>
                    <a:pt x="14478" y="62484"/>
                  </a:lnTo>
                  <a:lnTo>
                    <a:pt x="15240" y="61874"/>
                  </a:lnTo>
                  <a:lnTo>
                    <a:pt x="18288" y="59436"/>
                  </a:lnTo>
                  <a:lnTo>
                    <a:pt x="17526" y="60198"/>
                  </a:lnTo>
                  <a:lnTo>
                    <a:pt x="18288" y="59690"/>
                  </a:lnTo>
                  <a:lnTo>
                    <a:pt x="22098" y="57150"/>
                  </a:lnTo>
                  <a:lnTo>
                    <a:pt x="27432" y="54483"/>
                  </a:lnTo>
                  <a:lnTo>
                    <a:pt x="28194" y="54102"/>
                  </a:lnTo>
                  <a:lnTo>
                    <a:pt x="27432" y="54102"/>
                  </a:lnTo>
                  <a:lnTo>
                    <a:pt x="34290" y="51816"/>
                  </a:lnTo>
                  <a:lnTo>
                    <a:pt x="41910" y="48768"/>
                  </a:lnTo>
                  <a:lnTo>
                    <a:pt x="50292" y="46482"/>
                  </a:lnTo>
                  <a:lnTo>
                    <a:pt x="59436" y="43675"/>
                  </a:lnTo>
                  <a:lnTo>
                    <a:pt x="60198" y="43434"/>
                  </a:lnTo>
                  <a:lnTo>
                    <a:pt x="59436" y="43434"/>
                  </a:lnTo>
                  <a:lnTo>
                    <a:pt x="70104" y="41148"/>
                  </a:lnTo>
                  <a:lnTo>
                    <a:pt x="81534" y="38862"/>
                  </a:lnTo>
                  <a:lnTo>
                    <a:pt x="93726" y="36576"/>
                  </a:lnTo>
                  <a:lnTo>
                    <a:pt x="105918" y="34429"/>
                  </a:lnTo>
                  <a:lnTo>
                    <a:pt x="106680" y="34290"/>
                  </a:lnTo>
                  <a:lnTo>
                    <a:pt x="105918" y="34290"/>
                  </a:lnTo>
                  <a:lnTo>
                    <a:pt x="119634" y="32004"/>
                  </a:lnTo>
                  <a:lnTo>
                    <a:pt x="169608" y="25501"/>
                  </a:lnTo>
                  <a:lnTo>
                    <a:pt x="220281" y="20345"/>
                  </a:lnTo>
                  <a:lnTo>
                    <a:pt x="271475" y="16471"/>
                  </a:lnTo>
                  <a:lnTo>
                    <a:pt x="323049" y="13779"/>
                  </a:lnTo>
                  <a:lnTo>
                    <a:pt x="374802" y="12179"/>
                  </a:lnTo>
                  <a:lnTo>
                    <a:pt x="426605" y="11582"/>
                  </a:lnTo>
                  <a:lnTo>
                    <a:pt x="478282" y="11912"/>
                  </a:lnTo>
                  <a:lnTo>
                    <a:pt x="529666" y="13068"/>
                  </a:lnTo>
                  <a:lnTo>
                    <a:pt x="580605" y="14973"/>
                  </a:lnTo>
                  <a:lnTo>
                    <a:pt x="630936" y="17526"/>
                  </a:lnTo>
                  <a:lnTo>
                    <a:pt x="649554" y="19050"/>
                  </a:lnTo>
                  <a:lnTo>
                    <a:pt x="649224" y="19050"/>
                  </a:lnTo>
                  <a:lnTo>
                    <a:pt x="649986" y="19113"/>
                  </a:lnTo>
                  <a:lnTo>
                    <a:pt x="685800" y="22098"/>
                  </a:lnTo>
                  <a:lnTo>
                    <a:pt x="702564" y="23622"/>
                  </a:lnTo>
                  <a:lnTo>
                    <a:pt x="719328" y="25908"/>
                  </a:lnTo>
                  <a:lnTo>
                    <a:pt x="718566" y="25908"/>
                  </a:lnTo>
                  <a:lnTo>
                    <a:pt x="719328" y="25984"/>
                  </a:lnTo>
                  <a:lnTo>
                    <a:pt x="764286" y="32004"/>
                  </a:lnTo>
                  <a:lnTo>
                    <a:pt x="803148" y="38862"/>
                  </a:lnTo>
                  <a:lnTo>
                    <a:pt x="802386" y="38862"/>
                  </a:lnTo>
                  <a:lnTo>
                    <a:pt x="803148" y="39014"/>
                  </a:lnTo>
                  <a:lnTo>
                    <a:pt x="813816" y="41148"/>
                  </a:lnTo>
                  <a:lnTo>
                    <a:pt x="824484" y="43434"/>
                  </a:lnTo>
                  <a:lnTo>
                    <a:pt x="833628" y="46482"/>
                  </a:lnTo>
                  <a:lnTo>
                    <a:pt x="842772" y="48768"/>
                  </a:lnTo>
                  <a:lnTo>
                    <a:pt x="842010" y="48768"/>
                  </a:lnTo>
                  <a:lnTo>
                    <a:pt x="842772" y="49072"/>
                  </a:lnTo>
                  <a:lnTo>
                    <a:pt x="849630" y="51816"/>
                  </a:lnTo>
                  <a:lnTo>
                    <a:pt x="856488" y="54102"/>
                  </a:lnTo>
                  <a:lnTo>
                    <a:pt x="861822" y="57150"/>
                  </a:lnTo>
                  <a:lnTo>
                    <a:pt x="865632" y="59690"/>
                  </a:lnTo>
                  <a:lnTo>
                    <a:pt x="866394" y="60198"/>
                  </a:lnTo>
                  <a:lnTo>
                    <a:pt x="865632" y="59436"/>
                  </a:lnTo>
                  <a:lnTo>
                    <a:pt x="869442" y="62484"/>
                  </a:lnTo>
                  <a:lnTo>
                    <a:pt x="869442" y="61722"/>
                  </a:lnTo>
                  <a:lnTo>
                    <a:pt x="871728" y="64770"/>
                  </a:lnTo>
                  <a:lnTo>
                    <a:pt x="870966" y="64008"/>
                  </a:lnTo>
                  <a:lnTo>
                    <a:pt x="871728" y="65532"/>
                  </a:lnTo>
                  <a:lnTo>
                    <a:pt x="872490" y="67056"/>
                  </a:lnTo>
                  <a:lnTo>
                    <a:pt x="872490" y="53746"/>
                  </a:lnTo>
                  <a:lnTo>
                    <a:pt x="821550" y="31127"/>
                  </a:lnTo>
                  <a:lnTo>
                    <a:pt x="771169" y="20789"/>
                  </a:lnTo>
                  <a:lnTo>
                    <a:pt x="713435" y="13169"/>
                  </a:lnTo>
                  <a:lnTo>
                    <a:pt x="652640" y="7797"/>
                  </a:lnTo>
                  <a:lnTo>
                    <a:pt x="593102" y="4254"/>
                  </a:lnTo>
                  <a:lnTo>
                    <a:pt x="539089" y="2070"/>
                  </a:lnTo>
                  <a:lnTo>
                    <a:pt x="494893" y="800"/>
                  </a:lnTo>
                  <a:lnTo>
                    <a:pt x="464820" y="0"/>
                  </a:lnTo>
                  <a:lnTo>
                    <a:pt x="419100" y="0"/>
                  </a:lnTo>
                  <a:lnTo>
                    <a:pt x="341198" y="2286"/>
                  </a:lnTo>
                  <a:lnTo>
                    <a:pt x="289153" y="4330"/>
                  </a:lnTo>
                  <a:lnTo>
                    <a:pt x="232803" y="7594"/>
                  </a:lnTo>
                  <a:lnTo>
                    <a:pt x="175488" y="12522"/>
                  </a:lnTo>
                  <a:lnTo>
                    <a:pt x="120535" y="19558"/>
                  </a:lnTo>
                  <a:lnTo>
                    <a:pt x="71259" y="29171"/>
                  </a:lnTo>
                  <a:lnTo>
                    <a:pt x="30988" y="41808"/>
                  </a:lnTo>
                  <a:lnTo>
                    <a:pt x="0" y="64770"/>
                  </a:lnTo>
                  <a:lnTo>
                    <a:pt x="0" y="67818"/>
                  </a:lnTo>
                  <a:lnTo>
                    <a:pt x="0" y="70104"/>
                  </a:lnTo>
                  <a:lnTo>
                    <a:pt x="0" y="315468"/>
                  </a:lnTo>
                  <a:lnTo>
                    <a:pt x="762" y="318516"/>
                  </a:lnTo>
                  <a:lnTo>
                    <a:pt x="3048" y="322326"/>
                  </a:lnTo>
                  <a:lnTo>
                    <a:pt x="6858" y="326898"/>
                  </a:lnTo>
                  <a:lnTo>
                    <a:pt x="11430" y="329272"/>
                  </a:lnTo>
                  <a:lnTo>
                    <a:pt x="12192" y="329666"/>
                  </a:lnTo>
                  <a:lnTo>
                    <a:pt x="12954" y="330060"/>
                  </a:lnTo>
                  <a:lnTo>
                    <a:pt x="15240" y="331241"/>
                  </a:lnTo>
                  <a:lnTo>
                    <a:pt x="17526" y="332422"/>
                  </a:lnTo>
                  <a:lnTo>
                    <a:pt x="27432" y="337540"/>
                  </a:lnTo>
                  <a:lnTo>
                    <a:pt x="33972" y="340931"/>
                  </a:lnTo>
                  <a:lnTo>
                    <a:pt x="59436" y="348170"/>
                  </a:lnTo>
                  <a:lnTo>
                    <a:pt x="67411" y="350431"/>
                  </a:lnTo>
                  <a:lnTo>
                    <a:pt x="102006" y="356946"/>
                  </a:lnTo>
                  <a:lnTo>
                    <a:pt x="105918" y="357581"/>
                  </a:lnTo>
                  <a:lnTo>
                    <a:pt x="132588" y="361950"/>
                  </a:lnTo>
                  <a:lnTo>
                    <a:pt x="147828" y="364236"/>
                  </a:lnTo>
                  <a:lnTo>
                    <a:pt x="163830" y="365760"/>
                  </a:lnTo>
                  <a:lnTo>
                    <a:pt x="214680" y="371170"/>
                  </a:lnTo>
                  <a:lnTo>
                    <a:pt x="265912" y="374992"/>
                  </a:lnTo>
                  <a:lnTo>
                    <a:pt x="317322" y="377571"/>
                  </a:lnTo>
                  <a:lnTo>
                    <a:pt x="368706" y="379209"/>
                  </a:lnTo>
                  <a:lnTo>
                    <a:pt x="414451" y="380136"/>
                  </a:lnTo>
                  <a:lnTo>
                    <a:pt x="464820" y="380238"/>
                  </a:lnTo>
                  <a:lnTo>
                    <a:pt x="486918" y="379476"/>
                  </a:lnTo>
                  <a:lnTo>
                    <a:pt x="511848" y="379133"/>
                  </a:lnTo>
                  <a:lnTo>
                    <a:pt x="553402" y="377888"/>
                  </a:lnTo>
                  <a:lnTo>
                    <a:pt x="606526" y="375386"/>
                  </a:lnTo>
                  <a:lnTo>
                    <a:pt x="611886" y="375018"/>
                  </a:lnTo>
                  <a:lnTo>
                    <a:pt x="666115" y="371309"/>
                  </a:lnTo>
                  <a:lnTo>
                    <a:pt x="719328" y="366077"/>
                  </a:lnTo>
                  <a:lnTo>
                    <a:pt x="784491" y="357060"/>
                  </a:lnTo>
                  <a:lnTo>
                    <a:pt x="833120" y="346227"/>
                  </a:lnTo>
                  <a:lnTo>
                    <a:pt x="842772" y="342417"/>
                  </a:lnTo>
                  <a:lnTo>
                    <a:pt x="866394" y="333095"/>
                  </a:lnTo>
                  <a:lnTo>
                    <a:pt x="867956" y="332486"/>
                  </a:lnTo>
                  <a:lnTo>
                    <a:pt x="870966" y="329272"/>
                  </a:lnTo>
                  <a:lnTo>
                    <a:pt x="871728" y="328460"/>
                  </a:lnTo>
                  <a:lnTo>
                    <a:pt x="872490" y="327647"/>
                  </a:lnTo>
                  <a:lnTo>
                    <a:pt x="883920" y="315468"/>
                  </a:lnTo>
                  <a:lnTo>
                    <a:pt x="883920" y="70104"/>
                  </a:lnTo>
                  <a:lnTo>
                    <a:pt x="883920" y="67818"/>
                  </a:lnTo>
                  <a:lnTo>
                    <a:pt x="883920" y="647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375663" y="2526283"/>
            <a:ext cx="9715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5" dirty="0">
                <a:latin typeface="Arial MT"/>
                <a:cs typeface="Arial MT"/>
              </a:rPr>
              <a:t>A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05077" y="2799216"/>
            <a:ext cx="883919" cy="380365"/>
            <a:chOff x="1005077" y="2799216"/>
            <a:chExt cx="883919" cy="380365"/>
          </a:xfrm>
        </p:grpSpPr>
        <p:sp>
          <p:nvSpPr>
            <p:cNvPr id="12" name="object 12"/>
            <p:cNvSpPr/>
            <p:nvPr/>
          </p:nvSpPr>
          <p:spPr>
            <a:xfrm>
              <a:off x="1011173" y="2804922"/>
              <a:ext cx="872490" cy="368935"/>
            </a:xfrm>
            <a:custGeom>
              <a:avLst/>
              <a:gdLst/>
              <a:ahLst/>
              <a:cxnLst/>
              <a:rect l="l" t="t" r="r" b="b"/>
              <a:pathLst>
                <a:path w="872489" h="368935">
                  <a:moveTo>
                    <a:pt x="872490" y="307086"/>
                  </a:moveTo>
                  <a:lnTo>
                    <a:pt x="872490" y="61722"/>
                  </a:lnTo>
                  <a:lnTo>
                    <a:pt x="865443" y="50574"/>
                  </a:lnTo>
                  <a:lnTo>
                    <a:pt x="812800" y="30480"/>
                  </a:lnTo>
                  <a:lnTo>
                    <a:pt x="769685" y="21872"/>
                  </a:lnTo>
                  <a:lnTo>
                    <a:pt x="717032" y="14449"/>
                  </a:lnTo>
                  <a:lnTo>
                    <a:pt x="656082" y="8382"/>
                  </a:lnTo>
                  <a:lnTo>
                    <a:pt x="588075" y="3838"/>
                  </a:lnTo>
                  <a:lnTo>
                    <a:pt x="514255" y="987"/>
                  </a:lnTo>
                  <a:lnTo>
                    <a:pt x="435864" y="0"/>
                  </a:lnTo>
                  <a:lnTo>
                    <a:pt x="357498" y="987"/>
                  </a:lnTo>
                  <a:lnTo>
                    <a:pt x="283748" y="3838"/>
                  </a:lnTo>
                  <a:lnTo>
                    <a:pt x="215843" y="8382"/>
                  </a:lnTo>
                  <a:lnTo>
                    <a:pt x="155013" y="14449"/>
                  </a:lnTo>
                  <a:lnTo>
                    <a:pt x="102486" y="21872"/>
                  </a:lnTo>
                  <a:lnTo>
                    <a:pt x="59492" y="30480"/>
                  </a:lnTo>
                  <a:lnTo>
                    <a:pt x="7020" y="50574"/>
                  </a:lnTo>
                  <a:lnTo>
                    <a:pt x="0" y="61722"/>
                  </a:lnTo>
                  <a:lnTo>
                    <a:pt x="0" y="307086"/>
                  </a:lnTo>
                  <a:lnTo>
                    <a:pt x="59492" y="338328"/>
                  </a:lnTo>
                  <a:lnTo>
                    <a:pt x="102486" y="346935"/>
                  </a:lnTo>
                  <a:lnTo>
                    <a:pt x="155013" y="354358"/>
                  </a:lnTo>
                  <a:lnTo>
                    <a:pt x="215843" y="360426"/>
                  </a:lnTo>
                  <a:lnTo>
                    <a:pt x="283748" y="364969"/>
                  </a:lnTo>
                  <a:lnTo>
                    <a:pt x="357498" y="367820"/>
                  </a:lnTo>
                  <a:lnTo>
                    <a:pt x="435864" y="368808"/>
                  </a:lnTo>
                  <a:lnTo>
                    <a:pt x="514255" y="367820"/>
                  </a:lnTo>
                  <a:lnTo>
                    <a:pt x="588075" y="364969"/>
                  </a:lnTo>
                  <a:lnTo>
                    <a:pt x="656082" y="360426"/>
                  </a:lnTo>
                  <a:lnTo>
                    <a:pt x="717032" y="354358"/>
                  </a:lnTo>
                  <a:lnTo>
                    <a:pt x="769685" y="346935"/>
                  </a:lnTo>
                  <a:lnTo>
                    <a:pt x="812800" y="338328"/>
                  </a:lnTo>
                  <a:lnTo>
                    <a:pt x="865443" y="318233"/>
                  </a:lnTo>
                  <a:lnTo>
                    <a:pt x="872490" y="307086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05078" y="2799219"/>
              <a:ext cx="883919" cy="380365"/>
            </a:xfrm>
            <a:custGeom>
              <a:avLst/>
              <a:gdLst/>
              <a:ahLst/>
              <a:cxnLst/>
              <a:rect l="l" t="t" r="r" b="b"/>
              <a:pathLst>
                <a:path w="883919" h="380364">
                  <a:moveTo>
                    <a:pt x="883920" y="64376"/>
                  </a:moveTo>
                  <a:lnTo>
                    <a:pt x="873277" y="52095"/>
                  </a:lnTo>
                  <a:lnTo>
                    <a:pt x="872490" y="51689"/>
                  </a:lnTo>
                  <a:lnTo>
                    <a:pt x="872490" y="66662"/>
                  </a:lnTo>
                  <a:lnTo>
                    <a:pt x="872490" y="67424"/>
                  </a:lnTo>
                  <a:lnTo>
                    <a:pt x="871397" y="70154"/>
                  </a:lnTo>
                  <a:lnTo>
                    <a:pt x="869442" y="72758"/>
                  </a:lnTo>
                  <a:lnTo>
                    <a:pt x="869442" y="71996"/>
                  </a:lnTo>
                  <a:lnTo>
                    <a:pt x="865632" y="75044"/>
                  </a:lnTo>
                  <a:lnTo>
                    <a:pt x="866394" y="75044"/>
                  </a:lnTo>
                  <a:lnTo>
                    <a:pt x="861822" y="78092"/>
                  </a:lnTo>
                  <a:lnTo>
                    <a:pt x="861822" y="77330"/>
                  </a:lnTo>
                  <a:lnTo>
                    <a:pt x="856488" y="80378"/>
                  </a:lnTo>
                  <a:lnTo>
                    <a:pt x="849630" y="83426"/>
                  </a:lnTo>
                  <a:lnTo>
                    <a:pt x="849630" y="82664"/>
                  </a:lnTo>
                  <a:lnTo>
                    <a:pt x="842010" y="85712"/>
                  </a:lnTo>
                  <a:lnTo>
                    <a:pt x="842772" y="85712"/>
                  </a:lnTo>
                  <a:lnTo>
                    <a:pt x="833628" y="88760"/>
                  </a:lnTo>
                  <a:lnTo>
                    <a:pt x="824484" y="91046"/>
                  </a:lnTo>
                  <a:lnTo>
                    <a:pt x="813816" y="93332"/>
                  </a:lnTo>
                  <a:lnTo>
                    <a:pt x="802386" y="96380"/>
                  </a:lnTo>
                  <a:lnTo>
                    <a:pt x="803148" y="96380"/>
                  </a:lnTo>
                  <a:lnTo>
                    <a:pt x="790956" y="98666"/>
                  </a:lnTo>
                  <a:lnTo>
                    <a:pt x="778002" y="100952"/>
                  </a:lnTo>
                  <a:lnTo>
                    <a:pt x="764286" y="103238"/>
                  </a:lnTo>
                  <a:lnTo>
                    <a:pt x="749808" y="104762"/>
                  </a:lnTo>
                  <a:lnTo>
                    <a:pt x="734568" y="107048"/>
                  </a:lnTo>
                  <a:lnTo>
                    <a:pt x="718566" y="109334"/>
                  </a:lnTo>
                  <a:lnTo>
                    <a:pt x="719328" y="109334"/>
                  </a:lnTo>
                  <a:lnTo>
                    <a:pt x="685800" y="112382"/>
                  </a:lnTo>
                  <a:lnTo>
                    <a:pt x="630097" y="117030"/>
                  </a:lnTo>
                  <a:lnTo>
                    <a:pt x="611124" y="118478"/>
                  </a:lnTo>
                  <a:lnTo>
                    <a:pt x="611886" y="118478"/>
                  </a:lnTo>
                  <a:lnTo>
                    <a:pt x="592074" y="119240"/>
                  </a:lnTo>
                  <a:lnTo>
                    <a:pt x="550926" y="120764"/>
                  </a:lnTo>
                  <a:lnTo>
                    <a:pt x="508254" y="122288"/>
                  </a:lnTo>
                  <a:lnTo>
                    <a:pt x="486156" y="122313"/>
                  </a:lnTo>
                  <a:lnTo>
                    <a:pt x="464058" y="123050"/>
                  </a:lnTo>
                  <a:lnTo>
                    <a:pt x="414743" y="122783"/>
                  </a:lnTo>
                  <a:lnTo>
                    <a:pt x="365417" y="121907"/>
                  </a:lnTo>
                  <a:lnTo>
                    <a:pt x="316103" y="120281"/>
                  </a:lnTo>
                  <a:lnTo>
                    <a:pt x="266839" y="117767"/>
                  </a:lnTo>
                  <a:lnTo>
                    <a:pt x="217652" y="114185"/>
                  </a:lnTo>
                  <a:lnTo>
                    <a:pt x="168567" y="109397"/>
                  </a:lnTo>
                  <a:lnTo>
                    <a:pt x="119634" y="103238"/>
                  </a:lnTo>
                  <a:lnTo>
                    <a:pt x="105918" y="100952"/>
                  </a:lnTo>
                  <a:lnTo>
                    <a:pt x="106680" y="100952"/>
                  </a:lnTo>
                  <a:lnTo>
                    <a:pt x="93726" y="98666"/>
                  </a:lnTo>
                  <a:lnTo>
                    <a:pt x="81534" y="96380"/>
                  </a:lnTo>
                  <a:lnTo>
                    <a:pt x="70104" y="93332"/>
                  </a:lnTo>
                  <a:lnTo>
                    <a:pt x="59436" y="91046"/>
                  </a:lnTo>
                  <a:lnTo>
                    <a:pt x="60198" y="91046"/>
                  </a:lnTo>
                  <a:lnTo>
                    <a:pt x="50292" y="88760"/>
                  </a:lnTo>
                  <a:lnTo>
                    <a:pt x="41910" y="85712"/>
                  </a:lnTo>
                  <a:lnTo>
                    <a:pt x="34290" y="82664"/>
                  </a:lnTo>
                  <a:lnTo>
                    <a:pt x="34290" y="83426"/>
                  </a:lnTo>
                  <a:lnTo>
                    <a:pt x="27432" y="80378"/>
                  </a:lnTo>
                  <a:lnTo>
                    <a:pt x="28194" y="80378"/>
                  </a:lnTo>
                  <a:lnTo>
                    <a:pt x="22098" y="77330"/>
                  </a:lnTo>
                  <a:lnTo>
                    <a:pt x="22098" y="78092"/>
                  </a:lnTo>
                  <a:lnTo>
                    <a:pt x="17526" y="75044"/>
                  </a:lnTo>
                  <a:lnTo>
                    <a:pt x="18288" y="75044"/>
                  </a:lnTo>
                  <a:lnTo>
                    <a:pt x="14516" y="72047"/>
                  </a:lnTo>
                  <a:lnTo>
                    <a:pt x="12446" y="69964"/>
                  </a:lnTo>
                  <a:lnTo>
                    <a:pt x="11430" y="67424"/>
                  </a:lnTo>
                  <a:lnTo>
                    <a:pt x="12192" y="65900"/>
                  </a:lnTo>
                  <a:lnTo>
                    <a:pt x="11430" y="66662"/>
                  </a:lnTo>
                  <a:lnTo>
                    <a:pt x="12192" y="65138"/>
                  </a:lnTo>
                  <a:lnTo>
                    <a:pt x="12954" y="64376"/>
                  </a:lnTo>
                  <a:lnTo>
                    <a:pt x="14478" y="62852"/>
                  </a:lnTo>
                  <a:lnTo>
                    <a:pt x="15240" y="62090"/>
                  </a:lnTo>
                  <a:lnTo>
                    <a:pt x="14478" y="62090"/>
                  </a:lnTo>
                  <a:lnTo>
                    <a:pt x="18288" y="59042"/>
                  </a:lnTo>
                  <a:lnTo>
                    <a:pt x="17526" y="59804"/>
                  </a:lnTo>
                  <a:lnTo>
                    <a:pt x="18288" y="59296"/>
                  </a:lnTo>
                  <a:lnTo>
                    <a:pt x="22098" y="56756"/>
                  </a:lnTo>
                  <a:lnTo>
                    <a:pt x="27432" y="54762"/>
                  </a:lnTo>
                  <a:lnTo>
                    <a:pt x="28194" y="54470"/>
                  </a:lnTo>
                  <a:lnTo>
                    <a:pt x="27432" y="54470"/>
                  </a:lnTo>
                  <a:lnTo>
                    <a:pt x="34290" y="51422"/>
                  </a:lnTo>
                  <a:lnTo>
                    <a:pt x="41910" y="49136"/>
                  </a:lnTo>
                  <a:lnTo>
                    <a:pt x="50292" y="46088"/>
                  </a:lnTo>
                  <a:lnTo>
                    <a:pt x="59436" y="43980"/>
                  </a:lnTo>
                  <a:lnTo>
                    <a:pt x="60198" y="43802"/>
                  </a:lnTo>
                  <a:lnTo>
                    <a:pt x="59436" y="43802"/>
                  </a:lnTo>
                  <a:lnTo>
                    <a:pt x="70104" y="40754"/>
                  </a:lnTo>
                  <a:lnTo>
                    <a:pt x="81534" y="38468"/>
                  </a:lnTo>
                  <a:lnTo>
                    <a:pt x="93726" y="36182"/>
                  </a:lnTo>
                  <a:lnTo>
                    <a:pt x="105918" y="34036"/>
                  </a:lnTo>
                  <a:lnTo>
                    <a:pt x="106680" y="33896"/>
                  </a:lnTo>
                  <a:lnTo>
                    <a:pt x="105918" y="33896"/>
                  </a:lnTo>
                  <a:lnTo>
                    <a:pt x="119634" y="31610"/>
                  </a:lnTo>
                  <a:lnTo>
                    <a:pt x="169430" y="25311"/>
                  </a:lnTo>
                  <a:lnTo>
                    <a:pt x="220065" y="20269"/>
                  </a:lnTo>
                  <a:lnTo>
                    <a:pt x="271310" y="16433"/>
                  </a:lnTo>
                  <a:lnTo>
                    <a:pt x="322973" y="13728"/>
                  </a:lnTo>
                  <a:lnTo>
                    <a:pt x="374865" y="12103"/>
                  </a:lnTo>
                  <a:lnTo>
                    <a:pt x="414883" y="11620"/>
                  </a:lnTo>
                  <a:lnTo>
                    <a:pt x="464058" y="11722"/>
                  </a:lnTo>
                  <a:lnTo>
                    <a:pt x="478561" y="11823"/>
                  </a:lnTo>
                  <a:lnTo>
                    <a:pt x="529971" y="13042"/>
                  </a:lnTo>
                  <a:lnTo>
                    <a:pt x="580821" y="15087"/>
                  </a:lnTo>
                  <a:lnTo>
                    <a:pt x="630936" y="17894"/>
                  </a:lnTo>
                  <a:lnTo>
                    <a:pt x="649224" y="18630"/>
                  </a:lnTo>
                  <a:lnTo>
                    <a:pt x="649439" y="18656"/>
                  </a:lnTo>
                  <a:lnTo>
                    <a:pt x="649224" y="18656"/>
                  </a:lnTo>
                  <a:lnTo>
                    <a:pt x="649986" y="18719"/>
                  </a:lnTo>
                  <a:lnTo>
                    <a:pt x="709142" y="24536"/>
                  </a:lnTo>
                  <a:lnTo>
                    <a:pt x="751179" y="29679"/>
                  </a:lnTo>
                  <a:lnTo>
                    <a:pt x="792911" y="36563"/>
                  </a:lnTo>
                  <a:lnTo>
                    <a:pt x="833628" y="46088"/>
                  </a:lnTo>
                  <a:lnTo>
                    <a:pt x="842772" y="49136"/>
                  </a:lnTo>
                  <a:lnTo>
                    <a:pt x="842010" y="49136"/>
                  </a:lnTo>
                  <a:lnTo>
                    <a:pt x="842772" y="49364"/>
                  </a:lnTo>
                  <a:lnTo>
                    <a:pt x="849630" y="51422"/>
                  </a:lnTo>
                  <a:lnTo>
                    <a:pt x="856488" y="54470"/>
                  </a:lnTo>
                  <a:lnTo>
                    <a:pt x="861822" y="56756"/>
                  </a:lnTo>
                  <a:lnTo>
                    <a:pt x="865632" y="59296"/>
                  </a:lnTo>
                  <a:lnTo>
                    <a:pt x="866394" y="59804"/>
                  </a:lnTo>
                  <a:lnTo>
                    <a:pt x="865632" y="59042"/>
                  </a:lnTo>
                  <a:lnTo>
                    <a:pt x="869442" y="62090"/>
                  </a:lnTo>
                  <a:lnTo>
                    <a:pt x="870966" y="64122"/>
                  </a:lnTo>
                  <a:lnTo>
                    <a:pt x="871728" y="65138"/>
                  </a:lnTo>
                  <a:lnTo>
                    <a:pt x="872490" y="66662"/>
                  </a:lnTo>
                  <a:lnTo>
                    <a:pt x="872490" y="51689"/>
                  </a:lnTo>
                  <a:lnTo>
                    <a:pt x="821766" y="31470"/>
                  </a:lnTo>
                  <a:lnTo>
                    <a:pt x="783183" y="23114"/>
                  </a:lnTo>
                  <a:lnTo>
                    <a:pt x="737616" y="16052"/>
                  </a:lnTo>
                  <a:lnTo>
                    <a:pt x="686206" y="10274"/>
                  </a:lnTo>
                  <a:lnTo>
                    <a:pt x="630097" y="5791"/>
                  </a:lnTo>
                  <a:lnTo>
                    <a:pt x="570471" y="2590"/>
                  </a:lnTo>
                  <a:lnTo>
                    <a:pt x="508254" y="660"/>
                  </a:lnTo>
                  <a:lnTo>
                    <a:pt x="445249" y="0"/>
                  </a:lnTo>
                  <a:lnTo>
                    <a:pt x="381977" y="609"/>
                  </a:lnTo>
                  <a:lnTo>
                    <a:pt x="319798" y="2476"/>
                  </a:lnTo>
                  <a:lnTo>
                    <a:pt x="259880" y="5600"/>
                  </a:lnTo>
                  <a:lnTo>
                    <a:pt x="203365" y="9969"/>
                  </a:lnTo>
                  <a:lnTo>
                    <a:pt x="151434" y="15570"/>
                  </a:lnTo>
                  <a:lnTo>
                    <a:pt x="105219" y="22428"/>
                  </a:lnTo>
                  <a:lnTo>
                    <a:pt x="65887" y="30505"/>
                  </a:lnTo>
                  <a:lnTo>
                    <a:pt x="12496" y="50342"/>
                  </a:lnTo>
                  <a:lnTo>
                    <a:pt x="0" y="64376"/>
                  </a:lnTo>
                  <a:lnTo>
                    <a:pt x="0" y="68186"/>
                  </a:lnTo>
                  <a:lnTo>
                    <a:pt x="0" y="69710"/>
                  </a:lnTo>
                  <a:lnTo>
                    <a:pt x="0" y="315836"/>
                  </a:lnTo>
                  <a:lnTo>
                    <a:pt x="762" y="318122"/>
                  </a:lnTo>
                  <a:lnTo>
                    <a:pt x="3048" y="322694"/>
                  </a:lnTo>
                  <a:lnTo>
                    <a:pt x="11430" y="327380"/>
                  </a:lnTo>
                  <a:lnTo>
                    <a:pt x="12954" y="328231"/>
                  </a:lnTo>
                  <a:lnTo>
                    <a:pt x="14478" y="329082"/>
                  </a:lnTo>
                  <a:lnTo>
                    <a:pt x="18288" y="331216"/>
                  </a:lnTo>
                  <a:lnTo>
                    <a:pt x="27432" y="336321"/>
                  </a:lnTo>
                  <a:lnTo>
                    <a:pt x="32626" y="339217"/>
                  </a:lnTo>
                  <a:lnTo>
                    <a:pt x="59436" y="347345"/>
                  </a:lnTo>
                  <a:lnTo>
                    <a:pt x="75209" y="352132"/>
                  </a:lnTo>
                  <a:lnTo>
                    <a:pt x="105918" y="357886"/>
                  </a:lnTo>
                  <a:lnTo>
                    <a:pt x="105918" y="346316"/>
                  </a:lnTo>
                  <a:lnTo>
                    <a:pt x="105918" y="346189"/>
                  </a:lnTo>
                  <a:lnTo>
                    <a:pt x="93726" y="344030"/>
                  </a:lnTo>
                  <a:lnTo>
                    <a:pt x="81534" y="341744"/>
                  </a:lnTo>
                  <a:lnTo>
                    <a:pt x="70104" y="339458"/>
                  </a:lnTo>
                  <a:lnTo>
                    <a:pt x="59436" y="336410"/>
                  </a:lnTo>
                  <a:lnTo>
                    <a:pt x="60198" y="336410"/>
                  </a:lnTo>
                  <a:lnTo>
                    <a:pt x="50292" y="334124"/>
                  </a:lnTo>
                  <a:lnTo>
                    <a:pt x="41910" y="331076"/>
                  </a:lnTo>
                  <a:lnTo>
                    <a:pt x="41910" y="331838"/>
                  </a:lnTo>
                  <a:lnTo>
                    <a:pt x="34290" y="328790"/>
                  </a:lnTo>
                  <a:lnTo>
                    <a:pt x="27432" y="325742"/>
                  </a:lnTo>
                  <a:lnTo>
                    <a:pt x="28194" y="325742"/>
                  </a:lnTo>
                  <a:lnTo>
                    <a:pt x="22098" y="323456"/>
                  </a:lnTo>
                  <a:lnTo>
                    <a:pt x="17526" y="320408"/>
                  </a:lnTo>
                  <a:lnTo>
                    <a:pt x="18288" y="321170"/>
                  </a:lnTo>
                  <a:lnTo>
                    <a:pt x="14478" y="318122"/>
                  </a:lnTo>
                  <a:lnTo>
                    <a:pt x="15240" y="318122"/>
                  </a:lnTo>
                  <a:lnTo>
                    <a:pt x="12192" y="315074"/>
                  </a:lnTo>
                  <a:lnTo>
                    <a:pt x="11430" y="313550"/>
                  </a:lnTo>
                  <a:lnTo>
                    <a:pt x="12192" y="314312"/>
                  </a:lnTo>
                  <a:lnTo>
                    <a:pt x="11430" y="312788"/>
                  </a:lnTo>
                  <a:lnTo>
                    <a:pt x="11430" y="83058"/>
                  </a:lnTo>
                  <a:lnTo>
                    <a:pt x="12192" y="83464"/>
                  </a:lnTo>
                  <a:lnTo>
                    <a:pt x="12954" y="83870"/>
                  </a:lnTo>
                  <a:lnTo>
                    <a:pt x="15240" y="85102"/>
                  </a:lnTo>
                  <a:lnTo>
                    <a:pt x="17526" y="86321"/>
                  </a:lnTo>
                  <a:lnTo>
                    <a:pt x="27432" y="91655"/>
                  </a:lnTo>
                  <a:lnTo>
                    <a:pt x="29933" y="93002"/>
                  </a:lnTo>
                  <a:lnTo>
                    <a:pt x="98856" y="111112"/>
                  </a:lnTo>
                  <a:lnTo>
                    <a:pt x="144894" y="118224"/>
                  </a:lnTo>
                  <a:lnTo>
                    <a:pt x="197027" y="124053"/>
                  </a:lnTo>
                  <a:lnTo>
                    <a:pt x="254025" y="128574"/>
                  </a:lnTo>
                  <a:lnTo>
                    <a:pt x="314680" y="131813"/>
                  </a:lnTo>
                  <a:lnTo>
                    <a:pt x="377774" y="133756"/>
                  </a:lnTo>
                  <a:lnTo>
                    <a:pt x="442074" y="134404"/>
                  </a:lnTo>
                  <a:lnTo>
                    <a:pt x="506374" y="133756"/>
                  </a:lnTo>
                  <a:lnTo>
                    <a:pt x="569455" y="131813"/>
                  </a:lnTo>
                  <a:lnTo>
                    <a:pt x="611886" y="129552"/>
                  </a:lnTo>
                  <a:lnTo>
                    <a:pt x="630097" y="128587"/>
                  </a:lnTo>
                  <a:lnTo>
                    <a:pt x="687082" y="124053"/>
                  </a:lnTo>
                  <a:lnTo>
                    <a:pt x="719328" y="120446"/>
                  </a:lnTo>
                  <a:lnTo>
                    <a:pt x="739190" y="118237"/>
                  </a:lnTo>
                  <a:lnTo>
                    <a:pt x="785202" y="111112"/>
                  </a:lnTo>
                  <a:lnTo>
                    <a:pt x="803148" y="107213"/>
                  </a:lnTo>
                  <a:lnTo>
                    <a:pt x="823899" y="102704"/>
                  </a:lnTo>
                  <a:lnTo>
                    <a:pt x="842772" y="96634"/>
                  </a:lnTo>
                  <a:lnTo>
                    <a:pt x="854062" y="93002"/>
                  </a:lnTo>
                  <a:lnTo>
                    <a:pt x="866394" y="86360"/>
                  </a:lnTo>
                  <a:lnTo>
                    <a:pt x="870966" y="83896"/>
                  </a:lnTo>
                  <a:lnTo>
                    <a:pt x="871728" y="83489"/>
                  </a:lnTo>
                  <a:lnTo>
                    <a:pt x="872490" y="83083"/>
                  </a:lnTo>
                  <a:lnTo>
                    <a:pt x="872490" y="313550"/>
                  </a:lnTo>
                  <a:lnTo>
                    <a:pt x="871728" y="315074"/>
                  </a:lnTo>
                  <a:lnTo>
                    <a:pt x="869442" y="318122"/>
                  </a:lnTo>
                  <a:lnTo>
                    <a:pt x="865632" y="321170"/>
                  </a:lnTo>
                  <a:lnTo>
                    <a:pt x="866394" y="320408"/>
                  </a:lnTo>
                  <a:lnTo>
                    <a:pt x="861822" y="323456"/>
                  </a:lnTo>
                  <a:lnTo>
                    <a:pt x="856488" y="325742"/>
                  </a:lnTo>
                  <a:lnTo>
                    <a:pt x="849630" y="328790"/>
                  </a:lnTo>
                  <a:lnTo>
                    <a:pt x="842010" y="331838"/>
                  </a:lnTo>
                  <a:lnTo>
                    <a:pt x="842772" y="331076"/>
                  </a:lnTo>
                  <a:lnTo>
                    <a:pt x="833628" y="334124"/>
                  </a:lnTo>
                  <a:lnTo>
                    <a:pt x="824484" y="336410"/>
                  </a:lnTo>
                  <a:lnTo>
                    <a:pt x="813816" y="339458"/>
                  </a:lnTo>
                  <a:lnTo>
                    <a:pt x="802386" y="341744"/>
                  </a:lnTo>
                  <a:lnTo>
                    <a:pt x="803148" y="341744"/>
                  </a:lnTo>
                  <a:lnTo>
                    <a:pt x="764286" y="348602"/>
                  </a:lnTo>
                  <a:lnTo>
                    <a:pt x="734568" y="352412"/>
                  </a:lnTo>
                  <a:lnTo>
                    <a:pt x="718566" y="354698"/>
                  </a:lnTo>
                  <a:lnTo>
                    <a:pt x="719328" y="354698"/>
                  </a:lnTo>
                  <a:lnTo>
                    <a:pt x="702564" y="356222"/>
                  </a:lnTo>
                  <a:lnTo>
                    <a:pt x="654875" y="360908"/>
                  </a:lnTo>
                  <a:lnTo>
                    <a:pt x="605561" y="364312"/>
                  </a:lnTo>
                  <a:lnTo>
                    <a:pt x="556158" y="366534"/>
                  </a:lnTo>
                  <a:lnTo>
                    <a:pt x="508254" y="367652"/>
                  </a:lnTo>
                  <a:lnTo>
                    <a:pt x="486156" y="368414"/>
                  </a:lnTo>
                  <a:lnTo>
                    <a:pt x="426796" y="368401"/>
                  </a:lnTo>
                  <a:lnTo>
                    <a:pt x="365544" y="367690"/>
                  </a:lnTo>
                  <a:lnTo>
                    <a:pt x="316128" y="366128"/>
                  </a:lnTo>
                  <a:lnTo>
                    <a:pt x="266738" y="363588"/>
                  </a:lnTo>
                  <a:lnTo>
                    <a:pt x="217449" y="359918"/>
                  </a:lnTo>
                  <a:lnTo>
                    <a:pt x="168389" y="354977"/>
                  </a:lnTo>
                  <a:lnTo>
                    <a:pt x="119634" y="348602"/>
                  </a:lnTo>
                  <a:lnTo>
                    <a:pt x="106680" y="346443"/>
                  </a:lnTo>
                  <a:lnTo>
                    <a:pt x="106680" y="358025"/>
                  </a:lnTo>
                  <a:lnTo>
                    <a:pt x="185318" y="368935"/>
                  </a:lnTo>
                  <a:lnTo>
                    <a:pt x="245808" y="373761"/>
                  </a:lnTo>
                  <a:lnTo>
                    <a:pt x="305231" y="376796"/>
                  </a:lnTo>
                  <a:lnTo>
                    <a:pt x="360070" y="378523"/>
                  </a:lnTo>
                  <a:lnTo>
                    <a:pt x="406819" y="379387"/>
                  </a:lnTo>
                  <a:lnTo>
                    <a:pt x="441960" y="379844"/>
                  </a:lnTo>
                  <a:lnTo>
                    <a:pt x="486918" y="379844"/>
                  </a:lnTo>
                  <a:lnTo>
                    <a:pt x="554253" y="377939"/>
                  </a:lnTo>
                  <a:lnTo>
                    <a:pt x="607047" y="375450"/>
                  </a:lnTo>
                  <a:lnTo>
                    <a:pt x="666076" y="371436"/>
                  </a:lnTo>
                  <a:lnTo>
                    <a:pt x="719328" y="366242"/>
                  </a:lnTo>
                  <a:lnTo>
                    <a:pt x="783310" y="357416"/>
                  </a:lnTo>
                  <a:lnTo>
                    <a:pt x="803148" y="353009"/>
                  </a:lnTo>
                  <a:lnTo>
                    <a:pt x="831761" y="346659"/>
                  </a:lnTo>
                  <a:lnTo>
                    <a:pt x="870966" y="328866"/>
                  </a:lnTo>
                  <a:lnTo>
                    <a:pt x="872490" y="327329"/>
                  </a:lnTo>
                  <a:lnTo>
                    <a:pt x="883920" y="315836"/>
                  </a:lnTo>
                  <a:lnTo>
                    <a:pt x="883920" y="69710"/>
                  </a:lnTo>
                  <a:lnTo>
                    <a:pt x="883920" y="68186"/>
                  </a:lnTo>
                  <a:lnTo>
                    <a:pt x="883920" y="643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381760" y="2940050"/>
            <a:ext cx="10350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5" dirty="0">
                <a:latin typeface="Arial MT"/>
                <a:cs typeface="Arial MT"/>
              </a:rPr>
              <a:t>C</a:t>
            </a:r>
            <a:endParaRPr sz="850">
              <a:latin typeface="Arial MT"/>
              <a:cs typeface="Arial MT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5077" y="3212592"/>
            <a:ext cx="883920" cy="747522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381760" y="3353053"/>
            <a:ext cx="9715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5" dirty="0">
                <a:latin typeface="Arial MT"/>
                <a:cs typeface="Arial MT"/>
              </a:rPr>
              <a:t>E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81760" y="3720338"/>
            <a:ext cx="109220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5" dirty="0">
                <a:latin typeface="Arial MT"/>
                <a:cs typeface="Arial MT"/>
              </a:rPr>
              <a:t>G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082034" y="3579876"/>
            <a:ext cx="885190" cy="380365"/>
            <a:chOff x="4082034" y="3579876"/>
            <a:chExt cx="885190" cy="380365"/>
          </a:xfrm>
        </p:grpSpPr>
        <p:sp>
          <p:nvSpPr>
            <p:cNvPr id="19" name="object 19"/>
            <p:cNvSpPr/>
            <p:nvPr/>
          </p:nvSpPr>
          <p:spPr>
            <a:xfrm>
              <a:off x="4088130" y="3585972"/>
              <a:ext cx="872490" cy="368300"/>
            </a:xfrm>
            <a:custGeom>
              <a:avLst/>
              <a:gdLst/>
              <a:ahLst/>
              <a:cxnLst/>
              <a:rect l="l" t="t" r="r" b="b"/>
              <a:pathLst>
                <a:path w="872489" h="368300">
                  <a:moveTo>
                    <a:pt x="872490" y="307086"/>
                  </a:moveTo>
                  <a:lnTo>
                    <a:pt x="872490" y="60960"/>
                  </a:lnTo>
                  <a:lnTo>
                    <a:pt x="865469" y="50039"/>
                  </a:lnTo>
                  <a:lnTo>
                    <a:pt x="812997" y="30254"/>
                  </a:lnTo>
                  <a:lnTo>
                    <a:pt x="770003" y="21741"/>
                  </a:lnTo>
                  <a:lnTo>
                    <a:pt x="717476" y="14382"/>
                  </a:lnTo>
                  <a:lnTo>
                    <a:pt x="656646" y="8353"/>
                  </a:lnTo>
                  <a:lnTo>
                    <a:pt x="588741" y="3829"/>
                  </a:lnTo>
                  <a:lnTo>
                    <a:pt x="514991" y="986"/>
                  </a:lnTo>
                  <a:lnTo>
                    <a:pt x="436626" y="0"/>
                  </a:lnTo>
                  <a:lnTo>
                    <a:pt x="358033" y="986"/>
                  </a:lnTo>
                  <a:lnTo>
                    <a:pt x="284106" y="3829"/>
                  </a:lnTo>
                  <a:lnTo>
                    <a:pt x="216069" y="8353"/>
                  </a:lnTo>
                  <a:lnTo>
                    <a:pt x="155143" y="14382"/>
                  </a:lnTo>
                  <a:lnTo>
                    <a:pt x="102553" y="21741"/>
                  </a:lnTo>
                  <a:lnTo>
                    <a:pt x="59520" y="30254"/>
                  </a:lnTo>
                  <a:lnTo>
                    <a:pt x="7021" y="50039"/>
                  </a:lnTo>
                  <a:lnTo>
                    <a:pt x="0" y="60960"/>
                  </a:lnTo>
                  <a:lnTo>
                    <a:pt x="0" y="307086"/>
                  </a:lnTo>
                  <a:lnTo>
                    <a:pt x="59520" y="337791"/>
                  </a:lnTo>
                  <a:lnTo>
                    <a:pt x="102553" y="346304"/>
                  </a:lnTo>
                  <a:lnTo>
                    <a:pt x="155143" y="353663"/>
                  </a:lnTo>
                  <a:lnTo>
                    <a:pt x="216069" y="359692"/>
                  </a:lnTo>
                  <a:lnTo>
                    <a:pt x="284106" y="364216"/>
                  </a:lnTo>
                  <a:lnTo>
                    <a:pt x="358033" y="367059"/>
                  </a:lnTo>
                  <a:lnTo>
                    <a:pt x="436626" y="368046"/>
                  </a:lnTo>
                  <a:lnTo>
                    <a:pt x="514991" y="367059"/>
                  </a:lnTo>
                  <a:lnTo>
                    <a:pt x="588741" y="364216"/>
                  </a:lnTo>
                  <a:lnTo>
                    <a:pt x="656646" y="359692"/>
                  </a:lnTo>
                  <a:lnTo>
                    <a:pt x="717476" y="353663"/>
                  </a:lnTo>
                  <a:lnTo>
                    <a:pt x="770003" y="346304"/>
                  </a:lnTo>
                  <a:lnTo>
                    <a:pt x="812997" y="337791"/>
                  </a:lnTo>
                  <a:lnTo>
                    <a:pt x="865469" y="318006"/>
                  </a:lnTo>
                  <a:lnTo>
                    <a:pt x="872490" y="307086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082034" y="3579888"/>
              <a:ext cx="885190" cy="380365"/>
            </a:xfrm>
            <a:custGeom>
              <a:avLst/>
              <a:gdLst/>
              <a:ahLst/>
              <a:cxnLst/>
              <a:rect l="l" t="t" r="r" b="b"/>
              <a:pathLst>
                <a:path w="885189" h="380364">
                  <a:moveTo>
                    <a:pt x="884682" y="67056"/>
                  </a:moveTo>
                  <a:lnTo>
                    <a:pt x="883158" y="62484"/>
                  </a:lnTo>
                  <a:lnTo>
                    <a:pt x="873252" y="54216"/>
                  </a:lnTo>
                  <a:lnTo>
                    <a:pt x="873252" y="67056"/>
                  </a:lnTo>
                  <a:lnTo>
                    <a:pt x="872490" y="66294"/>
                  </a:lnTo>
                  <a:lnTo>
                    <a:pt x="873061" y="67437"/>
                  </a:lnTo>
                  <a:lnTo>
                    <a:pt x="872490" y="68580"/>
                  </a:lnTo>
                  <a:lnTo>
                    <a:pt x="873252" y="67818"/>
                  </a:lnTo>
                  <a:lnTo>
                    <a:pt x="873252" y="82918"/>
                  </a:lnTo>
                  <a:lnTo>
                    <a:pt x="873252" y="312420"/>
                  </a:lnTo>
                  <a:lnTo>
                    <a:pt x="872490" y="313944"/>
                  </a:lnTo>
                  <a:lnTo>
                    <a:pt x="873252" y="313182"/>
                  </a:lnTo>
                  <a:lnTo>
                    <a:pt x="872490" y="314706"/>
                  </a:lnTo>
                  <a:lnTo>
                    <a:pt x="873252" y="313944"/>
                  </a:lnTo>
                  <a:lnTo>
                    <a:pt x="872490" y="315468"/>
                  </a:lnTo>
                  <a:lnTo>
                    <a:pt x="870204" y="317754"/>
                  </a:lnTo>
                  <a:lnTo>
                    <a:pt x="866394" y="320802"/>
                  </a:lnTo>
                  <a:lnTo>
                    <a:pt x="867156" y="320802"/>
                  </a:lnTo>
                  <a:lnTo>
                    <a:pt x="861822" y="323850"/>
                  </a:lnTo>
                  <a:lnTo>
                    <a:pt x="862584" y="323088"/>
                  </a:lnTo>
                  <a:lnTo>
                    <a:pt x="856488" y="326136"/>
                  </a:lnTo>
                  <a:lnTo>
                    <a:pt x="857250" y="326136"/>
                  </a:lnTo>
                  <a:lnTo>
                    <a:pt x="850392" y="329184"/>
                  </a:lnTo>
                  <a:lnTo>
                    <a:pt x="842772" y="331470"/>
                  </a:lnTo>
                  <a:lnTo>
                    <a:pt x="833628" y="334518"/>
                  </a:lnTo>
                  <a:lnTo>
                    <a:pt x="834390" y="334518"/>
                  </a:lnTo>
                  <a:lnTo>
                    <a:pt x="824484" y="336804"/>
                  </a:lnTo>
                  <a:lnTo>
                    <a:pt x="813816" y="339090"/>
                  </a:lnTo>
                  <a:lnTo>
                    <a:pt x="814578" y="339090"/>
                  </a:lnTo>
                  <a:lnTo>
                    <a:pt x="753402" y="350240"/>
                  </a:lnTo>
                  <a:lnTo>
                    <a:pt x="703033" y="356527"/>
                  </a:lnTo>
                  <a:lnTo>
                    <a:pt x="652233" y="361213"/>
                  </a:lnTo>
                  <a:lnTo>
                    <a:pt x="601179" y="364540"/>
                  </a:lnTo>
                  <a:lnTo>
                    <a:pt x="550011" y="366725"/>
                  </a:lnTo>
                  <a:lnTo>
                    <a:pt x="498944" y="368007"/>
                  </a:lnTo>
                  <a:lnTo>
                    <a:pt x="448132" y="368630"/>
                  </a:lnTo>
                  <a:lnTo>
                    <a:pt x="397764" y="368808"/>
                  </a:lnTo>
                  <a:lnTo>
                    <a:pt x="375666" y="368046"/>
                  </a:lnTo>
                  <a:lnTo>
                    <a:pt x="376428" y="368046"/>
                  </a:lnTo>
                  <a:lnTo>
                    <a:pt x="375666" y="368007"/>
                  </a:lnTo>
                  <a:lnTo>
                    <a:pt x="354330" y="367284"/>
                  </a:lnTo>
                  <a:lnTo>
                    <a:pt x="306654" y="365683"/>
                  </a:lnTo>
                  <a:lnTo>
                    <a:pt x="259676" y="363029"/>
                  </a:lnTo>
                  <a:lnTo>
                    <a:pt x="212788" y="359448"/>
                  </a:lnTo>
                  <a:lnTo>
                    <a:pt x="165354" y="355092"/>
                  </a:lnTo>
                  <a:lnTo>
                    <a:pt x="149352" y="352806"/>
                  </a:lnTo>
                  <a:lnTo>
                    <a:pt x="150114" y="352806"/>
                  </a:lnTo>
                  <a:lnTo>
                    <a:pt x="149352" y="352691"/>
                  </a:lnTo>
                  <a:lnTo>
                    <a:pt x="134874" y="350520"/>
                  </a:lnTo>
                  <a:lnTo>
                    <a:pt x="120396" y="348996"/>
                  </a:lnTo>
                  <a:lnTo>
                    <a:pt x="106680" y="346710"/>
                  </a:lnTo>
                  <a:lnTo>
                    <a:pt x="93726" y="344424"/>
                  </a:lnTo>
                  <a:lnTo>
                    <a:pt x="81534" y="342138"/>
                  </a:lnTo>
                  <a:lnTo>
                    <a:pt x="70104" y="339090"/>
                  </a:lnTo>
                  <a:lnTo>
                    <a:pt x="70866" y="339090"/>
                  </a:lnTo>
                  <a:lnTo>
                    <a:pt x="60198" y="336804"/>
                  </a:lnTo>
                  <a:lnTo>
                    <a:pt x="50292" y="334518"/>
                  </a:lnTo>
                  <a:lnTo>
                    <a:pt x="51054" y="334518"/>
                  </a:lnTo>
                  <a:lnTo>
                    <a:pt x="41910" y="331470"/>
                  </a:lnTo>
                  <a:lnTo>
                    <a:pt x="34290" y="329184"/>
                  </a:lnTo>
                  <a:lnTo>
                    <a:pt x="35052" y="329184"/>
                  </a:lnTo>
                  <a:lnTo>
                    <a:pt x="28194" y="326136"/>
                  </a:lnTo>
                  <a:lnTo>
                    <a:pt x="22098" y="323088"/>
                  </a:lnTo>
                  <a:lnTo>
                    <a:pt x="22860" y="323850"/>
                  </a:lnTo>
                  <a:lnTo>
                    <a:pt x="18288" y="320802"/>
                  </a:lnTo>
                  <a:lnTo>
                    <a:pt x="14478" y="317754"/>
                  </a:lnTo>
                  <a:lnTo>
                    <a:pt x="13716" y="316992"/>
                  </a:lnTo>
                  <a:lnTo>
                    <a:pt x="11430" y="313944"/>
                  </a:lnTo>
                  <a:lnTo>
                    <a:pt x="12192" y="314706"/>
                  </a:lnTo>
                  <a:lnTo>
                    <a:pt x="11430" y="313182"/>
                  </a:lnTo>
                  <a:lnTo>
                    <a:pt x="12192" y="313944"/>
                  </a:lnTo>
                  <a:lnTo>
                    <a:pt x="11430" y="312420"/>
                  </a:lnTo>
                  <a:lnTo>
                    <a:pt x="12192" y="313182"/>
                  </a:lnTo>
                  <a:lnTo>
                    <a:pt x="12192" y="83299"/>
                  </a:lnTo>
                  <a:lnTo>
                    <a:pt x="15240" y="84924"/>
                  </a:lnTo>
                  <a:lnTo>
                    <a:pt x="22098" y="88582"/>
                  </a:lnTo>
                  <a:lnTo>
                    <a:pt x="31026" y="93345"/>
                  </a:lnTo>
                  <a:lnTo>
                    <a:pt x="34290" y="94399"/>
                  </a:lnTo>
                  <a:lnTo>
                    <a:pt x="41910" y="96837"/>
                  </a:lnTo>
                  <a:lnTo>
                    <a:pt x="50292" y="99517"/>
                  </a:lnTo>
                  <a:lnTo>
                    <a:pt x="61290" y="103035"/>
                  </a:lnTo>
                  <a:lnTo>
                    <a:pt x="100012" y="111429"/>
                  </a:lnTo>
                  <a:lnTo>
                    <a:pt x="145999" y="118541"/>
                  </a:lnTo>
                  <a:lnTo>
                    <a:pt x="198031" y="124358"/>
                  </a:lnTo>
                  <a:lnTo>
                    <a:pt x="254901" y="128879"/>
                  </a:lnTo>
                  <a:lnTo>
                    <a:pt x="315404" y="132105"/>
                  </a:lnTo>
                  <a:lnTo>
                    <a:pt x="378333" y="134048"/>
                  </a:lnTo>
                  <a:lnTo>
                    <a:pt x="442455" y="134696"/>
                  </a:lnTo>
                  <a:lnTo>
                    <a:pt x="506577" y="134048"/>
                  </a:lnTo>
                  <a:lnTo>
                    <a:pt x="569493" y="132105"/>
                  </a:lnTo>
                  <a:lnTo>
                    <a:pt x="629983" y="128879"/>
                  </a:lnTo>
                  <a:lnTo>
                    <a:pt x="686841" y="124358"/>
                  </a:lnTo>
                  <a:lnTo>
                    <a:pt x="738847" y="118541"/>
                  </a:lnTo>
                  <a:lnTo>
                    <a:pt x="784809" y="111442"/>
                  </a:lnTo>
                  <a:lnTo>
                    <a:pt x="814578" y="104978"/>
                  </a:lnTo>
                  <a:lnTo>
                    <a:pt x="823506" y="103047"/>
                  </a:lnTo>
                  <a:lnTo>
                    <a:pt x="834390" y="99555"/>
                  </a:lnTo>
                  <a:lnTo>
                    <a:pt x="853732" y="93357"/>
                  </a:lnTo>
                  <a:lnTo>
                    <a:pt x="857250" y="91478"/>
                  </a:lnTo>
                  <a:lnTo>
                    <a:pt x="862584" y="88620"/>
                  </a:lnTo>
                  <a:lnTo>
                    <a:pt x="866394" y="86588"/>
                  </a:lnTo>
                  <a:lnTo>
                    <a:pt x="869442" y="84950"/>
                  </a:lnTo>
                  <a:lnTo>
                    <a:pt x="872490" y="83324"/>
                  </a:lnTo>
                  <a:lnTo>
                    <a:pt x="873252" y="82918"/>
                  </a:lnTo>
                  <a:lnTo>
                    <a:pt x="873252" y="67818"/>
                  </a:lnTo>
                  <a:lnTo>
                    <a:pt x="871728" y="70866"/>
                  </a:lnTo>
                  <a:lnTo>
                    <a:pt x="870204" y="72390"/>
                  </a:lnTo>
                  <a:lnTo>
                    <a:pt x="866394" y="75438"/>
                  </a:lnTo>
                  <a:lnTo>
                    <a:pt x="867156" y="74676"/>
                  </a:lnTo>
                  <a:lnTo>
                    <a:pt x="861822" y="77724"/>
                  </a:lnTo>
                  <a:lnTo>
                    <a:pt x="862584" y="77724"/>
                  </a:lnTo>
                  <a:lnTo>
                    <a:pt x="856488" y="80772"/>
                  </a:lnTo>
                  <a:lnTo>
                    <a:pt x="857250" y="80772"/>
                  </a:lnTo>
                  <a:lnTo>
                    <a:pt x="850392" y="83058"/>
                  </a:lnTo>
                  <a:lnTo>
                    <a:pt x="842772" y="86106"/>
                  </a:lnTo>
                  <a:lnTo>
                    <a:pt x="833628" y="88392"/>
                  </a:lnTo>
                  <a:lnTo>
                    <a:pt x="834390" y="88392"/>
                  </a:lnTo>
                  <a:lnTo>
                    <a:pt x="824484" y="91440"/>
                  </a:lnTo>
                  <a:lnTo>
                    <a:pt x="813816" y="93726"/>
                  </a:lnTo>
                  <a:lnTo>
                    <a:pt x="814578" y="93726"/>
                  </a:lnTo>
                  <a:lnTo>
                    <a:pt x="753452" y="104457"/>
                  </a:lnTo>
                  <a:lnTo>
                    <a:pt x="703110" y="110972"/>
                  </a:lnTo>
                  <a:lnTo>
                    <a:pt x="652310" y="115785"/>
                  </a:lnTo>
                  <a:lnTo>
                    <a:pt x="601218" y="119126"/>
                  </a:lnTo>
                  <a:lnTo>
                    <a:pt x="550024" y="121246"/>
                  </a:lnTo>
                  <a:lnTo>
                    <a:pt x="498932" y="122389"/>
                  </a:lnTo>
                  <a:lnTo>
                    <a:pt x="448119" y="122783"/>
                  </a:lnTo>
                  <a:lnTo>
                    <a:pt x="375666" y="122682"/>
                  </a:lnTo>
                  <a:lnTo>
                    <a:pt x="376428" y="122682"/>
                  </a:lnTo>
                  <a:lnTo>
                    <a:pt x="375666" y="122643"/>
                  </a:lnTo>
                  <a:lnTo>
                    <a:pt x="307149" y="120091"/>
                  </a:lnTo>
                  <a:lnTo>
                    <a:pt x="259664" y="117602"/>
                  </a:lnTo>
                  <a:lnTo>
                    <a:pt x="212267" y="114033"/>
                  </a:lnTo>
                  <a:lnTo>
                    <a:pt x="165354" y="108966"/>
                  </a:lnTo>
                  <a:lnTo>
                    <a:pt x="149352" y="107442"/>
                  </a:lnTo>
                  <a:lnTo>
                    <a:pt x="150114" y="107442"/>
                  </a:lnTo>
                  <a:lnTo>
                    <a:pt x="149352" y="107327"/>
                  </a:lnTo>
                  <a:lnTo>
                    <a:pt x="134874" y="105156"/>
                  </a:lnTo>
                  <a:lnTo>
                    <a:pt x="93726" y="98298"/>
                  </a:lnTo>
                  <a:lnTo>
                    <a:pt x="70104" y="93726"/>
                  </a:lnTo>
                  <a:lnTo>
                    <a:pt x="70866" y="93726"/>
                  </a:lnTo>
                  <a:lnTo>
                    <a:pt x="60198" y="91440"/>
                  </a:lnTo>
                  <a:lnTo>
                    <a:pt x="50292" y="88392"/>
                  </a:lnTo>
                  <a:lnTo>
                    <a:pt x="51054" y="88392"/>
                  </a:lnTo>
                  <a:lnTo>
                    <a:pt x="41910" y="86106"/>
                  </a:lnTo>
                  <a:lnTo>
                    <a:pt x="42672" y="86106"/>
                  </a:lnTo>
                  <a:lnTo>
                    <a:pt x="34290" y="83058"/>
                  </a:lnTo>
                  <a:lnTo>
                    <a:pt x="35052" y="83058"/>
                  </a:lnTo>
                  <a:lnTo>
                    <a:pt x="28194" y="80772"/>
                  </a:lnTo>
                  <a:lnTo>
                    <a:pt x="22098" y="77724"/>
                  </a:lnTo>
                  <a:lnTo>
                    <a:pt x="22860" y="77724"/>
                  </a:lnTo>
                  <a:lnTo>
                    <a:pt x="18288" y="74676"/>
                  </a:lnTo>
                  <a:lnTo>
                    <a:pt x="18288" y="75438"/>
                  </a:lnTo>
                  <a:lnTo>
                    <a:pt x="14478" y="72390"/>
                  </a:lnTo>
                  <a:lnTo>
                    <a:pt x="12192" y="70104"/>
                  </a:lnTo>
                  <a:lnTo>
                    <a:pt x="13716" y="70866"/>
                  </a:lnTo>
                  <a:lnTo>
                    <a:pt x="12192" y="68834"/>
                  </a:lnTo>
                  <a:lnTo>
                    <a:pt x="12192" y="68580"/>
                  </a:lnTo>
                  <a:lnTo>
                    <a:pt x="12192" y="67818"/>
                  </a:lnTo>
                  <a:lnTo>
                    <a:pt x="11430" y="67818"/>
                  </a:lnTo>
                  <a:lnTo>
                    <a:pt x="12192" y="66294"/>
                  </a:lnTo>
                  <a:lnTo>
                    <a:pt x="11430" y="67056"/>
                  </a:lnTo>
                  <a:lnTo>
                    <a:pt x="13716" y="64008"/>
                  </a:lnTo>
                  <a:lnTo>
                    <a:pt x="12192" y="64770"/>
                  </a:lnTo>
                  <a:lnTo>
                    <a:pt x="14478" y="62484"/>
                  </a:lnTo>
                  <a:lnTo>
                    <a:pt x="15240" y="61874"/>
                  </a:lnTo>
                  <a:lnTo>
                    <a:pt x="18288" y="59436"/>
                  </a:lnTo>
                  <a:lnTo>
                    <a:pt x="18288" y="60198"/>
                  </a:lnTo>
                  <a:lnTo>
                    <a:pt x="22098" y="57658"/>
                  </a:lnTo>
                  <a:lnTo>
                    <a:pt x="22860" y="57150"/>
                  </a:lnTo>
                  <a:lnTo>
                    <a:pt x="22098" y="57150"/>
                  </a:lnTo>
                  <a:lnTo>
                    <a:pt x="28194" y="54102"/>
                  </a:lnTo>
                  <a:lnTo>
                    <a:pt x="28194" y="54864"/>
                  </a:lnTo>
                  <a:lnTo>
                    <a:pt x="34290" y="52146"/>
                  </a:lnTo>
                  <a:lnTo>
                    <a:pt x="35052" y="51816"/>
                  </a:lnTo>
                  <a:lnTo>
                    <a:pt x="34290" y="51816"/>
                  </a:lnTo>
                  <a:lnTo>
                    <a:pt x="41910" y="49034"/>
                  </a:lnTo>
                  <a:lnTo>
                    <a:pt x="42672" y="48768"/>
                  </a:lnTo>
                  <a:lnTo>
                    <a:pt x="41910" y="48768"/>
                  </a:lnTo>
                  <a:lnTo>
                    <a:pt x="50292" y="46672"/>
                  </a:lnTo>
                  <a:lnTo>
                    <a:pt x="51054" y="46482"/>
                  </a:lnTo>
                  <a:lnTo>
                    <a:pt x="50292" y="46482"/>
                  </a:lnTo>
                  <a:lnTo>
                    <a:pt x="60299" y="43408"/>
                  </a:lnTo>
                  <a:lnTo>
                    <a:pt x="70104" y="41300"/>
                  </a:lnTo>
                  <a:lnTo>
                    <a:pt x="70866" y="41148"/>
                  </a:lnTo>
                  <a:lnTo>
                    <a:pt x="70104" y="41148"/>
                  </a:lnTo>
                  <a:lnTo>
                    <a:pt x="147383" y="28016"/>
                  </a:lnTo>
                  <a:lnTo>
                    <a:pt x="201625" y="21780"/>
                  </a:lnTo>
                  <a:lnTo>
                    <a:pt x="256209" y="17449"/>
                  </a:lnTo>
                  <a:lnTo>
                    <a:pt x="310921" y="14566"/>
                  </a:lnTo>
                  <a:lnTo>
                    <a:pt x="365544" y="12700"/>
                  </a:lnTo>
                  <a:lnTo>
                    <a:pt x="419862" y="11430"/>
                  </a:lnTo>
                  <a:lnTo>
                    <a:pt x="441960" y="11430"/>
                  </a:lnTo>
                  <a:lnTo>
                    <a:pt x="464820" y="12192"/>
                  </a:lnTo>
                  <a:lnTo>
                    <a:pt x="518680" y="12827"/>
                  </a:lnTo>
                  <a:lnTo>
                    <a:pt x="573405" y="14465"/>
                  </a:lnTo>
                  <a:lnTo>
                    <a:pt x="628472" y="17373"/>
                  </a:lnTo>
                  <a:lnTo>
                    <a:pt x="683425" y="21844"/>
                  </a:lnTo>
                  <a:lnTo>
                    <a:pt x="737743" y="28143"/>
                  </a:lnTo>
                  <a:lnTo>
                    <a:pt x="790956" y="36576"/>
                  </a:lnTo>
                  <a:lnTo>
                    <a:pt x="814578" y="41148"/>
                  </a:lnTo>
                  <a:lnTo>
                    <a:pt x="813816" y="41148"/>
                  </a:lnTo>
                  <a:lnTo>
                    <a:pt x="814578" y="41300"/>
                  </a:lnTo>
                  <a:lnTo>
                    <a:pt x="824484" y="43434"/>
                  </a:lnTo>
                  <a:lnTo>
                    <a:pt x="834390" y="46482"/>
                  </a:lnTo>
                  <a:lnTo>
                    <a:pt x="833628" y="46482"/>
                  </a:lnTo>
                  <a:lnTo>
                    <a:pt x="834390" y="46672"/>
                  </a:lnTo>
                  <a:lnTo>
                    <a:pt x="842772" y="48768"/>
                  </a:lnTo>
                  <a:lnTo>
                    <a:pt x="850392" y="51816"/>
                  </a:lnTo>
                  <a:lnTo>
                    <a:pt x="856488" y="54521"/>
                  </a:lnTo>
                  <a:lnTo>
                    <a:pt x="857250" y="54864"/>
                  </a:lnTo>
                  <a:lnTo>
                    <a:pt x="856488" y="54102"/>
                  </a:lnTo>
                  <a:lnTo>
                    <a:pt x="862584" y="57150"/>
                  </a:lnTo>
                  <a:lnTo>
                    <a:pt x="861822" y="57150"/>
                  </a:lnTo>
                  <a:lnTo>
                    <a:pt x="862584" y="57581"/>
                  </a:lnTo>
                  <a:lnTo>
                    <a:pt x="866394" y="59753"/>
                  </a:lnTo>
                  <a:lnTo>
                    <a:pt x="867156" y="60198"/>
                  </a:lnTo>
                  <a:lnTo>
                    <a:pt x="866394" y="59436"/>
                  </a:lnTo>
                  <a:lnTo>
                    <a:pt x="869442" y="61874"/>
                  </a:lnTo>
                  <a:lnTo>
                    <a:pt x="870204" y="62484"/>
                  </a:lnTo>
                  <a:lnTo>
                    <a:pt x="871728" y="64008"/>
                  </a:lnTo>
                  <a:lnTo>
                    <a:pt x="872490" y="65532"/>
                  </a:lnTo>
                  <a:lnTo>
                    <a:pt x="873252" y="67056"/>
                  </a:lnTo>
                  <a:lnTo>
                    <a:pt x="873252" y="54216"/>
                  </a:lnTo>
                  <a:lnTo>
                    <a:pt x="824636" y="31711"/>
                  </a:lnTo>
                  <a:lnTo>
                    <a:pt x="773874" y="21209"/>
                  </a:lnTo>
                  <a:lnTo>
                    <a:pt x="715060" y="13398"/>
                  </a:lnTo>
                  <a:lnTo>
                    <a:pt x="652894" y="7848"/>
                  </a:lnTo>
                  <a:lnTo>
                    <a:pt x="592086" y="4165"/>
                  </a:lnTo>
                  <a:lnTo>
                    <a:pt x="537337" y="1905"/>
                  </a:lnTo>
                  <a:lnTo>
                    <a:pt x="493344" y="660"/>
                  </a:lnTo>
                  <a:lnTo>
                    <a:pt x="464820" y="0"/>
                  </a:lnTo>
                  <a:lnTo>
                    <a:pt x="419862" y="0"/>
                  </a:lnTo>
                  <a:lnTo>
                    <a:pt x="397764" y="762"/>
                  </a:lnTo>
                  <a:lnTo>
                    <a:pt x="347967" y="1714"/>
                  </a:lnTo>
                  <a:lnTo>
                    <a:pt x="297980" y="3632"/>
                  </a:lnTo>
                  <a:lnTo>
                    <a:pt x="247967" y="6591"/>
                  </a:lnTo>
                  <a:lnTo>
                    <a:pt x="198107" y="10693"/>
                  </a:lnTo>
                  <a:lnTo>
                    <a:pt x="148590" y="16002"/>
                  </a:lnTo>
                  <a:lnTo>
                    <a:pt x="91097" y="25184"/>
                  </a:lnTo>
                  <a:lnTo>
                    <a:pt x="30581" y="40995"/>
                  </a:lnTo>
                  <a:lnTo>
                    <a:pt x="0" y="67056"/>
                  </a:lnTo>
                  <a:lnTo>
                    <a:pt x="0" y="67818"/>
                  </a:lnTo>
                  <a:lnTo>
                    <a:pt x="0" y="313182"/>
                  </a:lnTo>
                  <a:lnTo>
                    <a:pt x="762" y="315468"/>
                  </a:lnTo>
                  <a:lnTo>
                    <a:pt x="1524" y="318516"/>
                  </a:lnTo>
                  <a:lnTo>
                    <a:pt x="3810" y="323088"/>
                  </a:lnTo>
                  <a:lnTo>
                    <a:pt x="6858" y="326898"/>
                  </a:lnTo>
                  <a:lnTo>
                    <a:pt x="11430" y="329272"/>
                  </a:lnTo>
                  <a:lnTo>
                    <a:pt x="12192" y="329666"/>
                  </a:lnTo>
                  <a:lnTo>
                    <a:pt x="15240" y="331254"/>
                  </a:lnTo>
                  <a:lnTo>
                    <a:pt x="22860" y="335216"/>
                  </a:lnTo>
                  <a:lnTo>
                    <a:pt x="32880" y="340436"/>
                  </a:lnTo>
                  <a:lnTo>
                    <a:pt x="34290" y="340842"/>
                  </a:lnTo>
                  <a:lnTo>
                    <a:pt x="50292" y="345554"/>
                  </a:lnTo>
                  <a:lnTo>
                    <a:pt x="67818" y="350723"/>
                  </a:lnTo>
                  <a:lnTo>
                    <a:pt x="70104" y="351180"/>
                  </a:lnTo>
                  <a:lnTo>
                    <a:pt x="103886" y="357860"/>
                  </a:lnTo>
                  <a:lnTo>
                    <a:pt x="133350" y="361950"/>
                  </a:lnTo>
                  <a:lnTo>
                    <a:pt x="163830" y="366522"/>
                  </a:lnTo>
                  <a:lnTo>
                    <a:pt x="215099" y="371208"/>
                  </a:lnTo>
                  <a:lnTo>
                    <a:pt x="266166" y="374853"/>
                  </a:lnTo>
                  <a:lnTo>
                    <a:pt x="317195" y="377532"/>
                  </a:lnTo>
                  <a:lnTo>
                    <a:pt x="368376" y="379298"/>
                  </a:lnTo>
                  <a:lnTo>
                    <a:pt x="419862" y="380238"/>
                  </a:lnTo>
                  <a:lnTo>
                    <a:pt x="486918" y="380238"/>
                  </a:lnTo>
                  <a:lnTo>
                    <a:pt x="553453" y="378002"/>
                  </a:lnTo>
                  <a:lnTo>
                    <a:pt x="606755" y="375437"/>
                  </a:lnTo>
                  <a:lnTo>
                    <a:pt x="666559" y="371373"/>
                  </a:lnTo>
                  <a:lnTo>
                    <a:pt x="727760" y="365467"/>
                  </a:lnTo>
                  <a:lnTo>
                    <a:pt x="785228" y="357301"/>
                  </a:lnTo>
                  <a:lnTo>
                    <a:pt x="833818" y="346494"/>
                  </a:lnTo>
                  <a:lnTo>
                    <a:pt x="861822" y="335318"/>
                  </a:lnTo>
                  <a:lnTo>
                    <a:pt x="867156" y="333184"/>
                  </a:lnTo>
                  <a:lnTo>
                    <a:pt x="868426" y="332676"/>
                  </a:lnTo>
                  <a:lnTo>
                    <a:pt x="869442" y="331558"/>
                  </a:lnTo>
                  <a:lnTo>
                    <a:pt x="871728" y="329018"/>
                  </a:lnTo>
                  <a:lnTo>
                    <a:pt x="873252" y="327317"/>
                  </a:lnTo>
                  <a:lnTo>
                    <a:pt x="883920" y="315468"/>
                  </a:lnTo>
                  <a:lnTo>
                    <a:pt x="884682" y="313182"/>
                  </a:lnTo>
                  <a:lnTo>
                    <a:pt x="884682" y="67818"/>
                  </a:lnTo>
                  <a:lnTo>
                    <a:pt x="884682" y="670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459478" y="3720338"/>
            <a:ext cx="211454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5" dirty="0">
                <a:latin typeface="Arial MT"/>
                <a:cs typeface="Arial MT"/>
              </a:rPr>
              <a:t>Etc.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082034" y="3166872"/>
            <a:ext cx="885190" cy="380365"/>
            <a:chOff x="4082034" y="3166872"/>
            <a:chExt cx="885190" cy="380365"/>
          </a:xfrm>
        </p:grpSpPr>
        <p:sp>
          <p:nvSpPr>
            <p:cNvPr id="23" name="object 23"/>
            <p:cNvSpPr/>
            <p:nvPr/>
          </p:nvSpPr>
          <p:spPr>
            <a:xfrm>
              <a:off x="4088130" y="3172206"/>
              <a:ext cx="872490" cy="368935"/>
            </a:xfrm>
            <a:custGeom>
              <a:avLst/>
              <a:gdLst/>
              <a:ahLst/>
              <a:cxnLst/>
              <a:rect l="l" t="t" r="r" b="b"/>
              <a:pathLst>
                <a:path w="872489" h="368935">
                  <a:moveTo>
                    <a:pt x="872490" y="307085"/>
                  </a:moveTo>
                  <a:lnTo>
                    <a:pt x="872490" y="61721"/>
                  </a:lnTo>
                  <a:lnTo>
                    <a:pt x="865469" y="50774"/>
                  </a:lnTo>
                  <a:lnTo>
                    <a:pt x="812997" y="30818"/>
                  </a:lnTo>
                  <a:lnTo>
                    <a:pt x="770003" y="22185"/>
                  </a:lnTo>
                  <a:lnTo>
                    <a:pt x="717476" y="14700"/>
                  </a:lnTo>
                  <a:lnTo>
                    <a:pt x="656646" y="8551"/>
                  </a:lnTo>
                  <a:lnTo>
                    <a:pt x="588741" y="3926"/>
                  </a:lnTo>
                  <a:lnTo>
                    <a:pt x="514991" y="1012"/>
                  </a:lnTo>
                  <a:lnTo>
                    <a:pt x="436626" y="0"/>
                  </a:lnTo>
                  <a:lnTo>
                    <a:pt x="358033" y="1012"/>
                  </a:lnTo>
                  <a:lnTo>
                    <a:pt x="284106" y="3926"/>
                  </a:lnTo>
                  <a:lnTo>
                    <a:pt x="216069" y="8551"/>
                  </a:lnTo>
                  <a:lnTo>
                    <a:pt x="155143" y="14700"/>
                  </a:lnTo>
                  <a:lnTo>
                    <a:pt x="102553" y="22185"/>
                  </a:lnTo>
                  <a:lnTo>
                    <a:pt x="59520" y="30818"/>
                  </a:lnTo>
                  <a:lnTo>
                    <a:pt x="7021" y="50774"/>
                  </a:lnTo>
                  <a:lnTo>
                    <a:pt x="0" y="61721"/>
                  </a:lnTo>
                  <a:lnTo>
                    <a:pt x="0" y="307085"/>
                  </a:lnTo>
                  <a:lnTo>
                    <a:pt x="59520" y="338327"/>
                  </a:lnTo>
                  <a:lnTo>
                    <a:pt x="102553" y="346935"/>
                  </a:lnTo>
                  <a:lnTo>
                    <a:pt x="155143" y="354358"/>
                  </a:lnTo>
                  <a:lnTo>
                    <a:pt x="216069" y="360425"/>
                  </a:lnTo>
                  <a:lnTo>
                    <a:pt x="284106" y="364969"/>
                  </a:lnTo>
                  <a:lnTo>
                    <a:pt x="358033" y="367820"/>
                  </a:lnTo>
                  <a:lnTo>
                    <a:pt x="436626" y="368807"/>
                  </a:lnTo>
                  <a:lnTo>
                    <a:pt x="514991" y="367820"/>
                  </a:lnTo>
                  <a:lnTo>
                    <a:pt x="588741" y="364969"/>
                  </a:lnTo>
                  <a:lnTo>
                    <a:pt x="656646" y="360425"/>
                  </a:lnTo>
                  <a:lnTo>
                    <a:pt x="717476" y="354358"/>
                  </a:lnTo>
                  <a:lnTo>
                    <a:pt x="770003" y="346935"/>
                  </a:lnTo>
                  <a:lnTo>
                    <a:pt x="812997" y="338327"/>
                  </a:lnTo>
                  <a:lnTo>
                    <a:pt x="865469" y="318233"/>
                  </a:lnTo>
                  <a:lnTo>
                    <a:pt x="872490" y="307085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082034" y="3166871"/>
              <a:ext cx="885190" cy="380365"/>
            </a:xfrm>
            <a:custGeom>
              <a:avLst/>
              <a:gdLst/>
              <a:ahLst/>
              <a:cxnLst/>
              <a:rect l="l" t="t" r="r" b="b"/>
              <a:pathLst>
                <a:path w="885189" h="380364">
                  <a:moveTo>
                    <a:pt x="884682" y="67056"/>
                  </a:moveTo>
                  <a:lnTo>
                    <a:pt x="883920" y="64770"/>
                  </a:lnTo>
                  <a:lnTo>
                    <a:pt x="883158" y="61722"/>
                  </a:lnTo>
                  <a:lnTo>
                    <a:pt x="873252" y="53657"/>
                  </a:lnTo>
                  <a:lnTo>
                    <a:pt x="873252" y="66294"/>
                  </a:lnTo>
                  <a:lnTo>
                    <a:pt x="872490" y="65532"/>
                  </a:lnTo>
                  <a:lnTo>
                    <a:pt x="873061" y="66675"/>
                  </a:lnTo>
                  <a:lnTo>
                    <a:pt x="872998" y="66802"/>
                  </a:lnTo>
                  <a:lnTo>
                    <a:pt x="872490" y="66294"/>
                  </a:lnTo>
                  <a:lnTo>
                    <a:pt x="872871" y="67056"/>
                  </a:lnTo>
                  <a:lnTo>
                    <a:pt x="872490" y="67818"/>
                  </a:lnTo>
                  <a:lnTo>
                    <a:pt x="872998" y="67310"/>
                  </a:lnTo>
                  <a:lnTo>
                    <a:pt x="873061" y="67437"/>
                  </a:lnTo>
                  <a:lnTo>
                    <a:pt x="872490" y="68580"/>
                  </a:lnTo>
                  <a:lnTo>
                    <a:pt x="873252" y="67818"/>
                  </a:lnTo>
                  <a:lnTo>
                    <a:pt x="873252" y="82626"/>
                  </a:lnTo>
                  <a:lnTo>
                    <a:pt x="873252" y="312420"/>
                  </a:lnTo>
                  <a:lnTo>
                    <a:pt x="872490" y="313944"/>
                  </a:lnTo>
                  <a:lnTo>
                    <a:pt x="873252" y="313182"/>
                  </a:lnTo>
                  <a:lnTo>
                    <a:pt x="871728" y="316230"/>
                  </a:lnTo>
                  <a:lnTo>
                    <a:pt x="870204" y="317754"/>
                  </a:lnTo>
                  <a:lnTo>
                    <a:pt x="866394" y="320802"/>
                  </a:lnTo>
                  <a:lnTo>
                    <a:pt x="867156" y="320040"/>
                  </a:lnTo>
                  <a:lnTo>
                    <a:pt x="861822" y="323088"/>
                  </a:lnTo>
                  <a:lnTo>
                    <a:pt x="862584" y="323088"/>
                  </a:lnTo>
                  <a:lnTo>
                    <a:pt x="856488" y="326136"/>
                  </a:lnTo>
                  <a:lnTo>
                    <a:pt x="857250" y="325374"/>
                  </a:lnTo>
                  <a:lnTo>
                    <a:pt x="850392" y="328422"/>
                  </a:lnTo>
                  <a:lnTo>
                    <a:pt x="842772" y="331470"/>
                  </a:lnTo>
                  <a:lnTo>
                    <a:pt x="833628" y="333756"/>
                  </a:lnTo>
                  <a:lnTo>
                    <a:pt x="834390" y="333756"/>
                  </a:lnTo>
                  <a:lnTo>
                    <a:pt x="824484" y="336804"/>
                  </a:lnTo>
                  <a:lnTo>
                    <a:pt x="813816" y="339090"/>
                  </a:lnTo>
                  <a:lnTo>
                    <a:pt x="814578" y="339090"/>
                  </a:lnTo>
                  <a:lnTo>
                    <a:pt x="753452" y="349834"/>
                  </a:lnTo>
                  <a:lnTo>
                    <a:pt x="703110" y="356349"/>
                  </a:lnTo>
                  <a:lnTo>
                    <a:pt x="652310" y="361162"/>
                  </a:lnTo>
                  <a:lnTo>
                    <a:pt x="601218" y="364502"/>
                  </a:lnTo>
                  <a:lnTo>
                    <a:pt x="550024" y="366623"/>
                  </a:lnTo>
                  <a:lnTo>
                    <a:pt x="498932" y="367766"/>
                  </a:lnTo>
                  <a:lnTo>
                    <a:pt x="376428" y="368046"/>
                  </a:lnTo>
                  <a:lnTo>
                    <a:pt x="307149" y="365467"/>
                  </a:lnTo>
                  <a:lnTo>
                    <a:pt x="259664" y="362978"/>
                  </a:lnTo>
                  <a:lnTo>
                    <a:pt x="212267" y="359410"/>
                  </a:lnTo>
                  <a:lnTo>
                    <a:pt x="165354" y="354330"/>
                  </a:lnTo>
                  <a:lnTo>
                    <a:pt x="149352" y="352806"/>
                  </a:lnTo>
                  <a:lnTo>
                    <a:pt x="150114" y="352806"/>
                  </a:lnTo>
                  <a:lnTo>
                    <a:pt x="149352" y="352691"/>
                  </a:lnTo>
                  <a:lnTo>
                    <a:pt x="134874" y="350520"/>
                  </a:lnTo>
                  <a:lnTo>
                    <a:pt x="93726" y="343662"/>
                  </a:lnTo>
                  <a:lnTo>
                    <a:pt x="70104" y="339090"/>
                  </a:lnTo>
                  <a:lnTo>
                    <a:pt x="70866" y="339090"/>
                  </a:lnTo>
                  <a:lnTo>
                    <a:pt x="60198" y="336804"/>
                  </a:lnTo>
                  <a:lnTo>
                    <a:pt x="50292" y="333756"/>
                  </a:lnTo>
                  <a:lnTo>
                    <a:pt x="51054" y="333756"/>
                  </a:lnTo>
                  <a:lnTo>
                    <a:pt x="41910" y="331470"/>
                  </a:lnTo>
                  <a:lnTo>
                    <a:pt x="42672" y="331470"/>
                  </a:lnTo>
                  <a:lnTo>
                    <a:pt x="34290" y="328422"/>
                  </a:lnTo>
                  <a:lnTo>
                    <a:pt x="35052" y="328422"/>
                  </a:lnTo>
                  <a:lnTo>
                    <a:pt x="28194" y="325374"/>
                  </a:lnTo>
                  <a:lnTo>
                    <a:pt x="28194" y="326136"/>
                  </a:lnTo>
                  <a:lnTo>
                    <a:pt x="22098" y="323088"/>
                  </a:lnTo>
                  <a:lnTo>
                    <a:pt x="22860" y="323088"/>
                  </a:lnTo>
                  <a:lnTo>
                    <a:pt x="18288" y="320040"/>
                  </a:lnTo>
                  <a:lnTo>
                    <a:pt x="18288" y="320802"/>
                  </a:lnTo>
                  <a:lnTo>
                    <a:pt x="14478" y="317754"/>
                  </a:lnTo>
                  <a:lnTo>
                    <a:pt x="12192" y="315468"/>
                  </a:lnTo>
                  <a:lnTo>
                    <a:pt x="13716" y="316230"/>
                  </a:lnTo>
                  <a:lnTo>
                    <a:pt x="11430" y="313182"/>
                  </a:lnTo>
                  <a:lnTo>
                    <a:pt x="12192" y="313944"/>
                  </a:lnTo>
                  <a:lnTo>
                    <a:pt x="11430" y="312420"/>
                  </a:lnTo>
                  <a:lnTo>
                    <a:pt x="12192" y="312420"/>
                  </a:lnTo>
                  <a:lnTo>
                    <a:pt x="12192" y="83032"/>
                  </a:lnTo>
                  <a:lnTo>
                    <a:pt x="15240" y="84709"/>
                  </a:lnTo>
                  <a:lnTo>
                    <a:pt x="22860" y="88887"/>
                  </a:lnTo>
                  <a:lnTo>
                    <a:pt x="29781" y="92697"/>
                  </a:lnTo>
                  <a:lnTo>
                    <a:pt x="34290" y="94157"/>
                  </a:lnTo>
                  <a:lnTo>
                    <a:pt x="50292" y="99339"/>
                  </a:lnTo>
                  <a:lnTo>
                    <a:pt x="59740" y="102412"/>
                  </a:lnTo>
                  <a:lnTo>
                    <a:pt x="98361" y="110832"/>
                  </a:lnTo>
                  <a:lnTo>
                    <a:pt x="144399" y="117970"/>
                  </a:lnTo>
                  <a:lnTo>
                    <a:pt x="196608" y="123799"/>
                  </a:lnTo>
                  <a:lnTo>
                    <a:pt x="253758" y="128320"/>
                  </a:lnTo>
                  <a:lnTo>
                    <a:pt x="314617" y="131559"/>
                  </a:lnTo>
                  <a:lnTo>
                    <a:pt x="377939" y="133502"/>
                  </a:lnTo>
                  <a:lnTo>
                    <a:pt x="442506" y="134137"/>
                  </a:lnTo>
                  <a:lnTo>
                    <a:pt x="507060" y="133477"/>
                  </a:lnTo>
                  <a:lnTo>
                    <a:pt x="570382" y="131533"/>
                  </a:lnTo>
                  <a:lnTo>
                    <a:pt x="631228" y="128282"/>
                  </a:lnTo>
                  <a:lnTo>
                    <a:pt x="688352" y="123748"/>
                  </a:lnTo>
                  <a:lnTo>
                    <a:pt x="740537" y="117919"/>
                  </a:lnTo>
                  <a:lnTo>
                    <a:pt x="786523" y="110782"/>
                  </a:lnTo>
                  <a:lnTo>
                    <a:pt x="825093" y="102362"/>
                  </a:lnTo>
                  <a:lnTo>
                    <a:pt x="857250" y="91427"/>
                  </a:lnTo>
                  <a:lnTo>
                    <a:pt x="861822" y="88912"/>
                  </a:lnTo>
                  <a:lnTo>
                    <a:pt x="867156" y="85979"/>
                  </a:lnTo>
                  <a:lnTo>
                    <a:pt x="869442" y="84721"/>
                  </a:lnTo>
                  <a:lnTo>
                    <a:pt x="871728" y="83464"/>
                  </a:lnTo>
                  <a:lnTo>
                    <a:pt x="873252" y="82626"/>
                  </a:lnTo>
                  <a:lnTo>
                    <a:pt x="873252" y="67818"/>
                  </a:lnTo>
                  <a:lnTo>
                    <a:pt x="872490" y="69342"/>
                  </a:lnTo>
                  <a:lnTo>
                    <a:pt x="870204" y="71628"/>
                  </a:lnTo>
                  <a:lnTo>
                    <a:pt x="866394" y="74676"/>
                  </a:lnTo>
                  <a:lnTo>
                    <a:pt x="867156" y="74676"/>
                  </a:lnTo>
                  <a:lnTo>
                    <a:pt x="861822" y="77724"/>
                  </a:lnTo>
                  <a:lnTo>
                    <a:pt x="862584" y="76962"/>
                  </a:lnTo>
                  <a:lnTo>
                    <a:pt x="856488" y="80010"/>
                  </a:lnTo>
                  <a:lnTo>
                    <a:pt x="857250" y="80010"/>
                  </a:lnTo>
                  <a:lnTo>
                    <a:pt x="850392" y="83058"/>
                  </a:lnTo>
                  <a:lnTo>
                    <a:pt x="842772" y="85344"/>
                  </a:lnTo>
                  <a:lnTo>
                    <a:pt x="833628" y="88392"/>
                  </a:lnTo>
                  <a:lnTo>
                    <a:pt x="834390" y="88392"/>
                  </a:lnTo>
                  <a:lnTo>
                    <a:pt x="824484" y="90678"/>
                  </a:lnTo>
                  <a:lnTo>
                    <a:pt x="813816" y="93726"/>
                  </a:lnTo>
                  <a:lnTo>
                    <a:pt x="814578" y="92964"/>
                  </a:lnTo>
                  <a:lnTo>
                    <a:pt x="803148" y="96012"/>
                  </a:lnTo>
                  <a:lnTo>
                    <a:pt x="757770" y="103733"/>
                  </a:lnTo>
                  <a:lnTo>
                    <a:pt x="711263" y="109677"/>
                  </a:lnTo>
                  <a:lnTo>
                    <a:pt x="664286" y="114122"/>
                  </a:lnTo>
                  <a:lnTo>
                    <a:pt x="617474" y="117348"/>
                  </a:lnTo>
                  <a:lnTo>
                    <a:pt x="571500" y="119634"/>
                  </a:lnTo>
                  <a:lnTo>
                    <a:pt x="550926" y="121158"/>
                  </a:lnTo>
                  <a:lnTo>
                    <a:pt x="550926" y="120396"/>
                  </a:lnTo>
                  <a:lnTo>
                    <a:pt x="530352" y="121158"/>
                  </a:lnTo>
                  <a:lnTo>
                    <a:pt x="497128" y="122351"/>
                  </a:lnTo>
                  <a:lnTo>
                    <a:pt x="464058" y="122720"/>
                  </a:lnTo>
                  <a:lnTo>
                    <a:pt x="397764" y="122682"/>
                  </a:lnTo>
                  <a:lnTo>
                    <a:pt x="375666" y="121920"/>
                  </a:lnTo>
                  <a:lnTo>
                    <a:pt x="376428" y="121920"/>
                  </a:lnTo>
                  <a:lnTo>
                    <a:pt x="375666" y="121894"/>
                  </a:lnTo>
                  <a:lnTo>
                    <a:pt x="354330" y="121158"/>
                  </a:lnTo>
                  <a:lnTo>
                    <a:pt x="306997" y="119976"/>
                  </a:lnTo>
                  <a:lnTo>
                    <a:pt x="259727" y="117081"/>
                  </a:lnTo>
                  <a:lnTo>
                    <a:pt x="212521" y="113169"/>
                  </a:lnTo>
                  <a:lnTo>
                    <a:pt x="165354" y="108966"/>
                  </a:lnTo>
                  <a:lnTo>
                    <a:pt x="149352" y="106680"/>
                  </a:lnTo>
                  <a:lnTo>
                    <a:pt x="150114" y="106680"/>
                  </a:lnTo>
                  <a:lnTo>
                    <a:pt x="149352" y="106603"/>
                  </a:lnTo>
                  <a:lnTo>
                    <a:pt x="106680" y="100584"/>
                  </a:lnTo>
                  <a:lnTo>
                    <a:pt x="70104" y="92964"/>
                  </a:lnTo>
                  <a:lnTo>
                    <a:pt x="70866" y="93726"/>
                  </a:lnTo>
                  <a:lnTo>
                    <a:pt x="60198" y="90678"/>
                  </a:lnTo>
                  <a:lnTo>
                    <a:pt x="50292" y="88392"/>
                  </a:lnTo>
                  <a:lnTo>
                    <a:pt x="51054" y="88392"/>
                  </a:lnTo>
                  <a:lnTo>
                    <a:pt x="41910" y="85344"/>
                  </a:lnTo>
                  <a:lnTo>
                    <a:pt x="34290" y="83058"/>
                  </a:lnTo>
                  <a:lnTo>
                    <a:pt x="35052" y="83058"/>
                  </a:lnTo>
                  <a:lnTo>
                    <a:pt x="28194" y="80010"/>
                  </a:lnTo>
                  <a:lnTo>
                    <a:pt x="22098" y="76962"/>
                  </a:lnTo>
                  <a:lnTo>
                    <a:pt x="22860" y="77724"/>
                  </a:lnTo>
                  <a:lnTo>
                    <a:pt x="18288" y="74676"/>
                  </a:lnTo>
                  <a:lnTo>
                    <a:pt x="14478" y="71628"/>
                  </a:lnTo>
                  <a:lnTo>
                    <a:pt x="13716" y="70866"/>
                  </a:lnTo>
                  <a:lnTo>
                    <a:pt x="12192" y="68834"/>
                  </a:lnTo>
                  <a:lnTo>
                    <a:pt x="12192" y="68580"/>
                  </a:lnTo>
                  <a:lnTo>
                    <a:pt x="12192" y="67818"/>
                  </a:lnTo>
                  <a:lnTo>
                    <a:pt x="12192" y="67056"/>
                  </a:lnTo>
                  <a:lnTo>
                    <a:pt x="11811" y="67437"/>
                  </a:lnTo>
                  <a:lnTo>
                    <a:pt x="11684" y="67564"/>
                  </a:lnTo>
                  <a:lnTo>
                    <a:pt x="11430" y="67818"/>
                  </a:lnTo>
                  <a:lnTo>
                    <a:pt x="11620" y="67437"/>
                  </a:lnTo>
                  <a:lnTo>
                    <a:pt x="11684" y="67310"/>
                  </a:lnTo>
                  <a:lnTo>
                    <a:pt x="12192" y="66294"/>
                  </a:lnTo>
                  <a:lnTo>
                    <a:pt x="11430" y="67056"/>
                  </a:lnTo>
                  <a:lnTo>
                    <a:pt x="12192" y="65532"/>
                  </a:lnTo>
                  <a:lnTo>
                    <a:pt x="11430" y="66294"/>
                  </a:lnTo>
                  <a:lnTo>
                    <a:pt x="12192" y="65278"/>
                  </a:lnTo>
                  <a:lnTo>
                    <a:pt x="13716" y="63246"/>
                  </a:lnTo>
                  <a:lnTo>
                    <a:pt x="14478" y="62484"/>
                  </a:lnTo>
                  <a:lnTo>
                    <a:pt x="15240" y="61874"/>
                  </a:lnTo>
                  <a:lnTo>
                    <a:pt x="18288" y="59436"/>
                  </a:lnTo>
                  <a:lnTo>
                    <a:pt x="22860" y="56388"/>
                  </a:lnTo>
                  <a:lnTo>
                    <a:pt x="22098" y="57150"/>
                  </a:lnTo>
                  <a:lnTo>
                    <a:pt x="22860" y="56769"/>
                  </a:lnTo>
                  <a:lnTo>
                    <a:pt x="28194" y="54102"/>
                  </a:lnTo>
                  <a:lnTo>
                    <a:pt x="34290" y="51396"/>
                  </a:lnTo>
                  <a:lnTo>
                    <a:pt x="35052" y="51054"/>
                  </a:lnTo>
                  <a:lnTo>
                    <a:pt x="34290" y="51054"/>
                  </a:lnTo>
                  <a:lnTo>
                    <a:pt x="41910" y="48983"/>
                  </a:lnTo>
                  <a:lnTo>
                    <a:pt x="42672" y="48768"/>
                  </a:lnTo>
                  <a:lnTo>
                    <a:pt x="41910" y="48768"/>
                  </a:lnTo>
                  <a:lnTo>
                    <a:pt x="50292" y="45974"/>
                  </a:lnTo>
                  <a:lnTo>
                    <a:pt x="51054" y="45720"/>
                  </a:lnTo>
                  <a:lnTo>
                    <a:pt x="50292" y="45720"/>
                  </a:lnTo>
                  <a:lnTo>
                    <a:pt x="60325" y="43408"/>
                  </a:lnTo>
                  <a:lnTo>
                    <a:pt x="70104" y="41313"/>
                  </a:lnTo>
                  <a:lnTo>
                    <a:pt x="70866" y="41148"/>
                  </a:lnTo>
                  <a:lnTo>
                    <a:pt x="70104" y="41148"/>
                  </a:lnTo>
                  <a:lnTo>
                    <a:pt x="81534" y="38100"/>
                  </a:lnTo>
                  <a:lnTo>
                    <a:pt x="146786" y="27838"/>
                  </a:lnTo>
                  <a:lnTo>
                    <a:pt x="201168" y="21666"/>
                  </a:lnTo>
                  <a:lnTo>
                    <a:pt x="256273" y="17145"/>
                  </a:lnTo>
                  <a:lnTo>
                    <a:pt x="311492" y="14058"/>
                  </a:lnTo>
                  <a:lnTo>
                    <a:pt x="366217" y="12217"/>
                  </a:lnTo>
                  <a:lnTo>
                    <a:pt x="419862" y="11430"/>
                  </a:lnTo>
                  <a:lnTo>
                    <a:pt x="464820" y="11430"/>
                  </a:lnTo>
                  <a:lnTo>
                    <a:pt x="518845" y="12598"/>
                  </a:lnTo>
                  <a:lnTo>
                    <a:pt x="573519" y="14452"/>
                  </a:lnTo>
                  <a:lnTo>
                    <a:pt x="628434" y="17348"/>
                  </a:lnTo>
                  <a:lnTo>
                    <a:pt x="683234" y="21640"/>
                  </a:lnTo>
                  <a:lnTo>
                    <a:pt x="737539" y="27686"/>
                  </a:lnTo>
                  <a:lnTo>
                    <a:pt x="790956" y="35814"/>
                  </a:lnTo>
                  <a:lnTo>
                    <a:pt x="814578" y="41148"/>
                  </a:lnTo>
                  <a:lnTo>
                    <a:pt x="813816" y="41148"/>
                  </a:lnTo>
                  <a:lnTo>
                    <a:pt x="814578" y="41313"/>
                  </a:lnTo>
                  <a:lnTo>
                    <a:pt x="824484" y="43434"/>
                  </a:lnTo>
                  <a:lnTo>
                    <a:pt x="834390" y="45720"/>
                  </a:lnTo>
                  <a:lnTo>
                    <a:pt x="833628" y="45720"/>
                  </a:lnTo>
                  <a:lnTo>
                    <a:pt x="834390" y="45974"/>
                  </a:lnTo>
                  <a:lnTo>
                    <a:pt x="842772" y="48768"/>
                  </a:lnTo>
                  <a:lnTo>
                    <a:pt x="850392" y="51054"/>
                  </a:lnTo>
                  <a:lnTo>
                    <a:pt x="857250" y="54102"/>
                  </a:lnTo>
                  <a:lnTo>
                    <a:pt x="856488" y="54102"/>
                  </a:lnTo>
                  <a:lnTo>
                    <a:pt x="857250" y="54483"/>
                  </a:lnTo>
                  <a:lnTo>
                    <a:pt x="861822" y="56769"/>
                  </a:lnTo>
                  <a:lnTo>
                    <a:pt x="862584" y="57150"/>
                  </a:lnTo>
                  <a:lnTo>
                    <a:pt x="861822" y="56388"/>
                  </a:lnTo>
                  <a:lnTo>
                    <a:pt x="867156" y="59436"/>
                  </a:lnTo>
                  <a:lnTo>
                    <a:pt x="866394" y="59436"/>
                  </a:lnTo>
                  <a:lnTo>
                    <a:pt x="867156" y="60045"/>
                  </a:lnTo>
                  <a:lnTo>
                    <a:pt x="869442" y="61874"/>
                  </a:lnTo>
                  <a:lnTo>
                    <a:pt x="870204" y="62484"/>
                  </a:lnTo>
                  <a:lnTo>
                    <a:pt x="871728" y="64008"/>
                  </a:lnTo>
                  <a:lnTo>
                    <a:pt x="872490" y="64770"/>
                  </a:lnTo>
                  <a:lnTo>
                    <a:pt x="873252" y="66294"/>
                  </a:lnTo>
                  <a:lnTo>
                    <a:pt x="873252" y="53657"/>
                  </a:lnTo>
                  <a:lnTo>
                    <a:pt x="824230" y="31229"/>
                  </a:lnTo>
                  <a:lnTo>
                    <a:pt x="773531" y="20840"/>
                  </a:lnTo>
                  <a:lnTo>
                    <a:pt x="714883" y="13131"/>
                  </a:lnTo>
                  <a:lnTo>
                    <a:pt x="652907" y="7670"/>
                  </a:lnTo>
                  <a:lnTo>
                    <a:pt x="592277" y="4038"/>
                  </a:lnTo>
                  <a:lnTo>
                    <a:pt x="537616" y="1841"/>
                  </a:lnTo>
                  <a:lnTo>
                    <a:pt x="493572" y="635"/>
                  </a:lnTo>
                  <a:lnTo>
                    <a:pt x="464820" y="0"/>
                  </a:lnTo>
                  <a:lnTo>
                    <a:pt x="397764" y="0"/>
                  </a:lnTo>
                  <a:lnTo>
                    <a:pt x="347992" y="1130"/>
                  </a:lnTo>
                  <a:lnTo>
                    <a:pt x="297980" y="3238"/>
                  </a:lnTo>
                  <a:lnTo>
                    <a:pt x="247942" y="6375"/>
                  </a:lnTo>
                  <a:lnTo>
                    <a:pt x="198069" y="10617"/>
                  </a:lnTo>
                  <a:lnTo>
                    <a:pt x="148590" y="16002"/>
                  </a:lnTo>
                  <a:lnTo>
                    <a:pt x="133350" y="18288"/>
                  </a:lnTo>
                  <a:lnTo>
                    <a:pt x="118110" y="19812"/>
                  </a:lnTo>
                  <a:lnTo>
                    <a:pt x="60198" y="31445"/>
                  </a:lnTo>
                  <a:lnTo>
                    <a:pt x="6858" y="53340"/>
                  </a:lnTo>
                  <a:lnTo>
                    <a:pt x="762" y="64770"/>
                  </a:lnTo>
                  <a:lnTo>
                    <a:pt x="0" y="67056"/>
                  </a:lnTo>
                  <a:lnTo>
                    <a:pt x="0" y="67818"/>
                  </a:lnTo>
                  <a:lnTo>
                    <a:pt x="0" y="313182"/>
                  </a:lnTo>
                  <a:lnTo>
                    <a:pt x="1524" y="317754"/>
                  </a:lnTo>
                  <a:lnTo>
                    <a:pt x="3810" y="322326"/>
                  </a:lnTo>
                  <a:lnTo>
                    <a:pt x="6858" y="326136"/>
                  </a:lnTo>
                  <a:lnTo>
                    <a:pt x="11430" y="328574"/>
                  </a:lnTo>
                  <a:lnTo>
                    <a:pt x="15240" y="330593"/>
                  </a:lnTo>
                  <a:lnTo>
                    <a:pt x="22098" y="334238"/>
                  </a:lnTo>
                  <a:lnTo>
                    <a:pt x="33883" y="340512"/>
                  </a:lnTo>
                  <a:lnTo>
                    <a:pt x="34290" y="340626"/>
                  </a:lnTo>
                  <a:lnTo>
                    <a:pt x="41910" y="342849"/>
                  </a:lnTo>
                  <a:lnTo>
                    <a:pt x="102755" y="357060"/>
                  </a:lnTo>
                  <a:lnTo>
                    <a:pt x="148590" y="364236"/>
                  </a:lnTo>
                  <a:lnTo>
                    <a:pt x="163830" y="365760"/>
                  </a:lnTo>
                  <a:lnTo>
                    <a:pt x="214414" y="370992"/>
                  </a:lnTo>
                  <a:lnTo>
                    <a:pt x="265798" y="374878"/>
                  </a:lnTo>
                  <a:lnTo>
                    <a:pt x="317487" y="377520"/>
                  </a:lnTo>
                  <a:lnTo>
                    <a:pt x="368998" y="379018"/>
                  </a:lnTo>
                  <a:lnTo>
                    <a:pt x="419862" y="379476"/>
                  </a:lnTo>
                  <a:lnTo>
                    <a:pt x="441960" y="380238"/>
                  </a:lnTo>
                  <a:lnTo>
                    <a:pt x="464820" y="379476"/>
                  </a:lnTo>
                  <a:lnTo>
                    <a:pt x="493572" y="379387"/>
                  </a:lnTo>
                  <a:lnTo>
                    <a:pt x="511975" y="379145"/>
                  </a:lnTo>
                  <a:lnTo>
                    <a:pt x="553567" y="377901"/>
                  </a:lnTo>
                  <a:lnTo>
                    <a:pt x="606628" y="375412"/>
                  </a:lnTo>
                  <a:lnTo>
                    <a:pt x="666140" y="371335"/>
                  </a:lnTo>
                  <a:lnTo>
                    <a:pt x="727062" y="365353"/>
                  </a:lnTo>
                  <a:lnTo>
                    <a:pt x="784339" y="357111"/>
                  </a:lnTo>
                  <a:lnTo>
                    <a:pt x="814578" y="350367"/>
                  </a:lnTo>
                  <a:lnTo>
                    <a:pt x="832929" y="346278"/>
                  </a:lnTo>
                  <a:lnTo>
                    <a:pt x="834390" y="345694"/>
                  </a:lnTo>
                  <a:lnTo>
                    <a:pt x="856488" y="336981"/>
                  </a:lnTo>
                  <a:lnTo>
                    <a:pt x="862584" y="334568"/>
                  </a:lnTo>
                  <a:lnTo>
                    <a:pt x="866394" y="333070"/>
                  </a:lnTo>
                  <a:lnTo>
                    <a:pt x="867803" y="332511"/>
                  </a:lnTo>
                  <a:lnTo>
                    <a:pt x="869442" y="330784"/>
                  </a:lnTo>
                  <a:lnTo>
                    <a:pt x="872490" y="327558"/>
                  </a:lnTo>
                  <a:lnTo>
                    <a:pt x="873252" y="326758"/>
                  </a:lnTo>
                  <a:lnTo>
                    <a:pt x="883920" y="315468"/>
                  </a:lnTo>
                  <a:lnTo>
                    <a:pt x="884682" y="313182"/>
                  </a:lnTo>
                  <a:lnTo>
                    <a:pt x="884682" y="67818"/>
                  </a:lnTo>
                  <a:lnTo>
                    <a:pt x="884682" y="670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459478" y="3307333"/>
            <a:ext cx="91440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5" dirty="0">
                <a:latin typeface="Arial MT"/>
                <a:cs typeface="Arial MT"/>
              </a:rPr>
              <a:t>F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082034" y="2753105"/>
            <a:ext cx="885190" cy="380365"/>
            <a:chOff x="4082034" y="2753105"/>
            <a:chExt cx="885190" cy="380365"/>
          </a:xfrm>
        </p:grpSpPr>
        <p:sp>
          <p:nvSpPr>
            <p:cNvPr id="27" name="object 27"/>
            <p:cNvSpPr/>
            <p:nvPr/>
          </p:nvSpPr>
          <p:spPr>
            <a:xfrm>
              <a:off x="4088130" y="2759201"/>
              <a:ext cx="872490" cy="368935"/>
            </a:xfrm>
            <a:custGeom>
              <a:avLst/>
              <a:gdLst/>
              <a:ahLst/>
              <a:cxnLst/>
              <a:rect l="l" t="t" r="r" b="b"/>
              <a:pathLst>
                <a:path w="872489" h="368935">
                  <a:moveTo>
                    <a:pt x="872490" y="307086"/>
                  </a:moveTo>
                  <a:lnTo>
                    <a:pt x="872490" y="61722"/>
                  </a:lnTo>
                  <a:lnTo>
                    <a:pt x="865469" y="50574"/>
                  </a:lnTo>
                  <a:lnTo>
                    <a:pt x="812997" y="30480"/>
                  </a:lnTo>
                  <a:lnTo>
                    <a:pt x="770003" y="21872"/>
                  </a:lnTo>
                  <a:lnTo>
                    <a:pt x="717476" y="14449"/>
                  </a:lnTo>
                  <a:lnTo>
                    <a:pt x="656646" y="8382"/>
                  </a:lnTo>
                  <a:lnTo>
                    <a:pt x="588741" y="3838"/>
                  </a:lnTo>
                  <a:lnTo>
                    <a:pt x="514991" y="987"/>
                  </a:lnTo>
                  <a:lnTo>
                    <a:pt x="436626" y="0"/>
                  </a:lnTo>
                  <a:lnTo>
                    <a:pt x="358033" y="987"/>
                  </a:lnTo>
                  <a:lnTo>
                    <a:pt x="284106" y="3838"/>
                  </a:lnTo>
                  <a:lnTo>
                    <a:pt x="216069" y="8382"/>
                  </a:lnTo>
                  <a:lnTo>
                    <a:pt x="155143" y="14449"/>
                  </a:lnTo>
                  <a:lnTo>
                    <a:pt x="102553" y="21872"/>
                  </a:lnTo>
                  <a:lnTo>
                    <a:pt x="59520" y="30480"/>
                  </a:lnTo>
                  <a:lnTo>
                    <a:pt x="7021" y="50574"/>
                  </a:lnTo>
                  <a:lnTo>
                    <a:pt x="0" y="61722"/>
                  </a:lnTo>
                  <a:lnTo>
                    <a:pt x="0" y="307086"/>
                  </a:lnTo>
                  <a:lnTo>
                    <a:pt x="59520" y="337989"/>
                  </a:lnTo>
                  <a:lnTo>
                    <a:pt x="102553" y="346622"/>
                  </a:lnTo>
                  <a:lnTo>
                    <a:pt x="155143" y="354107"/>
                  </a:lnTo>
                  <a:lnTo>
                    <a:pt x="216069" y="360256"/>
                  </a:lnTo>
                  <a:lnTo>
                    <a:pt x="284106" y="364881"/>
                  </a:lnTo>
                  <a:lnTo>
                    <a:pt x="358033" y="367795"/>
                  </a:lnTo>
                  <a:lnTo>
                    <a:pt x="436626" y="368808"/>
                  </a:lnTo>
                  <a:lnTo>
                    <a:pt x="514991" y="367795"/>
                  </a:lnTo>
                  <a:lnTo>
                    <a:pt x="588741" y="364881"/>
                  </a:lnTo>
                  <a:lnTo>
                    <a:pt x="656646" y="360256"/>
                  </a:lnTo>
                  <a:lnTo>
                    <a:pt x="717476" y="354107"/>
                  </a:lnTo>
                  <a:lnTo>
                    <a:pt x="770003" y="346622"/>
                  </a:lnTo>
                  <a:lnTo>
                    <a:pt x="812997" y="337989"/>
                  </a:lnTo>
                  <a:lnTo>
                    <a:pt x="865469" y="318033"/>
                  </a:lnTo>
                  <a:lnTo>
                    <a:pt x="872490" y="307086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82034" y="2753105"/>
              <a:ext cx="885190" cy="380365"/>
            </a:xfrm>
            <a:custGeom>
              <a:avLst/>
              <a:gdLst/>
              <a:ahLst/>
              <a:cxnLst/>
              <a:rect l="l" t="t" r="r" b="b"/>
              <a:pathLst>
                <a:path w="885189" h="380364">
                  <a:moveTo>
                    <a:pt x="884682" y="67056"/>
                  </a:moveTo>
                  <a:lnTo>
                    <a:pt x="883158" y="62484"/>
                  </a:lnTo>
                  <a:lnTo>
                    <a:pt x="873252" y="54140"/>
                  </a:lnTo>
                  <a:lnTo>
                    <a:pt x="873252" y="67056"/>
                  </a:lnTo>
                  <a:lnTo>
                    <a:pt x="872490" y="66294"/>
                  </a:lnTo>
                  <a:lnTo>
                    <a:pt x="873061" y="67437"/>
                  </a:lnTo>
                  <a:lnTo>
                    <a:pt x="872490" y="68580"/>
                  </a:lnTo>
                  <a:lnTo>
                    <a:pt x="873252" y="67818"/>
                  </a:lnTo>
                  <a:lnTo>
                    <a:pt x="873252" y="82943"/>
                  </a:lnTo>
                  <a:lnTo>
                    <a:pt x="873252" y="312420"/>
                  </a:lnTo>
                  <a:lnTo>
                    <a:pt x="872490" y="313944"/>
                  </a:lnTo>
                  <a:lnTo>
                    <a:pt x="873252" y="313182"/>
                  </a:lnTo>
                  <a:lnTo>
                    <a:pt x="872490" y="314706"/>
                  </a:lnTo>
                  <a:lnTo>
                    <a:pt x="873252" y="313944"/>
                  </a:lnTo>
                  <a:lnTo>
                    <a:pt x="872490" y="315468"/>
                  </a:lnTo>
                  <a:lnTo>
                    <a:pt x="870204" y="317754"/>
                  </a:lnTo>
                  <a:lnTo>
                    <a:pt x="866394" y="320802"/>
                  </a:lnTo>
                  <a:lnTo>
                    <a:pt x="867156" y="320802"/>
                  </a:lnTo>
                  <a:lnTo>
                    <a:pt x="861822" y="323850"/>
                  </a:lnTo>
                  <a:lnTo>
                    <a:pt x="862584" y="323088"/>
                  </a:lnTo>
                  <a:lnTo>
                    <a:pt x="856488" y="326136"/>
                  </a:lnTo>
                  <a:lnTo>
                    <a:pt x="857250" y="326136"/>
                  </a:lnTo>
                  <a:lnTo>
                    <a:pt x="850392" y="329184"/>
                  </a:lnTo>
                  <a:lnTo>
                    <a:pt x="842772" y="331470"/>
                  </a:lnTo>
                  <a:lnTo>
                    <a:pt x="833628" y="334518"/>
                  </a:lnTo>
                  <a:lnTo>
                    <a:pt x="834390" y="334518"/>
                  </a:lnTo>
                  <a:lnTo>
                    <a:pt x="824484" y="336804"/>
                  </a:lnTo>
                  <a:lnTo>
                    <a:pt x="813816" y="339090"/>
                  </a:lnTo>
                  <a:lnTo>
                    <a:pt x="814578" y="339090"/>
                  </a:lnTo>
                  <a:lnTo>
                    <a:pt x="764286" y="348996"/>
                  </a:lnTo>
                  <a:lnTo>
                    <a:pt x="749808" y="351282"/>
                  </a:lnTo>
                  <a:lnTo>
                    <a:pt x="749808" y="350520"/>
                  </a:lnTo>
                  <a:lnTo>
                    <a:pt x="735330" y="352806"/>
                  </a:lnTo>
                  <a:lnTo>
                    <a:pt x="687400" y="358089"/>
                  </a:lnTo>
                  <a:lnTo>
                    <a:pt x="639267" y="362102"/>
                  </a:lnTo>
                  <a:lnTo>
                    <a:pt x="590994" y="365010"/>
                  </a:lnTo>
                  <a:lnTo>
                    <a:pt x="542645" y="366979"/>
                  </a:lnTo>
                  <a:lnTo>
                    <a:pt x="494284" y="368173"/>
                  </a:lnTo>
                  <a:lnTo>
                    <a:pt x="445973" y="368731"/>
                  </a:lnTo>
                  <a:lnTo>
                    <a:pt x="397764" y="368808"/>
                  </a:lnTo>
                  <a:lnTo>
                    <a:pt x="375666" y="368046"/>
                  </a:lnTo>
                  <a:lnTo>
                    <a:pt x="376428" y="368046"/>
                  </a:lnTo>
                  <a:lnTo>
                    <a:pt x="375666" y="368020"/>
                  </a:lnTo>
                  <a:lnTo>
                    <a:pt x="354330" y="367284"/>
                  </a:lnTo>
                  <a:lnTo>
                    <a:pt x="307009" y="365874"/>
                  </a:lnTo>
                  <a:lnTo>
                    <a:pt x="259727" y="363093"/>
                  </a:lnTo>
                  <a:lnTo>
                    <a:pt x="212509" y="359371"/>
                  </a:lnTo>
                  <a:lnTo>
                    <a:pt x="165354" y="355092"/>
                  </a:lnTo>
                  <a:lnTo>
                    <a:pt x="149352" y="352806"/>
                  </a:lnTo>
                  <a:lnTo>
                    <a:pt x="150114" y="352806"/>
                  </a:lnTo>
                  <a:lnTo>
                    <a:pt x="149352" y="352729"/>
                  </a:lnTo>
                  <a:lnTo>
                    <a:pt x="106680" y="346710"/>
                  </a:lnTo>
                  <a:lnTo>
                    <a:pt x="70104" y="339090"/>
                  </a:lnTo>
                  <a:lnTo>
                    <a:pt x="70866" y="339090"/>
                  </a:lnTo>
                  <a:lnTo>
                    <a:pt x="60198" y="336804"/>
                  </a:lnTo>
                  <a:lnTo>
                    <a:pt x="50292" y="334518"/>
                  </a:lnTo>
                  <a:lnTo>
                    <a:pt x="51054" y="334518"/>
                  </a:lnTo>
                  <a:lnTo>
                    <a:pt x="41910" y="331470"/>
                  </a:lnTo>
                  <a:lnTo>
                    <a:pt x="42672" y="331470"/>
                  </a:lnTo>
                  <a:lnTo>
                    <a:pt x="34290" y="329184"/>
                  </a:lnTo>
                  <a:lnTo>
                    <a:pt x="35052" y="329184"/>
                  </a:lnTo>
                  <a:lnTo>
                    <a:pt x="28194" y="326136"/>
                  </a:lnTo>
                  <a:lnTo>
                    <a:pt x="22098" y="323088"/>
                  </a:lnTo>
                  <a:lnTo>
                    <a:pt x="22860" y="323850"/>
                  </a:lnTo>
                  <a:lnTo>
                    <a:pt x="18288" y="320802"/>
                  </a:lnTo>
                  <a:lnTo>
                    <a:pt x="14478" y="317754"/>
                  </a:lnTo>
                  <a:lnTo>
                    <a:pt x="13716" y="316992"/>
                  </a:lnTo>
                  <a:lnTo>
                    <a:pt x="11430" y="313944"/>
                  </a:lnTo>
                  <a:lnTo>
                    <a:pt x="12192" y="314706"/>
                  </a:lnTo>
                  <a:lnTo>
                    <a:pt x="11430" y="313182"/>
                  </a:lnTo>
                  <a:lnTo>
                    <a:pt x="12192" y="313944"/>
                  </a:lnTo>
                  <a:lnTo>
                    <a:pt x="11430" y="312420"/>
                  </a:lnTo>
                  <a:lnTo>
                    <a:pt x="12192" y="313182"/>
                  </a:lnTo>
                  <a:lnTo>
                    <a:pt x="12192" y="83324"/>
                  </a:lnTo>
                  <a:lnTo>
                    <a:pt x="15240" y="84950"/>
                  </a:lnTo>
                  <a:lnTo>
                    <a:pt x="22098" y="88620"/>
                  </a:lnTo>
                  <a:lnTo>
                    <a:pt x="30988" y="93357"/>
                  </a:lnTo>
                  <a:lnTo>
                    <a:pt x="34290" y="94424"/>
                  </a:lnTo>
                  <a:lnTo>
                    <a:pt x="41910" y="96862"/>
                  </a:lnTo>
                  <a:lnTo>
                    <a:pt x="50292" y="99542"/>
                  </a:lnTo>
                  <a:lnTo>
                    <a:pt x="61226" y="103047"/>
                  </a:lnTo>
                  <a:lnTo>
                    <a:pt x="99949" y="111442"/>
                  </a:lnTo>
                  <a:lnTo>
                    <a:pt x="145935" y="118554"/>
                  </a:lnTo>
                  <a:lnTo>
                    <a:pt x="197980" y="124371"/>
                  </a:lnTo>
                  <a:lnTo>
                    <a:pt x="254863" y="128892"/>
                  </a:lnTo>
                  <a:lnTo>
                    <a:pt x="315379" y="132118"/>
                  </a:lnTo>
                  <a:lnTo>
                    <a:pt x="378307" y="134048"/>
                  </a:lnTo>
                  <a:lnTo>
                    <a:pt x="442455" y="134696"/>
                  </a:lnTo>
                  <a:lnTo>
                    <a:pt x="506590" y="134048"/>
                  </a:lnTo>
                  <a:lnTo>
                    <a:pt x="569518" y="132118"/>
                  </a:lnTo>
                  <a:lnTo>
                    <a:pt x="630021" y="128892"/>
                  </a:lnTo>
                  <a:lnTo>
                    <a:pt x="686892" y="124371"/>
                  </a:lnTo>
                  <a:lnTo>
                    <a:pt x="738911" y="118554"/>
                  </a:lnTo>
                  <a:lnTo>
                    <a:pt x="784872" y="111442"/>
                  </a:lnTo>
                  <a:lnTo>
                    <a:pt x="823556" y="103047"/>
                  </a:lnTo>
                  <a:lnTo>
                    <a:pt x="862584" y="88646"/>
                  </a:lnTo>
                  <a:lnTo>
                    <a:pt x="866394" y="86614"/>
                  </a:lnTo>
                  <a:lnTo>
                    <a:pt x="869442" y="84988"/>
                  </a:lnTo>
                  <a:lnTo>
                    <a:pt x="872490" y="83350"/>
                  </a:lnTo>
                  <a:lnTo>
                    <a:pt x="873252" y="82943"/>
                  </a:lnTo>
                  <a:lnTo>
                    <a:pt x="873252" y="67818"/>
                  </a:lnTo>
                  <a:lnTo>
                    <a:pt x="871728" y="70866"/>
                  </a:lnTo>
                  <a:lnTo>
                    <a:pt x="870204" y="72390"/>
                  </a:lnTo>
                  <a:lnTo>
                    <a:pt x="866394" y="75438"/>
                  </a:lnTo>
                  <a:lnTo>
                    <a:pt x="867156" y="74676"/>
                  </a:lnTo>
                  <a:lnTo>
                    <a:pt x="861822" y="77724"/>
                  </a:lnTo>
                  <a:lnTo>
                    <a:pt x="862584" y="77724"/>
                  </a:lnTo>
                  <a:lnTo>
                    <a:pt x="856488" y="80772"/>
                  </a:lnTo>
                  <a:lnTo>
                    <a:pt x="857250" y="80772"/>
                  </a:lnTo>
                  <a:lnTo>
                    <a:pt x="850392" y="83058"/>
                  </a:lnTo>
                  <a:lnTo>
                    <a:pt x="842772" y="86106"/>
                  </a:lnTo>
                  <a:lnTo>
                    <a:pt x="833628" y="88392"/>
                  </a:lnTo>
                  <a:lnTo>
                    <a:pt x="834390" y="88392"/>
                  </a:lnTo>
                  <a:lnTo>
                    <a:pt x="824484" y="91440"/>
                  </a:lnTo>
                  <a:lnTo>
                    <a:pt x="813816" y="93726"/>
                  </a:lnTo>
                  <a:lnTo>
                    <a:pt x="814578" y="93726"/>
                  </a:lnTo>
                  <a:lnTo>
                    <a:pt x="753668" y="104419"/>
                  </a:lnTo>
                  <a:lnTo>
                    <a:pt x="703364" y="110934"/>
                  </a:lnTo>
                  <a:lnTo>
                    <a:pt x="652462" y="115773"/>
                  </a:lnTo>
                  <a:lnTo>
                    <a:pt x="601218" y="119164"/>
                  </a:lnTo>
                  <a:lnTo>
                    <a:pt x="549871" y="121335"/>
                  </a:lnTo>
                  <a:lnTo>
                    <a:pt x="498678" y="122491"/>
                  </a:lnTo>
                  <a:lnTo>
                    <a:pt x="447890" y="122872"/>
                  </a:lnTo>
                  <a:lnTo>
                    <a:pt x="397764" y="122682"/>
                  </a:lnTo>
                  <a:lnTo>
                    <a:pt x="376428" y="122682"/>
                  </a:lnTo>
                  <a:lnTo>
                    <a:pt x="307149" y="120103"/>
                  </a:lnTo>
                  <a:lnTo>
                    <a:pt x="259664" y="117614"/>
                  </a:lnTo>
                  <a:lnTo>
                    <a:pt x="212267" y="114046"/>
                  </a:lnTo>
                  <a:lnTo>
                    <a:pt x="165354" y="108966"/>
                  </a:lnTo>
                  <a:lnTo>
                    <a:pt x="149352" y="107442"/>
                  </a:lnTo>
                  <a:lnTo>
                    <a:pt x="150114" y="107442"/>
                  </a:lnTo>
                  <a:lnTo>
                    <a:pt x="149352" y="107327"/>
                  </a:lnTo>
                  <a:lnTo>
                    <a:pt x="134874" y="105156"/>
                  </a:lnTo>
                  <a:lnTo>
                    <a:pt x="93726" y="98298"/>
                  </a:lnTo>
                  <a:lnTo>
                    <a:pt x="70104" y="93726"/>
                  </a:lnTo>
                  <a:lnTo>
                    <a:pt x="70866" y="93726"/>
                  </a:lnTo>
                  <a:lnTo>
                    <a:pt x="60198" y="91440"/>
                  </a:lnTo>
                  <a:lnTo>
                    <a:pt x="50292" y="88392"/>
                  </a:lnTo>
                  <a:lnTo>
                    <a:pt x="51054" y="88392"/>
                  </a:lnTo>
                  <a:lnTo>
                    <a:pt x="41910" y="86106"/>
                  </a:lnTo>
                  <a:lnTo>
                    <a:pt x="42672" y="86106"/>
                  </a:lnTo>
                  <a:lnTo>
                    <a:pt x="34290" y="83058"/>
                  </a:lnTo>
                  <a:lnTo>
                    <a:pt x="35052" y="83058"/>
                  </a:lnTo>
                  <a:lnTo>
                    <a:pt x="28194" y="80772"/>
                  </a:lnTo>
                  <a:lnTo>
                    <a:pt x="22098" y="77724"/>
                  </a:lnTo>
                  <a:lnTo>
                    <a:pt x="22860" y="77724"/>
                  </a:lnTo>
                  <a:lnTo>
                    <a:pt x="18288" y="74676"/>
                  </a:lnTo>
                  <a:lnTo>
                    <a:pt x="18288" y="75438"/>
                  </a:lnTo>
                  <a:lnTo>
                    <a:pt x="14478" y="72390"/>
                  </a:lnTo>
                  <a:lnTo>
                    <a:pt x="12192" y="70104"/>
                  </a:lnTo>
                  <a:lnTo>
                    <a:pt x="13716" y="70866"/>
                  </a:lnTo>
                  <a:lnTo>
                    <a:pt x="12192" y="68834"/>
                  </a:lnTo>
                  <a:lnTo>
                    <a:pt x="12192" y="68580"/>
                  </a:lnTo>
                  <a:lnTo>
                    <a:pt x="12192" y="67818"/>
                  </a:lnTo>
                  <a:lnTo>
                    <a:pt x="11430" y="67818"/>
                  </a:lnTo>
                  <a:lnTo>
                    <a:pt x="11887" y="66446"/>
                  </a:lnTo>
                  <a:lnTo>
                    <a:pt x="13716" y="64008"/>
                  </a:lnTo>
                  <a:lnTo>
                    <a:pt x="12192" y="64770"/>
                  </a:lnTo>
                  <a:lnTo>
                    <a:pt x="14478" y="62484"/>
                  </a:lnTo>
                  <a:lnTo>
                    <a:pt x="15240" y="61874"/>
                  </a:lnTo>
                  <a:lnTo>
                    <a:pt x="18288" y="59436"/>
                  </a:lnTo>
                  <a:lnTo>
                    <a:pt x="18288" y="60198"/>
                  </a:lnTo>
                  <a:lnTo>
                    <a:pt x="22098" y="57658"/>
                  </a:lnTo>
                  <a:lnTo>
                    <a:pt x="22860" y="57150"/>
                  </a:lnTo>
                  <a:lnTo>
                    <a:pt x="22098" y="57150"/>
                  </a:lnTo>
                  <a:lnTo>
                    <a:pt x="28194" y="54102"/>
                  </a:lnTo>
                  <a:lnTo>
                    <a:pt x="28194" y="54864"/>
                  </a:lnTo>
                  <a:lnTo>
                    <a:pt x="34290" y="52158"/>
                  </a:lnTo>
                  <a:lnTo>
                    <a:pt x="35052" y="51816"/>
                  </a:lnTo>
                  <a:lnTo>
                    <a:pt x="34290" y="51816"/>
                  </a:lnTo>
                  <a:lnTo>
                    <a:pt x="41910" y="48768"/>
                  </a:lnTo>
                  <a:lnTo>
                    <a:pt x="50292" y="46672"/>
                  </a:lnTo>
                  <a:lnTo>
                    <a:pt x="51054" y="46482"/>
                  </a:lnTo>
                  <a:lnTo>
                    <a:pt x="50292" y="46482"/>
                  </a:lnTo>
                  <a:lnTo>
                    <a:pt x="60299" y="43421"/>
                  </a:lnTo>
                  <a:lnTo>
                    <a:pt x="70104" y="41313"/>
                  </a:lnTo>
                  <a:lnTo>
                    <a:pt x="70866" y="41148"/>
                  </a:lnTo>
                  <a:lnTo>
                    <a:pt x="70104" y="41148"/>
                  </a:lnTo>
                  <a:lnTo>
                    <a:pt x="81534" y="38862"/>
                  </a:lnTo>
                  <a:lnTo>
                    <a:pt x="147383" y="28028"/>
                  </a:lnTo>
                  <a:lnTo>
                    <a:pt x="201625" y="21793"/>
                  </a:lnTo>
                  <a:lnTo>
                    <a:pt x="256209" y="17462"/>
                  </a:lnTo>
                  <a:lnTo>
                    <a:pt x="310921" y="14579"/>
                  </a:lnTo>
                  <a:lnTo>
                    <a:pt x="365544" y="12712"/>
                  </a:lnTo>
                  <a:lnTo>
                    <a:pt x="419862" y="11430"/>
                  </a:lnTo>
                  <a:lnTo>
                    <a:pt x="441960" y="11430"/>
                  </a:lnTo>
                  <a:lnTo>
                    <a:pt x="464820" y="12192"/>
                  </a:lnTo>
                  <a:lnTo>
                    <a:pt x="518680" y="12839"/>
                  </a:lnTo>
                  <a:lnTo>
                    <a:pt x="573405" y="14478"/>
                  </a:lnTo>
                  <a:lnTo>
                    <a:pt x="628472" y="17386"/>
                  </a:lnTo>
                  <a:lnTo>
                    <a:pt x="683425" y="21856"/>
                  </a:lnTo>
                  <a:lnTo>
                    <a:pt x="737743" y="28155"/>
                  </a:lnTo>
                  <a:lnTo>
                    <a:pt x="790956" y="36576"/>
                  </a:lnTo>
                  <a:lnTo>
                    <a:pt x="814578" y="41148"/>
                  </a:lnTo>
                  <a:lnTo>
                    <a:pt x="813816" y="41148"/>
                  </a:lnTo>
                  <a:lnTo>
                    <a:pt x="814578" y="41313"/>
                  </a:lnTo>
                  <a:lnTo>
                    <a:pt x="824484" y="43434"/>
                  </a:lnTo>
                  <a:lnTo>
                    <a:pt x="834390" y="46482"/>
                  </a:lnTo>
                  <a:lnTo>
                    <a:pt x="833628" y="46482"/>
                  </a:lnTo>
                  <a:lnTo>
                    <a:pt x="834390" y="46672"/>
                  </a:lnTo>
                  <a:lnTo>
                    <a:pt x="842772" y="48768"/>
                  </a:lnTo>
                  <a:lnTo>
                    <a:pt x="850392" y="51816"/>
                  </a:lnTo>
                  <a:lnTo>
                    <a:pt x="856488" y="54533"/>
                  </a:lnTo>
                  <a:lnTo>
                    <a:pt x="857250" y="54864"/>
                  </a:lnTo>
                  <a:lnTo>
                    <a:pt x="856488" y="54102"/>
                  </a:lnTo>
                  <a:lnTo>
                    <a:pt x="862584" y="57150"/>
                  </a:lnTo>
                  <a:lnTo>
                    <a:pt x="861822" y="57150"/>
                  </a:lnTo>
                  <a:lnTo>
                    <a:pt x="862584" y="57594"/>
                  </a:lnTo>
                  <a:lnTo>
                    <a:pt x="866394" y="59766"/>
                  </a:lnTo>
                  <a:lnTo>
                    <a:pt x="867156" y="60198"/>
                  </a:lnTo>
                  <a:lnTo>
                    <a:pt x="866394" y="59436"/>
                  </a:lnTo>
                  <a:lnTo>
                    <a:pt x="869442" y="61874"/>
                  </a:lnTo>
                  <a:lnTo>
                    <a:pt x="870204" y="62484"/>
                  </a:lnTo>
                  <a:lnTo>
                    <a:pt x="871728" y="64008"/>
                  </a:lnTo>
                  <a:lnTo>
                    <a:pt x="872490" y="65532"/>
                  </a:lnTo>
                  <a:lnTo>
                    <a:pt x="873252" y="67056"/>
                  </a:lnTo>
                  <a:lnTo>
                    <a:pt x="873252" y="54140"/>
                  </a:lnTo>
                  <a:lnTo>
                    <a:pt x="862990" y="45491"/>
                  </a:lnTo>
                  <a:lnTo>
                    <a:pt x="825068" y="31889"/>
                  </a:lnTo>
                  <a:lnTo>
                    <a:pt x="774192" y="21310"/>
                  </a:lnTo>
                  <a:lnTo>
                    <a:pt x="715137" y="13398"/>
                  </a:lnTo>
                  <a:lnTo>
                    <a:pt x="652703" y="7785"/>
                  </a:lnTo>
                  <a:lnTo>
                    <a:pt x="591667" y="4076"/>
                  </a:lnTo>
                  <a:lnTo>
                    <a:pt x="536803" y="1930"/>
                  </a:lnTo>
                  <a:lnTo>
                    <a:pt x="494284" y="977"/>
                  </a:lnTo>
                  <a:lnTo>
                    <a:pt x="464820" y="762"/>
                  </a:lnTo>
                  <a:lnTo>
                    <a:pt x="441960" y="0"/>
                  </a:lnTo>
                  <a:lnTo>
                    <a:pt x="419862" y="0"/>
                  </a:lnTo>
                  <a:lnTo>
                    <a:pt x="397764" y="762"/>
                  </a:lnTo>
                  <a:lnTo>
                    <a:pt x="347954" y="1727"/>
                  </a:lnTo>
                  <a:lnTo>
                    <a:pt x="297967" y="3644"/>
                  </a:lnTo>
                  <a:lnTo>
                    <a:pt x="247954" y="6604"/>
                  </a:lnTo>
                  <a:lnTo>
                    <a:pt x="198107" y="10706"/>
                  </a:lnTo>
                  <a:lnTo>
                    <a:pt x="148590" y="16002"/>
                  </a:lnTo>
                  <a:lnTo>
                    <a:pt x="91097" y="25196"/>
                  </a:lnTo>
                  <a:lnTo>
                    <a:pt x="30581" y="41008"/>
                  </a:lnTo>
                  <a:lnTo>
                    <a:pt x="0" y="67056"/>
                  </a:lnTo>
                  <a:lnTo>
                    <a:pt x="0" y="67818"/>
                  </a:lnTo>
                  <a:lnTo>
                    <a:pt x="0" y="313182"/>
                  </a:lnTo>
                  <a:lnTo>
                    <a:pt x="762" y="315468"/>
                  </a:lnTo>
                  <a:lnTo>
                    <a:pt x="1524" y="318516"/>
                  </a:lnTo>
                  <a:lnTo>
                    <a:pt x="3810" y="323088"/>
                  </a:lnTo>
                  <a:lnTo>
                    <a:pt x="6858" y="326898"/>
                  </a:lnTo>
                  <a:lnTo>
                    <a:pt x="11430" y="329285"/>
                  </a:lnTo>
                  <a:lnTo>
                    <a:pt x="12192" y="329679"/>
                  </a:lnTo>
                  <a:lnTo>
                    <a:pt x="15240" y="331266"/>
                  </a:lnTo>
                  <a:lnTo>
                    <a:pt x="22860" y="335229"/>
                  </a:lnTo>
                  <a:lnTo>
                    <a:pt x="32893" y="340448"/>
                  </a:lnTo>
                  <a:lnTo>
                    <a:pt x="34290" y="340855"/>
                  </a:lnTo>
                  <a:lnTo>
                    <a:pt x="41910" y="343103"/>
                  </a:lnTo>
                  <a:lnTo>
                    <a:pt x="50292" y="345567"/>
                  </a:lnTo>
                  <a:lnTo>
                    <a:pt x="67818" y="350735"/>
                  </a:lnTo>
                  <a:lnTo>
                    <a:pt x="70104" y="351193"/>
                  </a:lnTo>
                  <a:lnTo>
                    <a:pt x="103886" y="357873"/>
                  </a:lnTo>
                  <a:lnTo>
                    <a:pt x="133350" y="361950"/>
                  </a:lnTo>
                  <a:lnTo>
                    <a:pt x="163830" y="366522"/>
                  </a:lnTo>
                  <a:lnTo>
                    <a:pt x="215125" y="371195"/>
                  </a:lnTo>
                  <a:lnTo>
                    <a:pt x="266179" y="374916"/>
                  </a:lnTo>
                  <a:lnTo>
                    <a:pt x="317182" y="377685"/>
                  </a:lnTo>
                  <a:lnTo>
                    <a:pt x="368338" y="379463"/>
                  </a:lnTo>
                  <a:lnTo>
                    <a:pt x="419862" y="380238"/>
                  </a:lnTo>
                  <a:lnTo>
                    <a:pt x="486918" y="380238"/>
                  </a:lnTo>
                  <a:lnTo>
                    <a:pt x="553453" y="378015"/>
                  </a:lnTo>
                  <a:lnTo>
                    <a:pt x="606755" y="375437"/>
                  </a:lnTo>
                  <a:lnTo>
                    <a:pt x="666559" y="371386"/>
                  </a:lnTo>
                  <a:lnTo>
                    <a:pt x="727760" y="365480"/>
                  </a:lnTo>
                  <a:lnTo>
                    <a:pt x="785228" y="357301"/>
                  </a:lnTo>
                  <a:lnTo>
                    <a:pt x="833818" y="346506"/>
                  </a:lnTo>
                  <a:lnTo>
                    <a:pt x="861822" y="335330"/>
                  </a:lnTo>
                  <a:lnTo>
                    <a:pt x="867156" y="333197"/>
                  </a:lnTo>
                  <a:lnTo>
                    <a:pt x="868426" y="332689"/>
                  </a:lnTo>
                  <a:lnTo>
                    <a:pt x="869442" y="331571"/>
                  </a:lnTo>
                  <a:lnTo>
                    <a:pt x="871728" y="329031"/>
                  </a:lnTo>
                  <a:lnTo>
                    <a:pt x="873252" y="327329"/>
                  </a:lnTo>
                  <a:lnTo>
                    <a:pt x="883920" y="315468"/>
                  </a:lnTo>
                  <a:lnTo>
                    <a:pt x="884682" y="313182"/>
                  </a:lnTo>
                  <a:lnTo>
                    <a:pt x="884682" y="67818"/>
                  </a:lnTo>
                  <a:lnTo>
                    <a:pt x="884682" y="670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459478" y="2893567"/>
            <a:ext cx="10350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5" dirty="0">
                <a:latin typeface="Arial MT"/>
                <a:cs typeface="Arial MT"/>
              </a:rPr>
              <a:t>D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082034" y="2340101"/>
            <a:ext cx="885190" cy="380365"/>
            <a:chOff x="4082034" y="2340101"/>
            <a:chExt cx="885190" cy="380365"/>
          </a:xfrm>
        </p:grpSpPr>
        <p:sp>
          <p:nvSpPr>
            <p:cNvPr id="31" name="object 31"/>
            <p:cNvSpPr/>
            <p:nvPr/>
          </p:nvSpPr>
          <p:spPr>
            <a:xfrm>
              <a:off x="4088130" y="2345435"/>
              <a:ext cx="872490" cy="368935"/>
            </a:xfrm>
            <a:custGeom>
              <a:avLst/>
              <a:gdLst/>
              <a:ahLst/>
              <a:cxnLst/>
              <a:rect l="l" t="t" r="r" b="b"/>
              <a:pathLst>
                <a:path w="872489" h="368935">
                  <a:moveTo>
                    <a:pt x="872490" y="307086"/>
                  </a:moveTo>
                  <a:lnTo>
                    <a:pt x="872490" y="61722"/>
                  </a:lnTo>
                  <a:lnTo>
                    <a:pt x="865469" y="50774"/>
                  </a:lnTo>
                  <a:lnTo>
                    <a:pt x="812997" y="30818"/>
                  </a:lnTo>
                  <a:lnTo>
                    <a:pt x="770003" y="22185"/>
                  </a:lnTo>
                  <a:lnTo>
                    <a:pt x="717476" y="14700"/>
                  </a:lnTo>
                  <a:lnTo>
                    <a:pt x="656646" y="8551"/>
                  </a:lnTo>
                  <a:lnTo>
                    <a:pt x="588741" y="3926"/>
                  </a:lnTo>
                  <a:lnTo>
                    <a:pt x="514991" y="1012"/>
                  </a:lnTo>
                  <a:lnTo>
                    <a:pt x="436626" y="0"/>
                  </a:lnTo>
                  <a:lnTo>
                    <a:pt x="358033" y="1012"/>
                  </a:lnTo>
                  <a:lnTo>
                    <a:pt x="284106" y="3926"/>
                  </a:lnTo>
                  <a:lnTo>
                    <a:pt x="216069" y="8551"/>
                  </a:lnTo>
                  <a:lnTo>
                    <a:pt x="155143" y="14700"/>
                  </a:lnTo>
                  <a:lnTo>
                    <a:pt x="102553" y="22185"/>
                  </a:lnTo>
                  <a:lnTo>
                    <a:pt x="59520" y="30818"/>
                  </a:lnTo>
                  <a:lnTo>
                    <a:pt x="7021" y="50774"/>
                  </a:lnTo>
                  <a:lnTo>
                    <a:pt x="0" y="61722"/>
                  </a:lnTo>
                  <a:lnTo>
                    <a:pt x="0" y="307086"/>
                  </a:lnTo>
                  <a:lnTo>
                    <a:pt x="59520" y="338328"/>
                  </a:lnTo>
                  <a:lnTo>
                    <a:pt x="102553" y="346935"/>
                  </a:lnTo>
                  <a:lnTo>
                    <a:pt x="155143" y="354358"/>
                  </a:lnTo>
                  <a:lnTo>
                    <a:pt x="216069" y="360426"/>
                  </a:lnTo>
                  <a:lnTo>
                    <a:pt x="284106" y="364969"/>
                  </a:lnTo>
                  <a:lnTo>
                    <a:pt x="358033" y="367820"/>
                  </a:lnTo>
                  <a:lnTo>
                    <a:pt x="436626" y="368808"/>
                  </a:lnTo>
                  <a:lnTo>
                    <a:pt x="514991" y="367820"/>
                  </a:lnTo>
                  <a:lnTo>
                    <a:pt x="588741" y="364969"/>
                  </a:lnTo>
                  <a:lnTo>
                    <a:pt x="656646" y="360426"/>
                  </a:lnTo>
                  <a:lnTo>
                    <a:pt x="717476" y="354358"/>
                  </a:lnTo>
                  <a:lnTo>
                    <a:pt x="770003" y="346935"/>
                  </a:lnTo>
                  <a:lnTo>
                    <a:pt x="812997" y="338328"/>
                  </a:lnTo>
                  <a:lnTo>
                    <a:pt x="865469" y="318233"/>
                  </a:lnTo>
                  <a:lnTo>
                    <a:pt x="872490" y="307086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082034" y="2340101"/>
              <a:ext cx="885190" cy="380365"/>
            </a:xfrm>
            <a:custGeom>
              <a:avLst/>
              <a:gdLst/>
              <a:ahLst/>
              <a:cxnLst/>
              <a:rect l="l" t="t" r="r" b="b"/>
              <a:pathLst>
                <a:path w="885189" h="380364">
                  <a:moveTo>
                    <a:pt x="884682" y="67056"/>
                  </a:moveTo>
                  <a:lnTo>
                    <a:pt x="883920" y="64770"/>
                  </a:lnTo>
                  <a:lnTo>
                    <a:pt x="883158" y="61722"/>
                  </a:lnTo>
                  <a:lnTo>
                    <a:pt x="873252" y="53657"/>
                  </a:lnTo>
                  <a:lnTo>
                    <a:pt x="873252" y="66294"/>
                  </a:lnTo>
                  <a:lnTo>
                    <a:pt x="872490" y="65532"/>
                  </a:lnTo>
                  <a:lnTo>
                    <a:pt x="873061" y="66675"/>
                  </a:lnTo>
                  <a:lnTo>
                    <a:pt x="872998" y="66802"/>
                  </a:lnTo>
                  <a:lnTo>
                    <a:pt x="872490" y="66294"/>
                  </a:lnTo>
                  <a:lnTo>
                    <a:pt x="872871" y="67056"/>
                  </a:lnTo>
                  <a:lnTo>
                    <a:pt x="872490" y="67818"/>
                  </a:lnTo>
                  <a:lnTo>
                    <a:pt x="872998" y="67310"/>
                  </a:lnTo>
                  <a:lnTo>
                    <a:pt x="873061" y="67437"/>
                  </a:lnTo>
                  <a:lnTo>
                    <a:pt x="872490" y="68580"/>
                  </a:lnTo>
                  <a:lnTo>
                    <a:pt x="873252" y="67818"/>
                  </a:lnTo>
                  <a:lnTo>
                    <a:pt x="873252" y="82753"/>
                  </a:lnTo>
                  <a:lnTo>
                    <a:pt x="873252" y="312420"/>
                  </a:lnTo>
                  <a:lnTo>
                    <a:pt x="872490" y="313944"/>
                  </a:lnTo>
                  <a:lnTo>
                    <a:pt x="873252" y="313182"/>
                  </a:lnTo>
                  <a:lnTo>
                    <a:pt x="871728" y="316230"/>
                  </a:lnTo>
                  <a:lnTo>
                    <a:pt x="870204" y="317754"/>
                  </a:lnTo>
                  <a:lnTo>
                    <a:pt x="866394" y="320802"/>
                  </a:lnTo>
                  <a:lnTo>
                    <a:pt x="867156" y="320040"/>
                  </a:lnTo>
                  <a:lnTo>
                    <a:pt x="861822" y="323088"/>
                  </a:lnTo>
                  <a:lnTo>
                    <a:pt x="862584" y="323088"/>
                  </a:lnTo>
                  <a:lnTo>
                    <a:pt x="856488" y="326136"/>
                  </a:lnTo>
                  <a:lnTo>
                    <a:pt x="857250" y="326136"/>
                  </a:lnTo>
                  <a:lnTo>
                    <a:pt x="850392" y="328422"/>
                  </a:lnTo>
                  <a:lnTo>
                    <a:pt x="842772" y="331470"/>
                  </a:lnTo>
                  <a:lnTo>
                    <a:pt x="833628" y="333756"/>
                  </a:lnTo>
                  <a:lnTo>
                    <a:pt x="834390" y="333756"/>
                  </a:lnTo>
                  <a:lnTo>
                    <a:pt x="824484" y="336804"/>
                  </a:lnTo>
                  <a:lnTo>
                    <a:pt x="813816" y="339090"/>
                  </a:lnTo>
                  <a:lnTo>
                    <a:pt x="814578" y="339090"/>
                  </a:lnTo>
                  <a:lnTo>
                    <a:pt x="753452" y="349834"/>
                  </a:lnTo>
                  <a:lnTo>
                    <a:pt x="703110" y="356349"/>
                  </a:lnTo>
                  <a:lnTo>
                    <a:pt x="652310" y="361162"/>
                  </a:lnTo>
                  <a:lnTo>
                    <a:pt x="601218" y="364502"/>
                  </a:lnTo>
                  <a:lnTo>
                    <a:pt x="550024" y="366623"/>
                  </a:lnTo>
                  <a:lnTo>
                    <a:pt x="498932" y="367766"/>
                  </a:lnTo>
                  <a:lnTo>
                    <a:pt x="376428" y="368046"/>
                  </a:lnTo>
                  <a:lnTo>
                    <a:pt x="307149" y="365467"/>
                  </a:lnTo>
                  <a:lnTo>
                    <a:pt x="259664" y="362978"/>
                  </a:lnTo>
                  <a:lnTo>
                    <a:pt x="212267" y="359410"/>
                  </a:lnTo>
                  <a:lnTo>
                    <a:pt x="165354" y="354330"/>
                  </a:lnTo>
                  <a:lnTo>
                    <a:pt x="149352" y="352806"/>
                  </a:lnTo>
                  <a:lnTo>
                    <a:pt x="150114" y="352806"/>
                  </a:lnTo>
                  <a:lnTo>
                    <a:pt x="149352" y="352691"/>
                  </a:lnTo>
                  <a:lnTo>
                    <a:pt x="134874" y="350520"/>
                  </a:lnTo>
                  <a:lnTo>
                    <a:pt x="93726" y="343662"/>
                  </a:lnTo>
                  <a:lnTo>
                    <a:pt x="70104" y="339090"/>
                  </a:lnTo>
                  <a:lnTo>
                    <a:pt x="70866" y="339090"/>
                  </a:lnTo>
                  <a:lnTo>
                    <a:pt x="60198" y="336804"/>
                  </a:lnTo>
                  <a:lnTo>
                    <a:pt x="50292" y="333756"/>
                  </a:lnTo>
                  <a:lnTo>
                    <a:pt x="51054" y="333756"/>
                  </a:lnTo>
                  <a:lnTo>
                    <a:pt x="41910" y="331470"/>
                  </a:lnTo>
                  <a:lnTo>
                    <a:pt x="42672" y="331470"/>
                  </a:lnTo>
                  <a:lnTo>
                    <a:pt x="34290" y="328422"/>
                  </a:lnTo>
                  <a:lnTo>
                    <a:pt x="35052" y="328422"/>
                  </a:lnTo>
                  <a:lnTo>
                    <a:pt x="28194" y="326136"/>
                  </a:lnTo>
                  <a:lnTo>
                    <a:pt x="22098" y="323088"/>
                  </a:lnTo>
                  <a:lnTo>
                    <a:pt x="22860" y="323088"/>
                  </a:lnTo>
                  <a:lnTo>
                    <a:pt x="18288" y="320040"/>
                  </a:lnTo>
                  <a:lnTo>
                    <a:pt x="18288" y="320802"/>
                  </a:lnTo>
                  <a:lnTo>
                    <a:pt x="14478" y="317754"/>
                  </a:lnTo>
                  <a:lnTo>
                    <a:pt x="12192" y="315468"/>
                  </a:lnTo>
                  <a:lnTo>
                    <a:pt x="13716" y="316230"/>
                  </a:lnTo>
                  <a:lnTo>
                    <a:pt x="11430" y="313182"/>
                  </a:lnTo>
                  <a:lnTo>
                    <a:pt x="12192" y="313944"/>
                  </a:lnTo>
                  <a:lnTo>
                    <a:pt x="11430" y="312420"/>
                  </a:lnTo>
                  <a:lnTo>
                    <a:pt x="12192" y="313182"/>
                  </a:lnTo>
                  <a:lnTo>
                    <a:pt x="12192" y="83172"/>
                  </a:lnTo>
                  <a:lnTo>
                    <a:pt x="15240" y="84861"/>
                  </a:lnTo>
                  <a:lnTo>
                    <a:pt x="22860" y="89077"/>
                  </a:lnTo>
                  <a:lnTo>
                    <a:pt x="29413" y="92710"/>
                  </a:lnTo>
                  <a:lnTo>
                    <a:pt x="34290" y="94297"/>
                  </a:lnTo>
                  <a:lnTo>
                    <a:pt x="41910" y="96786"/>
                  </a:lnTo>
                  <a:lnTo>
                    <a:pt x="50292" y="99517"/>
                  </a:lnTo>
                  <a:lnTo>
                    <a:pt x="59296" y="102450"/>
                  </a:lnTo>
                  <a:lnTo>
                    <a:pt x="70104" y="104800"/>
                  </a:lnTo>
                  <a:lnTo>
                    <a:pt x="143916" y="118008"/>
                  </a:lnTo>
                  <a:lnTo>
                    <a:pt x="196176" y="123825"/>
                  </a:lnTo>
                  <a:lnTo>
                    <a:pt x="253415" y="128358"/>
                  </a:lnTo>
                  <a:lnTo>
                    <a:pt x="314375" y="131597"/>
                  </a:lnTo>
                  <a:lnTo>
                    <a:pt x="377825" y="133527"/>
                  </a:lnTo>
                  <a:lnTo>
                    <a:pt x="442506" y="134162"/>
                  </a:lnTo>
                  <a:lnTo>
                    <a:pt x="507187" y="133502"/>
                  </a:lnTo>
                  <a:lnTo>
                    <a:pt x="570623" y="131546"/>
                  </a:lnTo>
                  <a:lnTo>
                    <a:pt x="631571" y="128295"/>
                  </a:lnTo>
                  <a:lnTo>
                    <a:pt x="688784" y="123748"/>
                  </a:lnTo>
                  <a:lnTo>
                    <a:pt x="741006" y="117919"/>
                  </a:lnTo>
                  <a:lnTo>
                    <a:pt x="787019" y="110782"/>
                  </a:lnTo>
                  <a:lnTo>
                    <a:pt x="825550" y="102362"/>
                  </a:lnTo>
                  <a:lnTo>
                    <a:pt x="834390" y="99479"/>
                  </a:lnTo>
                  <a:lnTo>
                    <a:pt x="855370" y="92646"/>
                  </a:lnTo>
                  <a:lnTo>
                    <a:pt x="857250" y="91617"/>
                  </a:lnTo>
                  <a:lnTo>
                    <a:pt x="861822" y="89077"/>
                  </a:lnTo>
                  <a:lnTo>
                    <a:pt x="867156" y="86131"/>
                  </a:lnTo>
                  <a:lnTo>
                    <a:pt x="869442" y="84861"/>
                  </a:lnTo>
                  <a:lnTo>
                    <a:pt x="871728" y="83591"/>
                  </a:lnTo>
                  <a:lnTo>
                    <a:pt x="873252" y="82753"/>
                  </a:lnTo>
                  <a:lnTo>
                    <a:pt x="873252" y="67818"/>
                  </a:lnTo>
                  <a:lnTo>
                    <a:pt x="872490" y="69342"/>
                  </a:lnTo>
                  <a:lnTo>
                    <a:pt x="870204" y="71628"/>
                  </a:lnTo>
                  <a:lnTo>
                    <a:pt x="866394" y="74676"/>
                  </a:lnTo>
                  <a:lnTo>
                    <a:pt x="867156" y="74676"/>
                  </a:lnTo>
                  <a:lnTo>
                    <a:pt x="861822" y="77724"/>
                  </a:lnTo>
                  <a:lnTo>
                    <a:pt x="862584" y="76962"/>
                  </a:lnTo>
                  <a:lnTo>
                    <a:pt x="856488" y="80010"/>
                  </a:lnTo>
                  <a:lnTo>
                    <a:pt x="857250" y="80010"/>
                  </a:lnTo>
                  <a:lnTo>
                    <a:pt x="850392" y="83058"/>
                  </a:lnTo>
                  <a:lnTo>
                    <a:pt x="842772" y="85344"/>
                  </a:lnTo>
                  <a:lnTo>
                    <a:pt x="833628" y="88392"/>
                  </a:lnTo>
                  <a:lnTo>
                    <a:pt x="834390" y="88392"/>
                  </a:lnTo>
                  <a:lnTo>
                    <a:pt x="824484" y="90678"/>
                  </a:lnTo>
                  <a:lnTo>
                    <a:pt x="813816" y="93726"/>
                  </a:lnTo>
                  <a:lnTo>
                    <a:pt x="814578" y="93726"/>
                  </a:lnTo>
                  <a:lnTo>
                    <a:pt x="803148" y="96012"/>
                  </a:lnTo>
                  <a:lnTo>
                    <a:pt x="753757" y="104114"/>
                  </a:lnTo>
                  <a:lnTo>
                    <a:pt x="703440" y="110426"/>
                  </a:lnTo>
                  <a:lnTo>
                    <a:pt x="652487" y="115176"/>
                  </a:lnTo>
                  <a:lnTo>
                    <a:pt x="601179" y="118554"/>
                  </a:lnTo>
                  <a:lnTo>
                    <a:pt x="549757" y="120789"/>
                  </a:lnTo>
                  <a:lnTo>
                    <a:pt x="498538" y="122085"/>
                  </a:lnTo>
                  <a:lnTo>
                    <a:pt x="447776" y="122643"/>
                  </a:lnTo>
                  <a:lnTo>
                    <a:pt x="397764" y="122682"/>
                  </a:lnTo>
                  <a:lnTo>
                    <a:pt x="377825" y="121996"/>
                  </a:lnTo>
                  <a:lnTo>
                    <a:pt x="354330" y="121920"/>
                  </a:lnTo>
                  <a:lnTo>
                    <a:pt x="306984" y="119926"/>
                  </a:lnTo>
                  <a:lnTo>
                    <a:pt x="259715" y="117094"/>
                  </a:lnTo>
                  <a:lnTo>
                    <a:pt x="212496" y="113449"/>
                  </a:lnTo>
                  <a:lnTo>
                    <a:pt x="165354" y="108966"/>
                  </a:lnTo>
                  <a:lnTo>
                    <a:pt x="149352" y="106680"/>
                  </a:lnTo>
                  <a:lnTo>
                    <a:pt x="150114" y="106680"/>
                  </a:lnTo>
                  <a:lnTo>
                    <a:pt x="149352" y="106603"/>
                  </a:lnTo>
                  <a:lnTo>
                    <a:pt x="106680" y="100584"/>
                  </a:lnTo>
                  <a:lnTo>
                    <a:pt x="70104" y="93726"/>
                  </a:lnTo>
                  <a:lnTo>
                    <a:pt x="70866" y="93726"/>
                  </a:lnTo>
                  <a:lnTo>
                    <a:pt x="60198" y="90678"/>
                  </a:lnTo>
                  <a:lnTo>
                    <a:pt x="50292" y="88392"/>
                  </a:lnTo>
                  <a:lnTo>
                    <a:pt x="51054" y="88392"/>
                  </a:lnTo>
                  <a:lnTo>
                    <a:pt x="41910" y="85344"/>
                  </a:lnTo>
                  <a:lnTo>
                    <a:pt x="42672" y="85344"/>
                  </a:lnTo>
                  <a:lnTo>
                    <a:pt x="34290" y="83058"/>
                  </a:lnTo>
                  <a:lnTo>
                    <a:pt x="35052" y="83058"/>
                  </a:lnTo>
                  <a:lnTo>
                    <a:pt x="28194" y="80010"/>
                  </a:lnTo>
                  <a:lnTo>
                    <a:pt x="22098" y="76962"/>
                  </a:lnTo>
                  <a:lnTo>
                    <a:pt x="22860" y="77724"/>
                  </a:lnTo>
                  <a:lnTo>
                    <a:pt x="18288" y="74676"/>
                  </a:lnTo>
                  <a:lnTo>
                    <a:pt x="14478" y="71628"/>
                  </a:lnTo>
                  <a:lnTo>
                    <a:pt x="13716" y="70866"/>
                  </a:lnTo>
                  <a:lnTo>
                    <a:pt x="12192" y="68834"/>
                  </a:lnTo>
                  <a:lnTo>
                    <a:pt x="12192" y="68580"/>
                  </a:lnTo>
                  <a:lnTo>
                    <a:pt x="12192" y="67818"/>
                  </a:lnTo>
                  <a:lnTo>
                    <a:pt x="12192" y="67056"/>
                  </a:lnTo>
                  <a:lnTo>
                    <a:pt x="11811" y="67437"/>
                  </a:lnTo>
                  <a:lnTo>
                    <a:pt x="11684" y="67564"/>
                  </a:lnTo>
                  <a:lnTo>
                    <a:pt x="11430" y="67818"/>
                  </a:lnTo>
                  <a:lnTo>
                    <a:pt x="11620" y="67437"/>
                  </a:lnTo>
                  <a:lnTo>
                    <a:pt x="11684" y="67310"/>
                  </a:lnTo>
                  <a:lnTo>
                    <a:pt x="12192" y="66294"/>
                  </a:lnTo>
                  <a:lnTo>
                    <a:pt x="11430" y="67056"/>
                  </a:lnTo>
                  <a:lnTo>
                    <a:pt x="12192" y="65532"/>
                  </a:lnTo>
                  <a:lnTo>
                    <a:pt x="11430" y="66294"/>
                  </a:lnTo>
                  <a:lnTo>
                    <a:pt x="12192" y="65278"/>
                  </a:lnTo>
                  <a:lnTo>
                    <a:pt x="13716" y="63246"/>
                  </a:lnTo>
                  <a:lnTo>
                    <a:pt x="14478" y="62484"/>
                  </a:lnTo>
                  <a:lnTo>
                    <a:pt x="15240" y="61874"/>
                  </a:lnTo>
                  <a:lnTo>
                    <a:pt x="18288" y="59436"/>
                  </a:lnTo>
                  <a:lnTo>
                    <a:pt x="22860" y="56388"/>
                  </a:lnTo>
                  <a:lnTo>
                    <a:pt x="22098" y="57150"/>
                  </a:lnTo>
                  <a:lnTo>
                    <a:pt x="22860" y="56769"/>
                  </a:lnTo>
                  <a:lnTo>
                    <a:pt x="28194" y="54102"/>
                  </a:lnTo>
                  <a:lnTo>
                    <a:pt x="34290" y="51396"/>
                  </a:lnTo>
                  <a:lnTo>
                    <a:pt x="35052" y="51054"/>
                  </a:lnTo>
                  <a:lnTo>
                    <a:pt x="34290" y="51054"/>
                  </a:lnTo>
                  <a:lnTo>
                    <a:pt x="41910" y="48983"/>
                  </a:lnTo>
                  <a:lnTo>
                    <a:pt x="42672" y="48768"/>
                  </a:lnTo>
                  <a:lnTo>
                    <a:pt x="41910" y="48768"/>
                  </a:lnTo>
                  <a:lnTo>
                    <a:pt x="50292" y="45974"/>
                  </a:lnTo>
                  <a:lnTo>
                    <a:pt x="51054" y="45720"/>
                  </a:lnTo>
                  <a:lnTo>
                    <a:pt x="50292" y="45720"/>
                  </a:lnTo>
                  <a:lnTo>
                    <a:pt x="60325" y="43408"/>
                  </a:lnTo>
                  <a:lnTo>
                    <a:pt x="70104" y="41313"/>
                  </a:lnTo>
                  <a:lnTo>
                    <a:pt x="70866" y="41148"/>
                  </a:lnTo>
                  <a:lnTo>
                    <a:pt x="70104" y="41148"/>
                  </a:lnTo>
                  <a:lnTo>
                    <a:pt x="81534" y="38100"/>
                  </a:lnTo>
                  <a:lnTo>
                    <a:pt x="147078" y="27889"/>
                  </a:lnTo>
                  <a:lnTo>
                    <a:pt x="201409" y="21717"/>
                  </a:lnTo>
                  <a:lnTo>
                    <a:pt x="256273" y="17170"/>
                  </a:lnTo>
                  <a:lnTo>
                    <a:pt x="311264" y="14046"/>
                  </a:lnTo>
                  <a:lnTo>
                    <a:pt x="365925" y="12192"/>
                  </a:lnTo>
                  <a:lnTo>
                    <a:pt x="419862" y="11430"/>
                  </a:lnTo>
                  <a:lnTo>
                    <a:pt x="464820" y="11430"/>
                  </a:lnTo>
                  <a:lnTo>
                    <a:pt x="519341" y="12649"/>
                  </a:lnTo>
                  <a:lnTo>
                    <a:pt x="573900" y="14503"/>
                  </a:lnTo>
                  <a:lnTo>
                    <a:pt x="628396" y="17386"/>
                  </a:lnTo>
                  <a:lnTo>
                    <a:pt x="682790" y="21653"/>
                  </a:lnTo>
                  <a:lnTo>
                    <a:pt x="736993" y="27673"/>
                  </a:lnTo>
                  <a:lnTo>
                    <a:pt x="790956" y="35814"/>
                  </a:lnTo>
                  <a:lnTo>
                    <a:pt x="814578" y="41148"/>
                  </a:lnTo>
                  <a:lnTo>
                    <a:pt x="813816" y="41148"/>
                  </a:lnTo>
                  <a:lnTo>
                    <a:pt x="814578" y="41313"/>
                  </a:lnTo>
                  <a:lnTo>
                    <a:pt x="824484" y="43434"/>
                  </a:lnTo>
                  <a:lnTo>
                    <a:pt x="834390" y="45720"/>
                  </a:lnTo>
                  <a:lnTo>
                    <a:pt x="833628" y="45720"/>
                  </a:lnTo>
                  <a:lnTo>
                    <a:pt x="834390" y="45974"/>
                  </a:lnTo>
                  <a:lnTo>
                    <a:pt x="842772" y="48768"/>
                  </a:lnTo>
                  <a:lnTo>
                    <a:pt x="850392" y="51054"/>
                  </a:lnTo>
                  <a:lnTo>
                    <a:pt x="857250" y="54102"/>
                  </a:lnTo>
                  <a:lnTo>
                    <a:pt x="856488" y="54102"/>
                  </a:lnTo>
                  <a:lnTo>
                    <a:pt x="857250" y="54483"/>
                  </a:lnTo>
                  <a:lnTo>
                    <a:pt x="861822" y="56769"/>
                  </a:lnTo>
                  <a:lnTo>
                    <a:pt x="862584" y="57150"/>
                  </a:lnTo>
                  <a:lnTo>
                    <a:pt x="861822" y="56388"/>
                  </a:lnTo>
                  <a:lnTo>
                    <a:pt x="867156" y="59436"/>
                  </a:lnTo>
                  <a:lnTo>
                    <a:pt x="866394" y="59436"/>
                  </a:lnTo>
                  <a:lnTo>
                    <a:pt x="867156" y="60045"/>
                  </a:lnTo>
                  <a:lnTo>
                    <a:pt x="869442" y="61874"/>
                  </a:lnTo>
                  <a:lnTo>
                    <a:pt x="870204" y="62484"/>
                  </a:lnTo>
                  <a:lnTo>
                    <a:pt x="871728" y="64008"/>
                  </a:lnTo>
                  <a:lnTo>
                    <a:pt x="872490" y="64770"/>
                  </a:lnTo>
                  <a:lnTo>
                    <a:pt x="873252" y="66294"/>
                  </a:lnTo>
                  <a:lnTo>
                    <a:pt x="873252" y="53657"/>
                  </a:lnTo>
                  <a:lnTo>
                    <a:pt x="824268" y="31305"/>
                  </a:lnTo>
                  <a:lnTo>
                    <a:pt x="773557" y="20904"/>
                  </a:lnTo>
                  <a:lnTo>
                    <a:pt x="714857" y="13169"/>
                  </a:lnTo>
                  <a:lnTo>
                    <a:pt x="652843" y="7683"/>
                  </a:lnTo>
                  <a:lnTo>
                    <a:pt x="592175" y="4038"/>
                  </a:lnTo>
                  <a:lnTo>
                    <a:pt x="537502" y="1816"/>
                  </a:lnTo>
                  <a:lnTo>
                    <a:pt x="493496" y="609"/>
                  </a:lnTo>
                  <a:lnTo>
                    <a:pt x="464820" y="0"/>
                  </a:lnTo>
                  <a:lnTo>
                    <a:pt x="397764" y="0"/>
                  </a:lnTo>
                  <a:lnTo>
                    <a:pt x="347992" y="1130"/>
                  </a:lnTo>
                  <a:lnTo>
                    <a:pt x="297980" y="3238"/>
                  </a:lnTo>
                  <a:lnTo>
                    <a:pt x="247942" y="6375"/>
                  </a:lnTo>
                  <a:lnTo>
                    <a:pt x="198069" y="10617"/>
                  </a:lnTo>
                  <a:lnTo>
                    <a:pt x="148590" y="16002"/>
                  </a:lnTo>
                  <a:lnTo>
                    <a:pt x="133350" y="18288"/>
                  </a:lnTo>
                  <a:lnTo>
                    <a:pt x="118110" y="19812"/>
                  </a:lnTo>
                  <a:lnTo>
                    <a:pt x="60198" y="31445"/>
                  </a:lnTo>
                  <a:lnTo>
                    <a:pt x="6858" y="53340"/>
                  </a:lnTo>
                  <a:lnTo>
                    <a:pt x="762" y="64770"/>
                  </a:lnTo>
                  <a:lnTo>
                    <a:pt x="0" y="67056"/>
                  </a:lnTo>
                  <a:lnTo>
                    <a:pt x="0" y="67818"/>
                  </a:lnTo>
                  <a:lnTo>
                    <a:pt x="0" y="313182"/>
                  </a:lnTo>
                  <a:lnTo>
                    <a:pt x="1524" y="317754"/>
                  </a:lnTo>
                  <a:lnTo>
                    <a:pt x="3810" y="322326"/>
                  </a:lnTo>
                  <a:lnTo>
                    <a:pt x="6858" y="326136"/>
                  </a:lnTo>
                  <a:lnTo>
                    <a:pt x="11430" y="328574"/>
                  </a:lnTo>
                  <a:lnTo>
                    <a:pt x="15240" y="330593"/>
                  </a:lnTo>
                  <a:lnTo>
                    <a:pt x="22098" y="334238"/>
                  </a:lnTo>
                  <a:lnTo>
                    <a:pt x="33883" y="340512"/>
                  </a:lnTo>
                  <a:lnTo>
                    <a:pt x="34290" y="340626"/>
                  </a:lnTo>
                  <a:lnTo>
                    <a:pt x="41910" y="342849"/>
                  </a:lnTo>
                  <a:lnTo>
                    <a:pt x="102755" y="357060"/>
                  </a:lnTo>
                  <a:lnTo>
                    <a:pt x="148590" y="364236"/>
                  </a:lnTo>
                  <a:lnTo>
                    <a:pt x="163830" y="365760"/>
                  </a:lnTo>
                  <a:lnTo>
                    <a:pt x="214718" y="371106"/>
                  </a:lnTo>
                  <a:lnTo>
                    <a:pt x="265950" y="374865"/>
                  </a:lnTo>
                  <a:lnTo>
                    <a:pt x="317322" y="377405"/>
                  </a:lnTo>
                  <a:lnTo>
                    <a:pt x="368681" y="379082"/>
                  </a:lnTo>
                  <a:lnTo>
                    <a:pt x="419862" y="380238"/>
                  </a:lnTo>
                  <a:lnTo>
                    <a:pt x="464820" y="380238"/>
                  </a:lnTo>
                  <a:lnTo>
                    <a:pt x="486918" y="379476"/>
                  </a:lnTo>
                  <a:lnTo>
                    <a:pt x="511975" y="379145"/>
                  </a:lnTo>
                  <a:lnTo>
                    <a:pt x="553567" y="377901"/>
                  </a:lnTo>
                  <a:lnTo>
                    <a:pt x="606628" y="375412"/>
                  </a:lnTo>
                  <a:lnTo>
                    <a:pt x="666140" y="371335"/>
                  </a:lnTo>
                  <a:lnTo>
                    <a:pt x="727062" y="365353"/>
                  </a:lnTo>
                  <a:lnTo>
                    <a:pt x="784339" y="357111"/>
                  </a:lnTo>
                  <a:lnTo>
                    <a:pt x="814578" y="350367"/>
                  </a:lnTo>
                  <a:lnTo>
                    <a:pt x="832929" y="346278"/>
                  </a:lnTo>
                  <a:lnTo>
                    <a:pt x="834390" y="345694"/>
                  </a:lnTo>
                  <a:lnTo>
                    <a:pt x="857250" y="336677"/>
                  </a:lnTo>
                  <a:lnTo>
                    <a:pt x="862584" y="334568"/>
                  </a:lnTo>
                  <a:lnTo>
                    <a:pt x="866394" y="333070"/>
                  </a:lnTo>
                  <a:lnTo>
                    <a:pt x="867803" y="332511"/>
                  </a:lnTo>
                  <a:lnTo>
                    <a:pt x="869442" y="330784"/>
                  </a:lnTo>
                  <a:lnTo>
                    <a:pt x="872490" y="327558"/>
                  </a:lnTo>
                  <a:lnTo>
                    <a:pt x="873252" y="326758"/>
                  </a:lnTo>
                  <a:lnTo>
                    <a:pt x="883920" y="315468"/>
                  </a:lnTo>
                  <a:lnTo>
                    <a:pt x="884682" y="313182"/>
                  </a:lnTo>
                  <a:lnTo>
                    <a:pt x="884682" y="67818"/>
                  </a:lnTo>
                  <a:lnTo>
                    <a:pt x="884682" y="670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459478" y="2480563"/>
            <a:ext cx="9715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5" dirty="0">
                <a:latin typeface="Arial MT"/>
                <a:cs typeface="Arial MT"/>
              </a:rPr>
              <a:t>B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443227" y="2084832"/>
            <a:ext cx="3085465" cy="307340"/>
          </a:xfrm>
          <a:custGeom>
            <a:avLst/>
            <a:gdLst/>
            <a:ahLst/>
            <a:cxnLst/>
            <a:rect l="l" t="t" r="r" b="b"/>
            <a:pathLst>
              <a:path w="3085465" h="307339">
                <a:moveTo>
                  <a:pt x="7619" y="307086"/>
                </a:moveTo>
                <a:lnTo>
                  <a:pt x="7619" y="284226"/>
                </a:lnTo>
                <a:lnTo>
                  <a:pt x="0" y="284226"/>
                </a:lnTo>
                <a:lnTo>
                  <a:pt x="0" y="307086"/>
                </a:lnTo>
                <a:lnTo>
                  <a:pt x="7619" y="307086"/>
                </a:lnTo>
                <a:close/>
              </a:path>
              <a:path w="3085465" h="307339">
                <a:moveTo>
                  <a:pt x="7619" y="276606"/>
                </a:moveTo>
                <a:lnTo>
                  <a:pt x="7619" y="252984"/>
                </a:lnTo>
                <a:lnTo>
                  <a:pt x="0" y="252984"/>
                </a:lnTo>
                <a:lnTo>
                  <a:pt x="0" y="276606"/>
                </a:lnTo>
                <a:lnTo>
                  <a:pt x="7619" y="276606"/>
                </a:lnTo>
                <a:close/>
              </a:path>
              <a:path w="3085465" h="307339">
                <a:moveTo>
                  <a:pt x="7619" y="245364"/>
                </a:moveTo>
                <a:lnTo>
                  <a:pt x="7619" y="222504"/>
                </a:lnTo>
                <a:lnTo>
                  <a:pt x="0" y="222504"/>
                </a:lnTo>
                <a:lnTo>
                  <a:pt x="0" y="245364"/>
                </a:lnTo>
                <a:lnTo>
                  <a:pt x="7619" y="245364"/>
                </a:lnTo>
                <a:close/>
              </a:path>
              <a:path w="3085465" h="307339">
                <a:moveTo>
                  <a:pt x="7619" y="214884"/>
                </a:moveTo>
                <a:lnTo>
                  <a:pt x="7619" y="192024"/>
                </a:lnTo>
                <a:lnTo>
                  <a:pt x="0" y="192024"/>
                </a:lnTo>
                <a:lnTo>
                  <a:pt x="0" y="214884"/>
                </a:lnTo>
                <a:lnTo>
                  <a:pt x="7619" y="214884"/>
                </a:lnTo>
                <a:close/>
              </a:path>
              <a:path w="3085465" h="307339">
                <a:moveTo>
                  <a:pt x="7619" y="184404"/>
                </a:moveTo>
                <a:lnTo>
                  <a:pt x="7619" y="161544"/>
                </a:lnTo>
                <a:lnTo>
                  <a:pt x="0" y="161544"/>
                </a:lnTo>
                <a:lnTo>
                  <a:pt x="0" y="184404"/>
                </a:lnTo>
                <a:lnTo>
                  <a:pt x="7619" y="184404"/>
                </a:lnTo>
                <a:close/>
              </a:path>
              <a:path w="3085465" h="307339">
                <a:moveTo>
                  <a:pt x="7619" y="153924"/>
                </a:moveTo>
                <a:lnTo>
                  <a:pt x="7619" y="131064"/>
                </a:lnTo>
                <a:lnTo>
                  <a:pt x="0" y="131064"/>
                </a:lnTo>
                <a:lnTo>
                  <a:pt x="0" y="153924"/>
                </a:lnTo>
                <a:lnTo>
                  <a:pt x="7619" y="153924"/>
                </a:lnTo>
                <a:close/>
              </a:path>
              <a:path w="3085465" h="307339">
                <a:moveTo>
                  <a:pt x="7619" y="123444"/>
                </a:moveTo>
                <a:lnTo>
                  <a:pt x="7619" y="100584"/>
                </a:lnTo>
                <a:lnTo>
                  <a:pt x="0" y="100584"/>
                </a:lnTo>
                <a:lnTo>
                  <a:pt x="0" y="123444"/>
                </a:lnTo>
                <a:lnTo>
                  <a:pt x="7619" y="123444"/>
                </a:lnTo>
                <a:close/>
              </a:path>
              <a:path w="3085465" h="307339">
                <a:moveTo>
                  <a:pt x="7619" y="92202"/>
                </a:moveTo>
                <a:lnTo>
                  <a:pt x="7619" y="69342"/>
                </a:lnTo>
                <a:lnTo>
                  <a:pt x="0" y="69342"/>
                </a:lnTo>
                <a:lnTo>
                  <a:pt x="0" y="92202"/>
                </a:lnTo>
                <a:lnTo>
                  <a:pt x="7619" y="92202"/>
                </a:lnTo>
                <a:close/>
              </a:path>
              <a:path w="3085465" h="307339">
                <a:moveTo>
                  <a:pt x="7619" y="61722"/>
                </a:moveTo>
                <a:lnTo>
                  <a:pt x="7619" y="38862"/>
                </a:lnTo>
                <a:lnTo>
                  <a:pt x="0" y="38862"/>
                </a:lnTo>
                <a:lnTo>
                  <a:pt x="0" y="61722"/>
                </a:lnTo>
                <a:lnTo>
                  <a:pt x="7619" y="61722"/>
                </a:lnTo>
                <a:close/>
              </a:path>
              <a:path w="3085465" h="307339">
                <a:moveTo>
                  <a:pt x="7619" y="31242"/>
                </a:moveTo>
                <a:lnTo>
                  <a:pt x="7619" y="8382"/>
                </a:lnTo>
                <a:lnTo>
                  <a:pt x="0" y="8382"/>
                </a:lnTo>
                <a:lnTo>
                  <a:pt x="0" y="31242"/>
                </a:lnTo>
                <a:lnTo>
                  <a:pt x="7619" y="31242"/>
                </a:lnTo>
                <a:close/>
              </a:path>
              <a:path w="3085465" h="307339">
                <a:moveTo>
                  <a:pt x="29718" y="7620"/>
                </a:moveTo>
                <a:lnTo>
                  <a:pt x="29718" y="0"/>
                </a:lnTo>
                <a:lnTo>
                  <a:pt x="6858" y="0"/>
                </a:lnTo>
                <a:lnTo>
                  <a:pt x="6858" y="7620"/>
                </a:lnTo>
                <a:lnTo>
                  <a:pt x="29718" y="7620"/>
                </a:lnTo>
                <a:close/>
              </a:path>
              <a:path w="3085465" h="307339">
                <a:moveTo>
                  <a:pt x="60197" y="7620"/>
                </a:moveTo>
                <a:lnTo>
                  <a:pt x="60197" y="0"/>
                </a:lnTo>
                <a:lnTo>
                  <a:pt x="37337" y="0"/>
                </a:lnTo>
                <a:lnTo>
                  <a:pt x="37337" y="7620"/>
                </a:lnTo>
                <a:lnTo>
                  <a:pt x="60197" y="7620"/>
                </a:lnTo>
                <a:close/>
              </a:path>
              <a:path w="3085465" h="307339">
                <a:moveTo>
                  <a:pt x="91440" y="7620"/>
                </a:moveTo>
                <a:lnTo>
                  <a:pt x="91440" y="0"/>
                </a:lnTo>
                <a:lnTo>
                  <a:pt x="68580" y="0"/>
                </a:lnTo>
                <a:lnTo>
                  <a:pt x="68580" y="7620"/>
                </a:lnTo>
                <a:lnTo>
                  <a:pt x="91440" y="7620"/>
                </a:lnTo>
                <a:close/>
              </a:path>
              <a:path w="3085465" h="307339">
                <a:moveTo>
                  <a:pt x="121919" y="7620"/>
                </a:moveTo>
                <a:lnTo>
                  <a:pt x="121919" y="0"/>
                </a:lnTo>
                <a:lnTo>
                  <a:pt x="99059" y="0"/>
                </a:lnTo>
                <a:lnTo>
                  <a:pt x="99059" y="7620"/>
                </a:lnTo>
                <a:lnTo>
                  <a:pt x="121919" y="7620"/>
                </a:lnTo>
                <a:close/>
              </a:path>
              <a:path w="3085465" h="307339">
                <a:moveTo>
                  <a:pt x="152400" y="7620"/>
                </a:moveTo>
                <a:lnTo>
                  <a:pt x="152400" y="0"/>
                </a:lnTo>
                <a:lnTo>
                  <a:pt x="129540" y="0"/>
                </a:lnTo>
                <a:lnTo>
                  <a:pt x="129540" y="7620"/>
                </a:lnTo>
                <a:lnTo>
                  <a:pt x="152400" y="7620"/>
                </a:lnTo>
                <a:close/>
              </a:path>
              <a:path w="3085465" h="307339">
                <a:moveTo>
                  <a:pt x="182879" y="7620"/>
                </a:moveTo>
                <a:lnTo>
                  <a:pt x="182879" y="0"/>
                </a:lnTo>
                <a:lnTo>
                  <a:pt x="160019" y="0"/>
                </a:lnTo>
                <a:lnTo>
                  <a:pt x="160019" y="7620"/>
                </a:lnTo>
                <a:lnTo>
                  <a:pt x="182879" y="7620"/>
                </a:lnTo>
                <a:close/>
              </a:path>
              <a:path w="3085465" h="307339">
                <a:moveTo>
                  <a:pt x="213359" y="7620"/>
                </a:moveTo>
                <a:lnTo>
                  <a:pt x="213359" y="0"/>
                </a:lnTo>
                <a:lnTo>
                  <a:pt x="190499" y="0"/>
                </a:lnTo>
                <a:lnTo>
                  <a:pt x="190499" y="7620"/>
                </a:lnTo>
                <a:lnTo>
                  <a:pt x="213359" y="7620"/>
                </a:lnTo>
                <a:close/>
              </a:path>
              <a:path w="3085465" h="307339">
                <a:moveTo>
                  <a:pt x="244601" y="7620"/>
                </a:moveTo>
                <a:lnTo>
                  <a:pt x="244601" y="0"/>
                </a:lnTo>
                <a:lnTo>
                  <a:pt x="220979" y="0"/>
                </a:lnTo>
                <a:lnTo>
                  <a:pt x="220979" y="7620"/>
                </a:lnTo>
                <a:lnTo>
                  <a:pt x="244601" y="7620"/>
                </a:lnTo>
                <a:close/>
              </a:path>
              <a:path w="3085465" h="307339">
                <a:moveTo>
                  <a:pt x="275081" y="7620"/>
                </a:moveTo>
                <a:lnTo>
                  <a:pt x="275081" y="0"/>
                </a:lnTo>
                <a:lnTo>
                  <a:pt x="252221" y="0"/>
                </a:lnTo>
                <a:lnTo>
                  <a:pt x="252221" y="7620"/>
                </a:lnTo>
                <a:lnTo>
                  <a:pt x="275081" y="7620"/>
                </a:lnTo>
                <a:close/>
              </a:path>
              <a:path w="3085465" h="307339">
                <a:moveTo>
                  <a:pt x="305562" y="7620"/>
                </a:moveTo>
                <a:lnTo>
                  <a:pt x="305562" y="0"/>
                </a:lnTo>
                <a:lnTo>
                  <a:pt x="282701" y="0"/>
                </a:lnTo>
                <a:lnTo>
                  <a:pt x="282701" y="7620"/>
                </a:lnTo>
                <a:lnTo>
                  <a:pt x="305562" y="7620"/>
                </a:lnTo>
                <a:close/>
              </a:path>
              <a:path w="3085465" h="307339">
                <a:moveTo>
                  <a:pt x="336042" y="7620"/>
                </a:moveTo>
                <a:lnTo>
                  <a:pt x="336042" y="0"/>
                </a:lnTo>
                <a:lnTo>
                  <a:pt x="313181" y="0"/>
                </a:lnTo>
                <a:lnTo>
                  <a:pt x="313181" y="7620"/>
                </a:lnTo>
                <a:lnTo>
                  <a:pt x="336042" y="7620"/>
                </a:lnTo>
                <a:close/>
              </a:path>
              <a:path w="3085465" h="307339">
                <a:moveTo>
                  <a:pt x="366521" y="7620"/>
                </a:moveTo>
                <a:lnTo>
                  <a:pt x="366521" y="0"/>
                </a:lnTo>
                <a:lnTo>
                  <a:pt x="343661" y="0"/>
                </a:lnTo>
                <a:lnTo>
                  <a:pt x="343661" y="7620"/>
                </a:lnTo>
                <a:lnTo>
                  <a:pt x="366521" y="7620"/>
                </a:lnTo>
                <a:close/>
              </a:path>
              <a:path w="3085465" h="307339">
                <a:moveTo>
                  <a:pt x="397001" y="7620"/>
                </a:moveTo>
                <a:lnTo>
                  <a:pt x="397001" y="0"/>
                </a:lnTo>
                <a:lnTo>
                  <a:pt x="374141" y="0"/>
                </a:lnTo>
                <a:lnTo>
                  <a:pt x="374141" y="7620"/>
                </a:lnTo>
                <a:lnTo>
                  <a:pt x="397001" y="7620"/>
                </a:lnTo>
                <a:close/>
              </a:path>
              <a:path w="3085465" h="307339">
                <a:moveTo>
                  <a:pt x="428244" y="7620"/>
                </a:moveTo>
                <a:lnTo>
                  <a:pt x="428244" y="0"/>
                </a:lnTo>
                <a:lnTo>
                  <a:pt x="405383" y="0"/>
                </a:lnTo>
                <a:lnTo>
                  <a:pt x="405383" y="7620"/>
                </a:lnTo>
                <a:lnTo>
                  <a:pt x="428244" y="7620"/>
                </a:lnTo>
                <a:close/>
              </a:path>
              <a:path w="3085465" h="307339">
                <a:moveTo>
                  <a:pt x="458724" y="7620"/>
                </a:moveTo>
                <a:lnTo>
                  <a:pt x="458724" y="0"/>
                </a:lnTo>
                <a:lnTo>
                  <a:pt x="435863" y="0"/>
                </a:lnTo>
                <a:lnTo>
                  <a:pt x="435863" y="7620"/>
                </a:lnTo>
                <a:lnTo>
                  <a:pt x="458724" y="7620"/>
                </a:lnTo>
                <a:close/>
              </a:path>
              <a:path w="3085465" h="307339">
                <a:moveTo>
                  <a:pt x="489204" y="7620"/>
                </a:moveTo>
                <a:lnTo>
                  <a:pt x="489204" y="0"/>
                </a:lnTo>
                <a:lnTo>
                  <a:pt x="466344" y="0"/>
                </a:lnTo>
                <a:lnTo>
                  <a:pt x="466344" y="7620"/>
                </a:lnTo>
                <a:lnTo>
                  <a:pt x="489204" y="7620"/>
                </a:lnTo>
                <a:close/>
              </a:path>
              <a:path w="3085465" h="307339">
                <a:moveTo>
                  <a:pt x="519683" y="7620"/>
                </a:moveTo>
                <a:lnTo>
                  <a:pt x="519683" y="0"/>
                </a:lnTo>
                <a:lnTo>
                  <a:pt x="496823" y="0"/>
                </a:lnTo>
                <a:lnTo>
                  <a:pt x="496823" y="7620"/>
                </a:lnTo>
                <a:lnTo>
                  <a:pt x="519683" y="7620"/>
                </a:lnTo>
                <a:close/>
              </a:path>
              <a:path w="3085465" h="307339">
                <a:moveTo>
                  <a:pt x="550163" y="7620"/>
                </a:moveTo>
                <a:lnTo>
                  <a:pt x="550163" y="0"/>
                </a:lnTo>
                <a:lnTo>
                  <a:pt x="527303" y="0"/>
                </a:lnTo>
                <a:lnTo>
                  <a:pt x="527303" y="7620"/>
                </a:lnTo>
                <a:lnTo>
                  <a:pt x="550163" y="7620"/>
                </a:lnTo>
                <a:close/>
              </a:path>
              <a:path w="3085465" h="307339">
                <a:moveTo>
                  <a:pt x="581406" y="7620"/>
                </a:moveTo>
                <a:lnTo>
                  <a:pt x="581406" y="0"/>
                </a:lnTo>
                <a:lnTo>
                  <a:pt x="557783" y="0"/>
                </a:lnTo>
                <a:lnTo>
                  <a:pt x="557783" y="7620"/>
                </a:lnTo>
                <a:lnTo>
                  <a:pt x="581406" y="7620"/>
                </a:lnTo>
                <a:close/>
              </a:path>
              <a:path w="3085465" h="307339">
                <a:moveTo>
                  <a:pt x="611886" y="7620"/>
                </a:moveTo>
                <a:lnTo>
                  <a:pt x="611886" y="0"/>
                </a:lnTo>
                <a:lnTo>
                  <a:pt x="589026" y="0"/>
                </a:lnTo>
                <a:lnTo>
                  <a:pt x="589026" y="7620"/>
                </a:lnTo>
                <a:lnTo>
                  <a:pt x="611886" y="7620"/>
                </a:lnTo>
                <a:close/>
              </a:path>
              <a:path w="3085465" h="307339">
                <a:moveTo>
                  <a:pt x="642365" y="7620"/>
                </a:moveTo>
                <a:lnTo>
                  <a:pt x="642365" y="0"/>
                </a:lnTo>
                <a:lnTo>
                  <a:pt x="619505" y="0"/>
                </a:lnTo>
                <a:lnTo>
                  <a:pt x="619505" y="7620"/>
                </a:lnTo>
                <a:lnTo>
                  <a:pt x="642365" y="7620"/>
                </a:lnTo>
                <a:close/>
              </a:path>
              <a:path w="3085465" h="307339">
                <a:moveTo>
                  <a:pt x="672845" y="7620"/>
                </a:moveTo>
                <a:lnTo>
                  <a:pt x="672845" y="0"/>
                </a:lnTo>
                <a:lnTo>
                  <a:pt x="649985" y="0"/>
                </a:lnTo>
                <a:lnTo>
                  <a:pt x="649985" y="7620"/>
                </a:lnTo>
                <a:lnTo>
                  <a:pt x="672845" y="7620"/>
                </a:lnTo>
                <a:close/>
              </a:path>
              <a:path w="3085465" h="307339">
                <a:moveTo>
                  <a:pt x="703326" y="7620"/>
                </a:moveTo>
                <a:lnTo>
                  <a:pt x="703326" y="0"/>
                </a:lnTo>
                <a:lnTo>
                  <a:pt x="680465" y="0"/>
                </a:lnTo>
                <a:lnTo>
                  <a:pt x="680465" y="7620"/>
                </a:lnTo>
                <a:lnTo>
                  <a:pt x="703326" y="7620"/>
                </a:lnTo>
                <a:close/>
              </a:path>
              <a:path w="3085465" h="307339">
                <a:moveTo>
                  <a:pt x="733806" y="7620"/>
                </a:moveTo>
                <a:lnTo>
                  <a:pt x="733806" y="0"/>
                </a:lnTo>
                <a:lnTo>
                  <a:pt x="710945" y="0"/>
                </a:lnTo>
                <a:lnTo>
                  <a:pt x="710945" y="7620"/>
                </a:lnTo>
                <a:lnTo>
                  <a:pt x="733806" y="7620"/>
                </a:lnTo>
                <a:close/>
              </a:path>
              <a:path w="3085465" h="307339">
                <a:moveTo>
                  <a:pt x="765048" y="7620"/>
                </a:moveTo>
                <a:lnTo>
                  <a:pt x="765048" y="0"/>
                </a:lnTo>
                <a:lnTo>
                  <a:pt x="742188" y="0"/>
                </a:lnTo>
                <a:lnTo>
                  <a:pt x="742188" y="7620"/>
                </a:lnTo>
                <a:lnTo>
                  <a:pt x="765048" y="7620"/>
                </a:lnTo>
                <a:close/>
              </a:path>
              <a:path w="3085465" h="307339">
                <a:moveTo>
                  <a:pt x="795527" y="7620"/>
                </a:moveTo>
                <a:lnTo>
                  <a:pt x="795527" y="0"/>
                </a:lnTo>
                <a:lnTo>
                  <a:pt x="772667" y="0"/>
                </a:lnTo>
                <a:lnTo>
                  <a:pt x="772667" y="7620"/>
                </a:lnTo>
                <a:lnTo>
                  <a:pt x="795527" y="7620"/>
                </a:lnTo>
                <a:close/>
              </a:path>
              <a:path w="3085465" h="307339">
                <a:moveTo>
                  <a:pt x="826007" y="7620"/>
                </a:moveTo>
                <a:lnTo>
                  <a:pt x="826007" y="0"/>
                </a:lnTo>
                <a:lnTo>
                  <a:pt x="803147" y="0"/>
                </a:lnTo>
                <a:lnTo>
                  <a:pt x="803147" y="7620"/>
                </a:lnTo>
                <a:lnTo>
                  <a:pt x="826007" y="7620"/>
                </a:lnTo>
                <a:close/>
              </a:path>
              <a:path w="3085465" h="307339">
                <a:moveTo>
                  <a:pt x="856488" y="7620"/>
                </a:moveTo>
                <a:lnTo>
                  <a:pt x="856488" y="0"/>
                </a:lnTo>
                <a:lnTo>
                  <a:pt x="833627" y="0"/>
                </a:lnTo>
                <a:lnTo>
                  <a:pt x="833627" y="7620"/>
                </a:lnTo>
                <a:lnTo>
                  <a:pt x="856488" y="7620"/>
                </a:lnTo>
                <a:close/>
              </a:path>
              <a:path w="3085465" h="307339">
                <a:moveTo>
                  <a:pt x="886968" y="7620"/>
                </a:moveTo>
                <a:lnTo>
                  <a:pt x="886968" y="0"/>
                </a:lnTo>
                <a:lnTo>
                  <a:pt x="864107" y="0"/>
                </a:lnTo>
                <a:lnTo>
                  <a:pt x="864107" y="7620"/>
                </a:lnTo>
                <a:lnTo>
                  <a:pt x="886968" y="7620"/>
                </a:lnTo>
                <a:close/>
              </a:path>
              <a:path w="3085465" h="307339">
                <a:moveTo>
                  <a:pt x="918210" y="7620"/>
                </a:moveTo>
                <a:lnTo>
                  <a:pt x="918210" y="0"/>
                </a:lnTo>
                <a:lnTo>
                  <a:pt x="894588" y="0"/>
                </a:lnTo>
                <a:lnTo>
                  <a:pt x="894588" y="7620"/>
                </a:lnTo>
                <a:lnTo>
                  <a:pt x="918210" y="7620"/>
                </a:lnTo>
                <a:close/>
              </a:path>
              <a:path w="3085465" h="307339">
                <a:moveTo>
                  <a:pt x="948689" y="7620"/>
                </a:moveTo>
                <a:lnTo>
                  <a:pt x="948689" y="0"/>
                </a:lnTo>
                <a:lnTo>
                  <a:pt x="925829" y="0"/>
                </a:lnTo>
                <a:lnTo>
                  <a:pt x="925829" y="7620"/>
                </a:lnTo>
                <a:lnTo>
                  <a:pt x="948689" y="7620"/>
                </a:lnTo>
                <a:close/>
              </a:path>
              <a:path w="3085465" h="307339">
                <a:moveTo>
                  <a:pt x="979169" y="7620"/>
                </a:moveTo>
                <a:lnTo>
                  <a:pt x="979169" y="0"/>
                </a:lnTo>
                <a:lnTo>
                  <a:pt x="956309" y="0"/>
                </a:lnTo>
                <a:lnTo>
                  <a:pt x="956309" y="7620"/>
                </a:lnTo>
                <a:lnTo>
                  <a:pt x="979169" y="7620"/>
                </a:lnTo>
                <a:close/>
              </a:path>
              <a:path w="3085465" h="307339">
                <a:moveTo>
                  <a:pt x="1009650" y="7620"/>
                </a:moveTo>
                <a:lnTo>
                  <a:pt x="1009650" y="0"/>
                </a:lnTo>
                <a:lnTo>
                  <a:pt x="986789" y="0"/>
                </a:lnTo>
                <a:lnTo>
                  <a:pt x="986789" y="7620"/>
                </a:lnTo>
                <a:lnTo>
                  <a:pt x="1009650" y="7620"/>
                </a:lnTo>
                <a:close/>
              </a:path>
              <a:path w="3085465" h="307339">
                <a:moveTo>
                  <a:pt x="1040130" y="7620"/>
                </a:moveTo>
                <a:lnTo>
                  <a:pt x="1040130" y="0"/>
                </a:lnTo>
                <a:lnTo>
                  <a:pt x="1017269" y="0"/>
                </a:lnTo>
                <a:lnTo>
                  <a:pt x="1017269" y="7620"/>
                </a:lnTo>
                <a:lnTo>
                  <a:pt x="1040130" y="7620"/>
                </a:lnTo>
                <a:close/>
              </a:path>
              <a:path w="3085465" h="307339">
                <a:moveTo>
                  <a:pt x="1070609" y="7620"/>
                </a:moveTo>
                <a:lnTo>
                  <a:pt x="1070609" y="0"/>
                </a:lnTo>
                <a:lnTo>
                  <a:pt x="1047749" y="0"/>
                </a:lnTo>
                <a:lnTo>
                  <a:pt x="1047749" y="7620"/>
                </a:lnTo>
                <a:lnTo>
                  <a:pt x="1070609" y="7620"/>
                </a:lnTo>
                <a:close/>
              </a:path>
              <a:path w="3085465" h="307339">
                <a:moveTo>
                  <a:pt x="1101852" y="7620"/>
                </a:moveTo>
                <a:lnTo>
                  <a:pt x="1101852" y="0"/>
                </a:lnTo>
                <a:lnTo>
                  <a:pt x="1078991" y="0"/>
                </a:lnTo>
                <a:lnTo>
                  <a:pt x="1078991" y="7620"/>
                </a:lnTo>
                <a:lnTo>
                  <a:pt x="1101852" y="7620"/>
                </a:lnTo>
                <a:close/>
              </a:path>
              <a:path w="3085465" h="307339">
                <a:moveTo>
                  <a:pt x="1132332" y="7620"/>
                </a:moveTo>
                <a:lnTo>
                  <a:pt x="1132332" y="0"/>
                </a:lnTo>
                <a:lnTo>
                  <a:pt x="1109471" y="0"/>
                </a:lnTo>
                <a:lnTo>
                  <a:pt x="1109471" y="7620"/>
                </a:lnTo>
                <a:lnTo>
                  <a:pt x="1132332" y="7620"/>
                </a:lnTo>
                <a:close/>
              </a:path>
              <a:path w="3085465" h="307339">
                <a:moveTo>
                  <a:pt x="1162812" y="7620"/>
                </a:moveTo>
                <a:lnTo>
                  <a:pt x="1162812" y="0"/>
                </a:lnTo>
                <a:lnTo>
                  <a:pt x="1139952" y="0"/>
                </a:lnTo>
                <a:lnTo>
                  <a:pt x="1139952" y="7620"/>
                </a:lnTo>
                <a:lnTo>
                  <a:pt x="1162812" y="7620"/>
                </a:lnTo>
                <a:close/>
              </a:path>
              <a:path w="3085465" h="307339">
                <a:moveTo>
                  <a:pt x="1193292" y="7620"/>
                </a:moveTo>
                <a:lnTo>
                  <a:pt x="1193292" y="0"/>
                </a:lnTo>
                <a:lnTo>
                  <a:pt x="1170432" y="0"/>
                </a:lnTo>
                <a:lnTo>
                  <a:pt x="1170432" y="7620"/>
                </a:lnTo>
                <a:lnTo>
                  <a:pt x="1193292" y="7620"/>
                </a:lnTo>
                <a:close/>
              </a:path>
              <a:path w="3085465" h="307339">
                <a:moveTo>
                  <a:pt x="1223771" y="7620"/>
                </a:moveTo>
                <a:lnTo>
                  <a:pt x="1223771" y="0"/>
                </a:lnTo>
                <a:lnTo>
                  <a:pt x="1200911" y="0"/>
                </a:lnTo>
                <a:lnTo>
                  <a:pt x="1200911" y="7620"/>
                </a:lnTo>
                <a:lnTo>
                  <a:pt x="1223771" y="7620"/>
                </a:lnTo>
                <a:close/>
              </a:path>
              <a:path w="3085465" h="307339">
                <a:moveTo>
                  <a:pt x="1255014" y="7620"/>
                </a:moveTo>
                <a:lnTo>
                  <a:pt x="1255014" y="0"/>
                </a:lnTo>
                <a:lnTo>
                  <a:pt x="1231391" y="0"/>
                </a:lnTo>
                <a:lnTo>
                  <a:pt x="1231391" y="7620"/>
                </a:lnTo>
                <a:lnTo>
                  <a:pt x="1255014" y="7620"/>
                </a:lnTo>
                <a:close/>
              </a:path>
              <a:path w="3085465" h="307339">
                <a:moveTo>
                  <a:pt x="1285494" y="7620"/>
                </a:moveTo>
                <a:lnTo>
                  <a:pt x="1285494" y="0"/>
                </a:lnTo>
                <a:lnTo>
                  <a:pt x="1262633" y="0"/>
                </a:lnTo>
                <a:lnTo>
                  <a:pt x="1262633" y="7620"/>
                </a:lnTo>
                <a:lnTo>
                  <a:pt x="1285494" y="7620"/>
                </a:lnTo>
                <a:close/>
              </a:path>
              <a:path w="3085465" h="307339">
                <a:moveTo>
                  <a:pt x="1315974" y="7620"/>
                </a:moveTo>
                <a:lnTo>
                  <a:pt x="1315974" y="0"/>
                </a:lnTo>
                <a:lnTo>
                  <a:pt x="1293114" y="0"/>
                </a:lnTo>
                <a:lnTo>
                  <a:pt x="1293114" y="7620"/>
                </a:lnTo>
                <a:lnTo>
                  <a:pt x="1315974" y="7620"/>
                </a:lnTo>
                <a:close/>
              </a:path>
              <a:path w="3085465" h="307339">
                <a:moveTo>
                  <a:pt x="1346454" y="7620"/>
                </a:moveTo>
                <a:lnTo>
                  <a:pt x="1346454" y="0"/>
                </a:lnTo>
                <a:lnTo>
                  <a:pt x="1323594" y="0"/>
                </a:lnTo>
                <a:lnTo>
                  <a:pt x="1323594" y="7620"/>
                </a:lnTo>
                <a:lnTo>
                  <a:pt x="1346454" y="7620"/>
                </a:lnTo>
                <a:close/>
              </a:path>
              <a:path w="3085465" h="307339">
                <a:moveTo>
                  <a:pt x="1376933" y="7620"/>
                </a:moveTo>
                <a:lnTo>
                  <a:pt x="1376933" y="0"/>
                </a:lnTo>
                <a:lnTo>
                  <a:pt x="1354073" y="0"/>
                </a:lnTo>
                <a:lnTo>
                  <a:pt x="1354073" y="7620"/>
                </a:lnTo>
                <a:lnTo>
                  <a:pt x="1376933" y="7620"/>
                </a:lnTo>
                <a:close/>
              </a:path>
              <a:path w="3085465" h="307339">
                <a:moveTo>
                  <a:pt x="1408176" y="7620"/>
                </a:moveTo>
                <a:lnTo>
                  <a:pt x="1408176" y="0"/>
                </a:lnTo>
                <a:lnTo>
                  <a:pt x="1384553" y="0"/>
                </a:lnTo>
                <a:lnTo>
                  <a:pt x="1384553" y="7620"/>
                </a:lnTo>
                <a:lnTo>
                  <a:pt x="1408176" y="7620"/>
                </a:lnTo>
                <a:close/>
              </a:path>
              <a:path w="3085465" h="307339">
                <a:moveTo>
                  <a:pt x="1438656" y="7620"/>
                </a:moveTo>
                <a:lnTo>
                  <a:pt x="1438656" y="0"/>
                </a:lnTo>
                <a:lnTo>
                  <a:pt x="1415795" y="0"/>
                </a:lnTo>
                <a:lnTo>
                  <a:pt x="1415795" y="7620"/>
                </a:lnTo>
                <a:lnTo>
                  <a:pt x="1438656" y="7620"/>
                </a:lnTo>
                <a:close/>
              </a:path>
              <a:path w="3085465" h="307339">
                <a:moveTo>
                  <a:pt x="1469136" y="7620"/>
                </a:moveTo>
                <a:lnTo>
                  <a:pt x="1469136" y="0"/>
                </a:lnTo>
                <a:lnTo>
                  <a:pt x="1446276" y="0"/>
                </a:lnTo>
                <a:lnTo>
                  <a:pt x="1446276" y="7620"/>
                </a:lnTo>
                <a:lnTo>
                  <a:pt x="1469136" y="7620"/>
                </a:lnTo>
                <a:close/>
              </a:path>
              <a:path w="3085465" h="307339">
                <a:moveTo>
                  <a:pt x="1499615" y="7620"/>
                </a:moveTo>
                <a:lnTo>
                  <a:pt x="1499615" y="0"/>
                </a:lnTo>
                <a:lnTo>
                  <a:pt x="1476755" y="0"/>
                </a:lnTo>
                <a:lnTo>
                  <a:pt x="1476755" y="7620"/>
                </a:lnTo>
                <a:lnTo>
                  <a:pt x="1499615" y="7620"/>
                </a:lnTo>
                <a:close/>
              </a:path>
              <a:path w="3085465" h="307339">
                <a:moveTo>
                  <a:pt x="1530095" y="7619"/>
                </a:moveTo>
                <a:lnTo>
                  <a:pt x="1530095" y="0"/>
                </a:lnTo>
                <a:lnTo>
                  <a:pt x="1507235" y="0"/>
                </a:lnTo>
                <a:lnTo>
                  <a:pt x="1507235" y="7619"/>
                </a:lnTo>
                <a:lnTo>
                  <a:pt x="1530095" y="7619"/>
                </a:lnTo>
                <a:close/>
              </a:path>
              <a:path w="3085465" h="307339">
                <a:moveTo>
                  <a:pt x="1560576" y="7619"/>
                </a:moveTo>
                <a:lnTo>
                  <a:pt x="1560576" y="0"/>
                </a:lnTo>
                <a:lnTo>
                  <a:pt x="1537715" y="0"/>
                </a:lnTo>
                <a:lnTo>
                  <a:pt x="1537715" y="7619"/>
                </a:lnTo>
                <a:lnTo>
                  <a:pt x="1560576" y="7619"/>
                </a:lnTo>
                <a:close/>
              </a:path>
              <a:path w="3085465" h="307339">
                <a:moveTo>
                  <a:pt x="1591818" y="7619"/>
                </a:moveTo>
                <a:lnTo>
                  <a:pt x="1591818" y="0"/>
                </a:lnTo>
                <a:lnTo>
                  <a:pt x="1568195" y="0"/>
                </a:lnTo>
                <a:lnTo>
                  <a:pt x="1568195" y="7619"/>
                </a:lnTo>
                <a:lnTo>
                  <a:pt x="1591818" y="7619"/>
                </a:lnTo>
                <a:close/>
              </a:path>
              <a:path w="3085465" h="307339">
                <a:moveTo>
                  <a:pt x="1622298" y="7619"/>
                </a:moveTo>
                <a:lnTo>
                  <a:pt x="1622298" y="0"/>
                </a:lnTo>
                <a:lnTo>
                  <a:pt x="1599438" y="0"/>
                </a:lnTo>
                <a:lnTo>
                  <a:pt x="1599438" y="7619"/>
                </a:lnTo>
                <a:lnTo>
                  <a:pt x="1622298" y="7619"/>
                </a:lnTo>
                <a:close/>
              </a:path>
              <a:path w="3085465" h="307339">
                <a:moveTo>
                  <a:pt x="1652777" y="7619"/>
                </a:moveTo>
                <a:lnTo>
                  <a:pt x="1652777" y="0"/>
                </a:lnTo>
                <a:lnTo>
                  <a:pt x="1629917" y="0"/>
                </a:lnTo>
                <a:lnTo>
                  <a:pt x="1629917" y="7619"/>
                </a:lnTo>
                <a:lnTo>
                  <a:pt x="1652777" y="7619"/>
                </a:lnTo>
                <a:close/>
              </a:path>
              <a:path w="3085465" h="307339">
                <a:moveTo>
                  <a:pt x="1683258" y="7619"/>
                </a:moveTo>
                <a:lnTo>
                  <a:pt x="1683258" y="0"/>
                </a:lnTo>
                <a:lnTo>
                  <a:pt x="1660397" y="0"/>
                </a:lnTo>
                <a:lnTo>
                  <a:pt x="1660397" y="7619"/>
                </a:lnTo>
                <a:lnTo>
                  <a:pt x="1683258" y="7619"/>
                </a:lnTo>
                <a:close/>
              </a:path>
              <a:path w="3085465" h="307339">
                <a:moveTo>
                  <a:pt x="1713738" y="7619"/>
                </a:moveTo>
                <a:lnTo>
                  <a:pt x="1713738" y="0"/>
                </a:lnTo>
                <a:lnTo>
                  <a:pt x="1690877" y="0"/>
                </a:lnTo>
                <a:lnTo>
                  <a:pt x="1690877" y="7619"/>
                </a:lnTo>
                <a:lnTo>
                  <a:pt x="1713738" y="7619"/>
                </a:lnTo>
                <a:close/>
              </a:path>
              <a:path w="3085465" h="307339">
                <a:moveTo>
                  <a:pt x="1744980" y="7619"/>
                </a:moveTo>
                <a:lnTo>
                  <a:pt x="1744980" y="0"/>
                </a:lnTo>
                <a:lnTo>
                  <a:pt x="1721358" y="0"/>
                </a:lnTo>
                <a:lnTo>
                  <a:pt x="1721358" y="7619"/>
                </a:lnTo>
                <a:lnTo>
                  <a:pt x="1744980" y="7619"/>
                </a:lnTo>
                <a:close/>
              </a:path>
              <a:path w="3085465" h="307339">
                <a:moveTo>
                  <a:pt x="1775459" y="7619"/>
                </a:moveTo>
                <a:lnTo>
                  <a:pt x="1775459" y="0"/>
                </a:lnTo>
                <a:lnTo>
                  <a:pt x="1752599" y="0"/>
                </a:lnTo>
                <a:lnTo>
                  <a:pt x="1752599" y="7619"/>
                </a:lnTo>
                <a:lnTo>
                  <a:pt x="1775459" y="7619"/>
                </a:lnTo>
                <a:close/>
              </a:path>
              <a:path w="3085465" h="307339">
                <a:moveTo>
                  <a:pt x="1805939" y="7619"/>
                </a:moveTo>
                <a:lnTo>
                  <a:pt x="1805939" y="0"/>
                </a:lnTo>
                <a:lnTo>
                  <a:pt x="1783079" y="0"/>
                </a:lnTo>
                <a:lnTo>
                  <a:pt x="1783079" y="7619"/>
                </a:lnTo>
                <a:lnTo>
                  <a:pt x="1805939" y="7619"/>
                </a:lnTo>
                <a:close/>
              </a:path>
              <a:path w="3085465" h="307339">
                <a:moveTo>
                  <a:pt x="1836420" y="7619"/>
                </a:moveTo>
                <a:lnTo>
                  <a:pt x="1836420" y="0"/>
                </a:lnTo>
                <a:lnTo>
                  <a:pt x="1813559" y="0"/>
                </a:lnTo>
                <a:lnTo>
                  <a:pt x="1813559" y="7619"/>
                </a:lnTo>
                <a:lnTo>
                  <a:pt x="1836420" y="7619"/>
                </a:lnTo>
                <a:close/>
              </a:path>
              <a:path w="3085465" h="307339">
                <a:moveTo>
                  <a:pt x="1866899" y="7619"/>
                </a:moveTo>
                <a:lnTo>
                  <a:pt x="1866899" y="0"/>
                </a:lnTo>
                <a:lnTo>
                  <a:pt x="1844039" y="0"/>
                </a:lnTo>
                <a:lnTo>
                  <a:pt x="1844039" y="7619"/>
                </a:lnTo>
                <a:lnTo>
                  <a:pt x="1866899" y="7619"/>
                </a:lnTo>
                <a:close/>
              </a:path>
              <a:path w="3085465" h="307339">
                <a:moveTo>
                  <a:pt x="1897380" y="7619"/>
                </a:moveTo>
                <a:lnTo>
                  <a:pt x="1897380" y="0"/>
                </a:lnTo>
                <a:lnTo>
                  <a:pt x="1874520" y="0"/>
                </a:lnTo>
                <a:lnTo>
                  <a:pt x="1874520" y="7619"/>
                </a:lnTo>
                <a:lnTo>
                  <a:pt x="1897380" y="7619"/>
                </a:lnTo>
                <a:close/>
              </a:path>
              <a:path w="3085465" h="307339">
                <a:moveTo>
                  <a:pt x="1928621" y="7619"/>
                </a:moveTo>
                <a:lnTo>
                  <a:pt x="1928621" y="0"/>
                </a:lnTo>
                <a:lnTo>
                  <a:pt x="1904999" y="0"/>
                </a:lnTo>
                <a:lnTo>
                  <a:pt x="1904999" y="7619"/>
                </a:lnTo>
                <a:lnTo>
                  <a:pt x="1928621" y="7619"/>
                </a:lnTo>
                <a:close/>
              </a:path>
              <a:path w="3085465" h="307339">
                <a:moveTo>
                  <a:pt x="1959102" y="7619"/>
                </a:moveTo>
                <a:lnTo>
                  <a:pt x="1959102" y="0"/>
                </a:lnTo>
                <a:lnTo>
                  <a:pt x="1936242" y="0"/>
                </a:lnTo>
                <a:lnTo>
                  <a:pt x="1936242" y="7619"/>
                </a:lnTo>
                <a:lnTo>
                  <a:pt x="1959102" y="7619"/>
                </a:lnTo>
                <a:close/>
              </a:path>
              <a:path w="3085465" h="307339">
                <a:moveTo>
                  <a:pt x="1989582" y="7619"/>
                </a:moveTo>
                <a:lnTo>
                  <a:pt x="1989582" y="0"/>
                </a:lnTo>
                <a:lnTo>
                  <a:pt x="1966721" y="0"/>
                </a:lnTo>
                <a:lnTo>
                  <a:pt x="1966721" y="7619"/>
                </a:lnTo>
                <a:lnTo>
                  <a:pt x="1989582" y="7619"/>
                </a:lnTo>
                <a:close/>
              </a:path>
              <a:path w="3085465" h="307339">
                <a:moveTo>
                  <a:pt x="2020061" y="7619"/>
                </a:moveTo>
                <a:lnTo>
                  <a:pt x="2020061" y="0"/>
                </a:lnTo>
                <a:lnTo>
                  <a:pt x="1997201" y="0"/>
                </a:lnTo>
                <a:lnTo>
                  <a:pt x="1997201" y="7619"/>
                </a:lnTo>
                <a:lnTo>
                  <a:pt x="2020061" y="7619"/>
                </a:lnTo>
                <a:close/>
              </a:path>
              <a:path w="3085465" h="307339">
                <a:moveTo>
                  <a:pt x="2050542" y="7619"/>
                </a:moveTo>
                <a:lnTo>
                  <a:pt x="2050542" y="0"/>
                </a:lnTo>
                <a:lnTo>
                  <a:pt x="2027682" y="0"/>
                </a:lnTo>
                <a:lnTo>
                  <a:pt x="2027682" y="7619"/>
                </a:lnTo>
                <a:lnTo>
                  <a:pt x="2050542" y="7619"/>
                </a:lnTo>
                <a:close/>
              </a:path>
              <a:path w="3085465" h="307339">
                <a:moveTo>
                  <a:pt x="2081783" y="7619"/>
                </a:moveTo>
                <a:lnTo>
                  <a:pt x="2081783" y="0"/>
                </a:lnTo>
                <a:lnTo>
                  <a:pt x="2058161" y="0"/>
                </a:lnTo>
                <a:lnTo>
                  <a:pt x="2058161" y="7619"/>
                </a:lnTo>
                <a:lnTo>
                  <a:pt x="2081783" y="7619"/>
                </a:lnTo>
                <a:close/>
              </a:path>
              <a:path w="3085465" h="307339">
                <a:moveTo>
                  <a:pt x="2112264" y="7619"/>
                </a:moveTo>
                <a:lnTo>
                  <a:pt x="2112264" y="0"/>
                </a:lnTo>
                <a:lnTo>
                  <a:pt x="2089404" y="0"/>
                </a:lnTo>
                <a:lnTo>
                  <a:pt x="2089404" y="7619"/>
                </a:lnTo>
                <a:lnTo>
                  <a:pt x="2112264" y="7619"/>
                </a:lnTo>
                <a:close/>
              </a:path>
              <a:path w="3085465" h="307339">
                <a:moveTo>
                  <a:pt x="2142744" y="7619"/>
                </a:moveTo>
                <a:lnTo>
                  <a:pt x="2142744" y="0"/>
                </a:lnTo>
                <a:lnTo>
                  <a:pt x="2119884" y="0"/>
                </a:lnTo>
                <a:lnTo>
                  <a:pt x="2119884" y="7619"/>
                </a:lnTo>
                <a:lnTo>
                  <a:pt x="2142744" y="7619"/>
                </a:lnTo>
                <a:close/>
              </a:path>
              <a:path w="3085465" h="307339">
                <a:moveTo>
                  <a:pt x="2173223" y="7619"/>
                </a:moveTo>
                <a:lnTo>
                  <a:pt x="2173223" y="0"/>
                </a:lnTo>
                <a:lnTo>
                  <a:pt x="2150363" y="0"/>
                </a:lnTo>
                <a:lnTo>
                  <a:pt x="2150363" y="7619"/>
                </a:lnTo>
                <a:lnTo>
                  <a:pt x="2173223" y="7619"/>
                </a:lnTo>
                <a:close/>
              </a:path>
              <a:path w="3085465" h="307339">
                <a:moveTo>
                  <a:pt x="2203704" y="7619"/>
                </a:moveTo>
                <a:lnTo>
                  <a:pt x="2203704" y="0"/>
                </a:lnTo>
                <a:lnTo>
                  <a:pt x="2180844" y="0"/>
                </a:lnTo>
                <a:lnTo>
                  <a:pt x="2180844" y="7619"/>
                </a:lnTo>
                <a:lnTo>
                  <a:pt x="2203704" y="7619"/>
                </a:lnTo>
                <a:close/>
              </a:path>
              <a:path w="3085465" h="307339">
                <a:moveTo>
                  <a:pt x="2234184" y="7619"/>
                </a:moveTo>
                <a:lnTo>
                  <a:pt x="2234184" y="0"/>
                </a:lnTo>
                <a:lnTo>
                  <a:pt x="2211323" y="0"/>
                </a:lnTo>
                <a:lnTo>
                  <a:pt x="2211323" y="7619"/>
                </a:lnTo>
                <a:lnTo>
                  <a:pt x="2234184" y="7619"/>
                </a:lnTo>
                <a:close/>
              </a:path>
              <a:path w="3085465" h="307339">
                <a:moveTo>
                  <a:pt x="2265426" y="7619"/>
                </a:moveTo>
                <a:lnTo>
                  <a:pt x="2265426" y="0"/>
                </a:lnTo>
                <a:lnTo>
                  <a:pt x="2242566" y="0"/>
                </a:lnTo>
                <a:lnTo>
                  <a:pt x="2242566" y="7619"/>
                </a:lnTo>
                <a:lnTo>
                  <a:pt x="2265426" y="7619"/>
                </a:lnTo>
                <a:close/>
              </a:path>
              <a:path w="3085465" h="307339">
                <a:moveTo>
                  <a:pt x="2295906" y="7619"/>
                </a:moveTo>
                <a:lnTo>
                  <a:pt x="2295906" y="0"/>
                </a:lnTo>
                <a:lnTo>
                  <a:pt x="2273046" y="0"/>
                </a:lnTo>
                <a:lnTo>
                  <a:pt x="2273046" y="7619"/>
                </a:lnTo>
                <a:lnTo>
                  <a:pt x="2295906" y="7619"/>
                </a:lnTo>
                <a:close/>
              </a:path>
              <a:path w="3085465" h="307339">
                <a:moveTo>
                  <a:pt x="2326385" y="7619"/>
                </a:moveTo>
                <a:lnTo>
                  <a:pt x="2326385" y="0"/>
                </a:lnTo>
                <a:lnTo>
                  <a:pt x="2303525" y="0"/>
                </a:lnTo>
                <a:lnTo>
                  <a:pt x="2303525" y="7619"/>
                </a:lnTo>
                <a:lnTo>
                  <a:pt x="2326385" y="7619"/>
                </a:lnTo>
                <a:close/>
              </a:path>
              <a:path w="3085465" h="307339">
                <a:moveTo>
                  <a:pt x="2356866" y="7619"/>
                </a:moveTo>
                <a:lnTo>
                  <a:pt x="2356866" y="0"/>
                </a:lnTo>
                <a:lnTo>
                  <a:pt x="2334006" y="0"/>
                </a:lnTo>
                <a:lnTo>
                  <a:pt x="2334006" y="7619"/>
                </a:lnTo>
                <a:lnTo>
                  <a:pt x="2356866" y="7619"/>
                </a:lnTo>
                <a:close/>
              </a:path>
              <a:path w="3085465" h="307339">
                <a:moveTo>
                  <a:pt x="2387346" y="7619"/>
                </a:moveTo>
                <a:lnTo>
                  <a:pt x="2387346" y="0"/>
                </a:lnTo>
                <a:lnTo>
                  <a:pt x="2364485" y="0"/>
                </a:lnTo>
                <a:lnTo>
                  <a:pt x="2364485" y="7619"/>
                </a:lnTo>
                <a:lnTo>
                  <a:pt x="2387346" y="7619"/>
                </a:lnTo>
                <a:close/>
              </a:path>
              <a:path w="3085465" h="307339">
                <a:moveTo>
                  <a:pt x="2418588" y="7619"/>
                </a:moveTo>
                <a:lnTo>
                  <a:pt x="2418588" y="0"/>
                </a:lnTo>
                <a:lnTo>
                  <a:pt x="2394966" y="0"/>
                </a:lnTo>
                <a:lnTo>
                  <a:pt x="2394966" y="7619"/>
                </a:lnTo>
                <a:lnTo>
                  <a:pt x="2418588" y="7619"/>
                </a:lnTo>
                <a:close/>
              </a:path>
              <a:path w="3085465" h="307339">
                <a:moveTo>
                  <a:pt x="2449068" y="7619"/>
                </a:moveTo>
                <a:lnTo>
                  <a:pt x="2449068" y="0"/>
                </a:lnTo>
                <a:lnTo>
                  <a:pt x="2426208" y="0"/>
                </a:lnTo>
                <a:lnTo>
                  <a:pt x="2426208" y="7619"/>
                </a:lnTo>
                <a:lnTo>
                  <a:pt x="2449068" y="7619"/>
                </a:lnTo>
                <a:close/>
              </a:path>
              <a:path w="3085465" h="307339">
                <a:moveTo>
                  <a:pt x="2479547" y="7619"/>
                </a:moveTo>
                <a:lnTo>
                  <a:pt x="2479547" y="0"/>
                </a:lnTo>
                <a:lnTo>
                  <a:pt x="2456687" y="0"/>
                </a:lnTo>
                <a:lnTo>
                  <a:pt x="2456687" y="7619"/>
                </a:lnTo>
                <a:lnTo>
                  <a:pt x="2479547" y="7619"/>
                </a:lnTo>
                <a:close/>
              </a:path>
              <a:path w="3085465" h="307339">
                <a:moveTo>
                  <a:pt x="2510028" y="7619"/>
                </a:moveTo>
                <a:lnTo>
                  <a:pt x="2510028" y="0"/>
                </a:lnTo>
                <a:lnTo>
                  <a:pt x="2487168" y="0"/>
                </a:lnTo>
                <a:lnTo>
                  <a:pt x="2487168" y="7619"/>
                </a:lnTo>
                <a:lnTo>
                  <a:pt x="2510028" y="7619"/>
                </a:lnTo>
                <a:close/>
              </a:path>
              <a:path w="3085465" h="307339">
                <a:moveTo>
                  <a:pt x="2540508" y="7619"/>
                </a:moveTo>
                <a:lnTo>
                  <a:pt x="2540508" y="0"/>
                </a:lnTo>
                <a:lnTo>
                  <a:pt x="2517647" y="0"/>
                </a:lnTo>
                <a:lnTo>
                  <a:pt x="2517647" y="7619"/>
                </a:lnTo>
                <a:lnTo>
                  <a:pt x="2540508" y="7619"/>
                </a:lnTo>
                <a:close/>
              </a:path>
              <a:path w="3085465" h="307339">
                <a:moveTo>
                  <a:pt x="2570987" y="7619"/>
                </a:moveTo>
                <a:lnTo>
                  <a:pt x="2570987" y="0"/>
                </a:lnTo>
                <a:lnTo>
                  <a:pt x="2548127" y="0"/>
                </a:lnTo>
                <a:lnTo>
                  <a:pt x="2548127" y="7619"/>
                </a:lnTo>
                <a:lnTo>
                  <a:pt x="2570987" y="7619"/>
                </a:lnTo>
                <a:close/>
              </a:path>
              <a:path w="3085465" h="307339">
                <a:moveTo>
                  <a:pt x="2602230" y="7619"/>
                </a:moveTo>
                <a:lnTo>
                  <a:pt x="2602230" y="0"/>
                </a:lnTo>
                <a:lnTo>
                  <a:pt x="2579370" y="0"/>
                </a:lnTo>
                <a:lnTo>
                  <a:pt x="2579370" y="7619"/>
                </a:lnTo>
                <a:lnTo>
                  <a:pt x="2602230" y="7619"/>
                </a:lnTo>
                <a:close/>
              </a:path>
              <a:path w="3085465" h="307339">
                <a:moveTo>
                  <a:pt x="2632710" y="7619"/>
                </a:moveTo>
                <a:lnTo>
                  <a:pt x="2632710" y="0"/>
                </a:lnTo>
                <a:lnTo>
                  <a:pt x="2609849" y="0"/>
                </a:lnTo>
                <a:lnTo>
                  <a:pt x="2609849" y="7619"/>
                </a:lnTo>
                <a:lnTo>
                  <a:pt x="2632710" y="7619"/>
                </a:lnTo>
                <a:close/>
              </a:path>
              <a:path w="3085465" h="307339">
                <a:moveTo>
                  <a:pt x="2663190" y="7619"/>
                </a:moveTo>
                <a:lnTo>
                  <a:pt x="2663190" y="0"/>
                </a:lnTo>
                <a:lnTo>
                  <a:pt x="2640330" y="0"/>
                </a:lnTo>
                <a:lnTo>
                  <a:pt x="2640330" y="7619"/>
                </a:lnTo>
                <a:lnTo>
                  <a:pt x="2663190" y="7619"/>
                </a:lnTo>
                <a:close/>
              </a:path>
              <a:path w="3085465" h="307339">
                <a:moveTo>
                  <a:pt x="2693670" y="7619"/>
                </a:moveTo>
                <a:lnTo>
                  <a:pt x="2693670" y="0"/>
                </a:lnTo>
                <a:lnTo>
                  <a:pt x="2670810" y="0"/>
                </a:lnTo>
                <a:lnTo>
                  <a:pt x="2670810" y="7619"/>
                </a:lnTo>
                <a:lnTo>
                  <a:pt x="2693670" y="7619"/>
                </a:lnTo>
                <a:close/>
              </a:path>
              <a:path w="3085465" h="307339">
                <a:moveTo>
                  <a:pt x="2724149" y="7619"/>
                </a:moveTo>
                <a:lnTo>
                  <a:pt x="2724149" y="0"/>
                </a:lnTo>
                <a:lnTo>
                  <a:pt x="2701289" y="0"/>
                </a:lnTo>
                <a:lnTo>
                  <a:pt x="2701289" y="7619"/>
                </a:lnTo>
                <a:lnTo>
                  <a:pt x="2724149" y="7619"/>
                </a:lnTo>
                <a:close/>
              </a:path>
              <a:path w="3085465" h="307339">
                <a:moveTo>
                  <a:pt x="2755392" y="7619"/>
                </a:moveTo>
                <a:lnTo>
                  <a:pt x="2755392" y="0"/>
                </a:lnTo>
                <a:lnTo>
                  <a:pt x="2731770" y="0"/>
                </a:lnTo>
                <a:lnTo>
                  <a:pt x="2731770" y="7619"/>
                </a:lnTo>
                <a:lnTo>
                  <a:pt x="2755392" y="7619"/>
                </a:lnTo>
                <a:close/>
              </a:path>
              <a:path w="3085465" h="307339">
                <a:moveTo>
                  <a:pt x="2785872" y="7619"/>
                </a:moveTo>
                <a:lnTo>
                  <a:pt x="2785872" y="0"/>
                </a:lnTo>
                <a:lnTo>
                  <a:pt x="2763011" y="0"/>
                </a:lnTo>
                <a:lnTo>
                  <a:pt x="2763011" y="7619"/>
                </a:lnTo>
                <a:lnTo>
                  <a:pt x="2785872" y="7619"/>
                </a:lnTo>
                <a:close/>
              </a:path>
              <a:path w="3085465" h="307339">
                <a:moveTo>
                  <a:pt x="2816352" y="7619"/>
                </a:moveTo>
                <a:lnTo>
                  <a:pt x="2816352" y="0"/>
                </a:lnTo>
                <a:lnTo>
                  <a:pt x="2793492" y="0"/>
                </a:lnTo>
                <a:lnTo>
                  <a:pt x="2793492" y="7619"/>
                </a:lnTo>
                <a:lnTo>
                  <a:pt x="2816352" y="7619"/>
                </a:lnTo>
                <a:close/>
              </a:path>
              <a:path w="3085465" h="307339">
                <a:moveTo>
                  <a:pt x="2846832" y="7619"/>
                </a:moveTo>
                <a:lnTo>
                  <a:pt x="2846832" y="0"/>
                </a:lnTo>
                <a:lnTo>
                  <a:pt x="2823972" y="0"/>
                </a:lnTo>
                <a:lnTo>
                  <a:pt x="2823972" y="7619"/>
                </a:lnTo>
                <a:lnTo>
                  <a:pt x="2846832" y="7619"/>
                </a:lnTo>
                <a:close/>
              </a:path>
              <a:path w="3085465" h="307339">
                <a:moveTo>
                  <a:pt x="2877311" y="7619"/>
                </a:moveTo>
                <a:lnTo>
                  <a:pt x="2877311" y="0"/>
                </a:lnTo>
                <a:lnTo>
                  <a:pt x="2854451" y="0"/>
                </a:lnTo>
                <a:lnTo>
                  <a:pt x="2854451" y="7619"/>
                </a:lnTo>
                <a:lnTo>
                  <a:pt x="2877311" y="7619"/>
                </a:lnTo>
                <a:close/>
              </a:path>
              <a:path w="3085465" h="307339">
                <a:moveTo>
                  <a:pt x="2907792" y="7619"/>
                </a:moveTo>
                <a:lnTo>
                  <a:pt x="2907792" y="0"/>
                </a:lnTo>
                <a:lnTo>
                  <a:pt x="2884932" y="0"/>
                </a:lnTo>
                <a:lnTo>
                  <a:pt x="2884932" y="7619"/>
                </a:lnTo>
                <a:lnTo>
                  <a:pt x="2907792" y="7619"/>
                </a:lnTo>
                <a:close/>
              </a:path>
              <a:path w="3085465" h="307339">
                <a:moveTo>
                  <a:pt x="2939034" y="7619"/>
                </a:moveTo>
                <a:lnTo>
                  <a:pt x="2939034" y="0"/>
                </a:lnTo>
                <a:lnTo>
                  <a:pt x="2916173" y="0"/>
                </a:lnTo>
                <a:lnTo>
                  <a:pt x="2916173" y="7619"/>
                </a:lnTo>
                <a:lnTo>
                  <a:pt x="2939034" y="7619"/>
                </a:lnTo>
                <a:close/>
              </a:path>
              <a:path w="3085465" h="307339">
                <a:moveTo>
                  <a:pt x="2969514" y="7619"/>
                </a:moveTo>
                <a:lnTo>
                  <a:pt x="2969514" y="0"/>
                </a:lnTo>
                <a:lnTo>
                  <a:pt x="2946654" y="0"/>
                </a:lnTo>
                <a:lnTo>
                  <a:pt x="2946654" y="7619"/>
                </a:lnTo>
                <a:lnTo>
                  <a:pt x="2969514" y="7619"/>
                </a:lnTo>
                <a:close/>
              </a:path>
              <a:path w="3085465" h="307339">
                <a:moveTo>
                  <a:pt x="2999994" y="7619"/>
                </a:moveTo>
                <a:lnTo>
                  <a:pt x="2999994" y="0"/>
                </a:lnTo>
                <a:lnTo>
                  <a:pt x="2977134" y="0"/>
                </a:lnTo>
                <a:lnTo>
                  <a:pt x="2977134" y="7619"/>
                </a:lnTo>
                <a:lnTo>
                  <a:pt x="2999994" y="7619"/>
                </a:lnTo>
                <a:close/>
              </a:path>
              <a:path w="3085465" h="307339">
                <a:moveTo>
                  <a:pt x="3030473" y="7619"/>
                </a:moveTo>
                <a:lnTo>
                  <a:pt x="3030473" y="0"/>
                </a:lnTo>
                <a:lnTo>
                  <a:pt x="3007613" y="0"/>
                </a:lnTo>
                <a:lnTo>
                  <a:pt x="3007613" y="7619"/>
                </a:lnTo>
                <a:lnTo>
                  <a:pt x="3030473" y="7619"/>
                </a:lnTo>
                <a:close/>
              </a:path>
              <a:path w="3085465" h="307339">
                <a:moveTo>
                  <a:pt x="3060954" y="7619"/>
                </a:moveTo>
                <a:lnTo>
                  <a:pt x="3060954" y="0"/>
                </a:lnTo>
                <a:lnTo>
                  <a:pt x="3038094" y="0"/>
                </a:lnTo>
                <a:lnTo>
                  <a:pt x="3038094" y="7619"/>
                </a:lnTo>
                <a:lnTo>
                  <a:pt x="3060954" y="7619"/>
                </a:lnTo>
                <a:close/>
              </a:path>
              <a:path w="3085465" h="307339">
                <a:moveTo>
                  <a:pt x="3085337" y="14478"/>
                </a:moveTo>
                <a:lnTo>
                  <a:pt x="3085337" y="0"/>
                </a:lnTo>
                <a:lnTo>
                  <a:pt x="3068573" y="0"/>
                </a:lnTo>
                <a:lnTo>
                  <a:pt x="3068573" y="7619"/>
                </a:lnTo>
                <a:lnTo>
                  <a:pt x="3076956" y="7619"/>
                </a:lnTo>
                <a:lnTo>
                  <a:pt x="3076956" y="3810"/>
                </a:lnTo>
                <a:lnTo>
                  <a:pt x="3081527" y="7619"/>
                </a:lnTo>
                <a:lnTo>
                  <a:pt x="3081527" y="14478"/>
                </a:lnTo>
                <a:lnTo>
                  <a:pt x="3085337" y="14478"/>
                </a:lnTo>
                <a:close/>
              </a:path>
              <a:path w="3085465" h="307339">
                <a:moveTo>
                  <a:pt x="3081527" y="7619"/>
                </a:moveTo>
                <a:lnTo>
                  <a:pt x="3076956" y="3810"/>
                </a:lnTo>
                <a:lnTo>
                  <a:pt x="3076956" y="7619"/>
                </a:lnTo>
                <a:lnTo>
                  <a:pt x="3081527" y="7619"/>
                </a:lnTo>
                <a:close/>
              </a:path>
              <a:path w="3085465" h="307339">
                <a:moveTo>
                  <a:pt x="3081527" y="14478"/>
                </a:moveTo>
                <a:lnTo>
                  <a:pt x="3081527" y="7619"/>
                </a:lnTo>
                <a:lnTo>
                  <a:pt x="3076956" y="7619"/>
                </a:lnTo>
                <a:lnTo>
                  <a:pt x="3076956" y="14478"/>
                </a:lnTo>
                <a:lnTo>
                  <a:pt x="3081527" y="14478"/>
                </a:lnTo>
                <a:close/>
              </a:path>
              <a:path w="3085465" h="307339">
                <a:moveTo>
                  <a:pt x="3085337" y="44958"/>
                </a:moveTo>
                <a:lnTo>
                  <a:pt x="3085337" y="22098"/>
                </a:lnTo>
                <a:lnTo>
                  <a:pt x="3076955" y="22098"/>
                </a:lnTo>
                <a:lnTo>
                  <a:pt x="3076955" y="44958"/>
                </a:lnTo>
                <a:lnTo>
                  <a:pt x="3085337" y="44958"/>
                </a:lnTo>
                <a:close/>
              </a:path>
              <a:path w="3085465" h="307339">
                <a:moveTo>
                  <a:pt x="3085337" y="75438"/>
                </a:moveTo>
                <a:lnTo>
                  <a:pt x="3085337" y="52578"/>
                </a:lnTo>
                <a:lnTo>
                  <a:pt x="3076955" y="52578"/>
                </a:lnTo>
                <a:lnTo>
                  <a:pt x="3076955" y="75438"/>
                </a:lnTo>
                <a:lnTo>
                  <a:pt x="3085337" y="75438"/>
                </a:lnTo>
                <a:close/>
              </a:path>
              <a:path w="3085465" h="307339">
                <a:moveTo>
                  <a:pt x="3085337" y="106680"/>
                </a:moveTo>
                <a:lnTo>
                  <a:pt x="3085337" y="83057"/>
                </a:lnTo>
                <a:lnTo>
                  <a:pt x="3076955" y="83057"/>
                </a:lnTo>
                <a:lnTo>
                  <a:pt x="3076955" y="106680"/>
                </a:lnTo>
                <a:lnTo>
                  <a:pt x="3085337" y="106680"/>
                </a:lnTo>
                <a:close/>
              </a:path>
              <a:path w="3085465" h="307339">
                <a:moveTo>
                  <a:pt x="3085337" y="137160"/>
                </a:moveTo>
                <a:lnTo>
                  <a:pt x="3085337" y="114300"/>
                </a:lnTo>
                <a:lnTo>
                  <a:pt x="3076955" y="114300"/>
                </a:lnTo>
                <a:lnTo>
                  <a:pt x="3076955" y="137160"/>
                </a:lnTo>
                <a:lnTo>
                  <a:pt x="3085337" y="137160"/>
                </a:lnTo>
                <a:close/>
              </a:path>
              <a:path w="3085465" h="307339">
                <a:moveTo>
                  <a:pt x="3085337" y="167640"/>
                </a:moveTo>
                <a:lnTo>
                  <a:pt x="3085337" y="144780"/>
                </a:lnTo>
                <a:lnTo>
                  <a:pt x="3076955" y="144780"/>
                </a:lnTo>
                <a:lnTo>
                  <a:pt x="3076955" y="167640"/>
                </a:lnTo>
                <a:lnTo>
                  <a:pt x="3085337" y="167640"/>
                </a:lnTo>
                <a:close/>
              </a:path>
              <a:path w="3085465" h="307339">
                <a:moveTo>
                  <a:pt x="3085337" y="198120"/>
                </a:moveTo>
                <a:lnTo>
                  <a:pt x="3085337" y="175260"/>
                </a:lnTo>
                <a:lnTo>
                  <a:pt x="3076955" y="175260"/>
                </a:lnTo>
                <a:lnTo>
                  <a:pt x="3076955" y="198120"/>
                </a:lnTo>
                <a:lnTo>
                  <a:pt x="3085337" y="198120"/>
                </a:lnTo>
                <a:close/>
              </a:path>
              <a:path w="3085465" h="307339">
                <a:moveTo>
                  <a:pt x="3085337" y="228600"/>
                </a:moveTo>
                <a:lnTo>
                  <a:pt x="3085337" y="205740"/>
                </a:lnTo>
                <a:lnTo>
                  <a:pt x="3076955" y="205740"/>
                </a:lnTo>
                <a:lnTo>
                  <a:pt x="3076955" y="228600"/>
                </a:lnTo>
                <a:lnTo>
                  <a:pt x="3085337" y="228600"/>
                </a:lnTo>
                <a:close/>
              </a:path>
              <a:path w="3085465" h="307339">
                <a:moveTo>
                  <a:pt x="3085337" y="259080"/>
                </a:moveTo>
                <a:lnTo>
                  <a:pt x="3085337" y="236219"/>
                </a:lnTo>
                <a:lnTo>
                  <a:pt x="3076955" y="236219"/>
                </a:lnTo>
                <a:lnTo>
                  <a:pt x="3076955" y="259080"/>
                </a:lnTo>
                <a:lnTo>
                  <a:pt x="3085337" y="259080"/>
                </a:lnTo>
                <a:close/>
              </a:path>
            </a:pathLst>
          </a:custGeom>
          <a:solidFill>
            <a:srgbClr val="7788F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6138" y="539749"/>
            <a:ext cx="156019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b="1" spc="5" dirty="0">
                <a:latin typeface="Arial"/>
                <a:cs typeface="Arial"/>
              </a:rPr>
              <a:t>IBM</a:t>
            </a:r>
            <a:r>
              <a:rPr sz="600" b="1" spc="-25" dirty="0">
                <a:latin typeface="Arial"/>
                <a:cs typeface="Arial"/>
              </a:rPr>
              <a:t> </a:t>
            </a:r>
            <a:r>
              <a:rPr sz="600" b="1" spc="5" dirty="0">
                <a:latin typeface="Arial"/>
                <a:cs typeface="Arial"/>
              </a:rPr>
              <a:t>ICE</a:t>
            </a:r>
            <a:r>
              <a:rPr sz="600" b="1" spc="-2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(Innovation</a:t>
            </a:r>
            <a:r>
              <a:rPr sz="600" b="1" spc="-1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Centre</a:t>
            </a:r>
            <a:r>
              <a:rPr sz="600" b="1" spc="-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for</a:t>
            </a:r>
            <a:r>
              <a:rPr sz="600" b="1" spc="-3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Education)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010" y="663701"/>
            <a:ext cx="5897880" cy="13335"/>
          </a:xfrm>
          <a:custGeom>
            <a:avLst/>
            <a:gdLst/>
            <a:ahLst/>
            <a:cxnLst/>
            <a:rect l="l" t="t" r="r" b="b"/>
            <a:pathLst>
              <a:path w="5897880" h="13334">
                <a:moveTo>
                  <a:pt x="5897880" y="10668"/>
                </a:moveTo>
                <a:lnTo>
                  <a:pt x="5897880" y="3048"/>
                </a:lnTo>
                <a:lnTo>
                  <a:pt x="5894832" y="0"/>
                </a:lnTo>
                <a:lnTo>
                  <a:pt x="3048" y="0"/>
                </a:lnTo>
                <a:lnTo>
                  <a:pt x="0" y="3048"/>
                </a:lnTo>
                <a:lnTo>
                  <a:pt x="0" y="10668"/>
                </a:lnTo>
                <a:lnTo>
                  <a:pt x="3048" y="12954"/>
                </a:lnTo>
                <a:lnTo>
                  <a:pt x="6096" y="12954"/>
                </a:lnTo>
                <a:lnTo>
                  <a:pt x="5894832" y="12954"/>
                </a:lnTo>
                <a:lnTo>
                  <a:pt x="5897880" y="10668"/>
                </a:lnTo>
                <a:close/>
              </a:path>
            </a:pathLst>
          </a:custGeom>
          <a:solidFill>
            <a:srgbClr val="929C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8" y="4541520"/>
            <a:ext cx="6057900" cy="8255"/>
          </a:xfrm>
          <a:custGeom>
            <a:avLst/>
            <a:gdLst/>
            <a:ahLst/>
            <a:cxnLst/>
            <a:rect l="l" t="t" r="r" b="b"/>
            <a:pathLst>
              <a:path w="6057900" h="8254">
                <a:moveTo>
                  <a:pt x="6057900" y="0"/>
                </a:moveTo>
                <a:lnTo>
                  <a:pt x="0" y="0"/>
                </a:lnTo>
                <a:lnTo>
                  <a:pt x="0" y="7632"/>
                </a:lnTo>
                <a:lnTo>
                  <a:pt x="6057900" y="7632"/>
                </a:lnTo>
                <a:lnTo>
                  <a:pt x="6057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2842" y="326389"/>
            <a:ext cx="3425190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RAID</a:t>
            </a:r>
            <a:r>
              <a:rPr spc="5" dirty="0"/>
              <a:t> </a:t>
            </a:r>
            <a:r>
              <a:rPr spc="20" dirty="0"/>
              <a:t>LEVEL</a:t>
            </a:r>
            <a:r>
              <a:rPr spc="-30" dirty="0"/>
              <a:t> </a:t>
            </a:r>
            <a:r>
              <a:rPr spc="10" dirty="0"/>
              <a:t>1: </a:t>
            </a:r>
            <a:r>
              <a:rPr spc="15" dirty="0"/>
              <a:t>DISK</a:t>
            </a:r>
            <a:r>
              <a:rPr spc="10" dirty="0"/>
              <a:t> </a:t>
            </a:r>
            <a:r>
              <a:rPr spc="20" dirty="0"/>
              <a:t>MIRRORING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2079" y="739393"/>
            <a:ext cx="4737735" cy="14300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1925" indent="-149860">
              <a:lnSpc>
                <a:spcPct val="100000"/>
              </a:lnSpc>
              <a:spcBef>
                <a:spcPts val="135"/>
              </a:spcBef>
              <a:buClr>
                <a:srgbClr val="0000FF"/>
              </a:buClr>
              <a:buChar char="•"/>
              <a:tabLst>
                <a:tab pos="162560" algn="l"/>
              </a:tabLst>
            </a:pPr>
            <a:r>
              <a:rPr sz="1050" spc="15" dirty="0">
                <a:latin typeface="Arial MT"/>
                <a:cs typeface="Arial MT"/>
              </a:rPr>
              <a:t>Multiple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copies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of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data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are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written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to </a:t>
            </a:r>
            <a:r>
              <a:rPr sz="1050" spc="15" dirty="0">
                <a:latin typeface="Arial MT"/>
                <a:cs typeface="Arial MT"/>
              </a:rPr>
              <a:t>multiple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drives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at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the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same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time.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00FF"/>
              </a:buClr>
              <a:buFont typeface="Arial MT"/>
              <a:buChar char="•"/>
            </a:pPr>
            <a:endParaRPr sz="1700">
              <a:latin typeface="Arial MT"/>
              <a:cs typeface="Arial MT"/>
            </a:endParaRPr>
          </a:p>
          <a:p>
            <a:pPr marL="161925" indent="-149860">
              <a:lnSpc>
                <a:spcPct val="100000"/>
              </a:lnSpc>
              <a:buClr>
                <a:srgbClr val="0000FF"/>
              </a:buClr>
              <a:buChar char="•"/>
              <a:tabLst>
                <a:tab pos="162560" algn="l"/>
              </a:tabLst>
            </a:pPr>
            <a:r>
              <a:rPr sz="1050" spc="10" dirty="0">
                <a:latin typeface="Arial MT"/>
                <a:cs typeface="Arial MT"/>
              </a:rPr>
              <a:t>It </a:t>
            </a:r>
            <a:r>
              <a:rPr sz="1050" spc="15" dirty="0">
                <a:latin typeface="Arial MT"/>
                <a:cs typeface="Arial MT"/>
              </a:rPr>
              <a:t>provides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data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redundancy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by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duplicating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the</a:t>
            </a:r>
            <a:r>
              <a:rPr sz="1050" spc="1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drive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data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to </a:t>
            </a:r>
            <a:r>
              <a:rPr sz="1050" spc="15" dirty="0">
                <a:latin typeface="Arial MT"/>
                <a:cs typeface="Arial MT"/>
              </a:rPr>
              <a:t>multiple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drives.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00FF"/>
              </a:buClr>
              <a:buFont typeface="Arial MT"/>
              <a:buChar char="•"/>
            </a:pPr>
            <a:endParaRPr sz="1700">
              <a:latin typeface="Arial MT"/>
              <a:cs typeface="Arial MT"/>
            </a:endParaRPr>
          </a:p>
          <a:p>
            <a:pPr marL="161925" indent="-149860">
              <a:lnSpc>
                <a:spcPct val="100000"/>
              </a:lnSpc>
              <a:buClr>
                <a:srgbClr val="0000FF"/>
              </a:buClr>
              <a:buChar char="•"/>
              <a:tabLst>
                <a:tab pos="162560" algn="l"/>
              </a:tabLst>
            </a:pPr>
            <a:r>
              <a:rPr sz="1050" spc="10" dirty="0">
                <a:latin typeface="Arial MT"/>
                <a:cs typeface="Arial MT"/>
              </a:rPr>
              <a:t>If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one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drive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fails,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data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recovery</a:t>
            </a:r>
            <a:r>
              <a:rPr sz="1050" spc="-2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is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possible.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00FF"/>
              </a:buClr>
              <a:buFont typeface="Arial MT"/>
              <a:buChar char="•"/>
            </a:pPr>
            <a:endParaRPr sz="1700">
              <a:latin typeface="Arial MT"/>
              <a:cs typeface="Arial MT"/>
            </a:endParaRPr>
          </a:p>
          <a:p>
            <a:pPr marL="161925" indent="-149860">
              <a:lnSpc>
                <a:spcPct val="100000"/>
              </a:lnSpc>
              <a:buClr>
                <a:srgbClr val="0000FF"/>
              </a:buClr>
              <a:buChar char="•"/>
              <a:tabLst>
                <a:tab pos="162560" algn="l"/>
              </a:tabLst>
            </a:pPr>
            <a:r>
              <a:rPr sz="1050" spc="10" dirty="0">
                <a:latin typeface="Arial MT"/>
                <a:cs typeface="Arial MT"/>
              </a:rPr>
              <a:t>It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recovers</a:t>
            </a:r>
            <a:r>
              <a:rPr sz="1050" spc="-20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a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minimum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of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two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drives.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41604" y="2801873"/>
            <a:ext cx="876300" cy="372745"/>
            <a:chOff x="641604" y="2801873"/>
            <a:chExt cx="876300" cy="37274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3128" y="2804921"/>
              <a:ext cx="873252" cy="36728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41604" y="2801873"/>
              <a:ext cx="876300" cy="372745"/>
            </a:xfrm>
            <a:custGeom>
              <a:avLst/>
              <a:gdLst/>
              <a:ahLst/>
              <a:cxnLst/>
              <a:rect l="l" t="t" r="r" b="b"/>
              <a:pathLst>
                <a:path w="876300" h="372744">
                  <a:moveTo>
                    <a:pt x="876300" y="61722"/>
                  </a:moveTo>
                  <a:lnTo>
                    <a:pt x="875538" y="59436"/>
                  </a:lnTo>
                  <a:lnTo>
                    <a:pt x="874014" y="56388"/>
                  </a:lnTo>
                  <a:lnTo>
                    <a:pt x="872490" y="55372"/>
                  </a:lnTo>
                  <a:lnTo>
                    <a:pt x="872490" y="60960"/>
                  </a:lnTo>
                  <a:lnTo>
                    <a:pt x="871728" y="60960"/>
                  </a:lnTo>
                  <a:lnTo>
                    <a:pt x="872490" y="62484"/>
                  </a:lnTo>
                  <a:lnTo>
                    <a:pt x="872490" y="63246"/>
                  </a:lnTo>
                  <a:lnTo>
                    <a:pt x="872490" y="64770"/>
                  </a:lnTo>
                  <a:lnTo>
                    <a:pt x="871728" y="66294"/>
                  </a:lnTo>
                  <a:lnTo>
                    <a:pt x="872490" y="65532"/>
                  </a:lnTo>
                  <a:lnTo>
                    <a:pt x="872490" y="71882"/>
                  </a:lnTo>
                  <a:lnTo>
                    <a:pt x="872490" y="310134"/>
                  </a:lnTo>
                  <a:lnTo>
                    <a:pt x="871728" y="311658"/>
                  </a:lnTo>
                  <a:lnTo>
                    <a:pt x="872490" y="311658"/>
                  </a:lnTo>
                  <a:lnTo>
                    <a:pt x="870229" y="314680"/>
                  </a:lnTo>
                  <a:lnTo>
                    <a:pt x="867918" y="316992"/>
                  </a:lnTo>
                  <a:lnTo>
                    <a:pt x="864108" y="320040"/>
                  </a:lnTo>
                  <a:lnTo>
                    <a:pt x="864870" y="320040"/>
                  </a:lnTo>
                  <a:lnTo>
                    <a:pt x="854202" y="326136"/>
                  </a:lnTo>
                  <a:lnTo>
                    <a:pt x="854202" y="325374"/>
                  </a:lnTo>
                  <a:lnTo>
                    <a:pt x="847344" y="328422"/>
                  </a:lnTo>
                  <a:lnTo>
                    <a:pt x="804456" y="340626"/>
                  </a:lnTo>
                  <a:lnTo>
                    <a:pt x="760476" y="348996"/>
                  </a:lnTo>
                  <a:lnTo>
                    <a:pt x="745998" y="350520"/>
                  </a:lnTo>
                  <a:lnTo>
                    <a:pt x="746760" y="350520"/>
                  </a:lnTo>
                  <a:lnTo>
                    <a:pt x="681570" y="357911"/>
                  </a:lnTo>
                  <a:lnTo>
                    <a:pt x="630834" y="362064"/>
                  </a:lnTo>
                  <a:lnTo>
                    <a:pt x="579462" y="365264"/>
                  </a:lnTo>
                  <a:lnTo>
                    <a:pt x="527621" y="367487"/>
                  </a:lnTo>
                  <a:lnTo>
                    <a:pt x="475462" y="368731"/>
                  </a:lnTo>
                  <a:lnTo>
                    <a:pt x="415290" y="368858"/>
                  </a:lnTo>
                  <a:lnTo>
                    <a:pt x="370852" y="368223"/>
                  </a:lnTo>
                  <a:lnTo>
                    <a:pt x="318719" y="366445"/>
                  </a:lnTo>
                  <a:lnTo>
                    <a:pt x="266915" y="363651"/>
                  </a:lnTo>
                  <a:lnTo>
                    <a:pt x="215595" y="359829"/>
                  </a:lnTo>
                  <a:lnTo>
                    <a:pt x="164922" y="354939"/>
                  </a:lnTo>
                  <a:lnTo>
                    <a:pt x="115062" y="348996"/>
                  </a:lnTo>
                  <a:lnTo>
                    <a:pt x="101346" y="346710"/>
                  </a:lnTo>
                  <a:lnTo>
                    <a:pt x="102108" y="346710"/>
                  </a:lnTo>
                  <a:lnTo>
                    <a:pt x="89154" y="344424"/>
                  </a:lnTo>
                  <a:lnTo>
                    <a:pt x="76962" y="341376"/>
                  </a:lnTo>
                  <a:lnTo>
                    <a:pt x="65532" y="339090"/>
                  </a:lnTo>
                  <a:lnTo>
                    <a:pt x="54864" y="336804"/>
                  </a:lnTo>
                  <a:lnTo>
                    <a:pt x="44958" y="333756"/>
                  </a:lnTo>
                  <a:lnTo>
                    <a:pt x="45720" y="333756"/>
                  </a:lnTo>
                  <a:lnTo>
                    <a:pt x="36576" y="331470"/>
                  </a:lnTo>
                  <a:lnTo>
                    <a:pt x="28663" y="328307"/>
                  </a:lnTo>
                  <a:lnTo>
                    <a:pt x="22098" y="325374"/>
                  </a:lnTo>
                  <a:lnTo>
                    <a:pt x="22098" y="326136"/>
                  </a:lnTo>
                  <a:lnTo>
                    <a:pt x="16002" y="323088"/>
                  </a:lnTo>
                  <a:lnTo>
                    <a:pt x="16764" y="323088"/>
                  </a:lnTo>
                  <a:lnTo>
                    <a:pt x="11430" y="320040"/>
                  </a:lnTo>
                  <a:lnTo>
                    <a:pt x="12192" y="320040"/>
                  </a:lnTo>
                  <a:lnTo>
                    <a:pt x="8382" y="316992"/>
                  </a:lnTo>
                  <a:lnTo>
                    <a:pt x="5334" y="313944"/>
                  </a:lnTo>
                  <a:lnTo>
                    <a:pt x="5334" y="314706"/>
                  </a:lnTo>
                  <a:lnTo>
                    <a:pt x="3810" y="311658"/>
                  </a:lnTo>
                  <a:lnTo>
                    <a:pt x="4572" y="311658"/>
                  </a:lnTo>
                  <a:lnTo>
                    <a:pt x="3810" y="310134"/>
                  </a:lnTo>
                  <a:lnTo>
                    <a:pt x="3810" y="71882"/>
                  </a:lnTo>
                  <a:lnTo>
                    <a:pt x="11430" y="76949"/>
                  </a:lnTo>
                  <a:lnTo>
                    <a:pt x="16002" y="79997"/>
                  </a:lnTo>
                  <a:lnTo>
                    <a:pt x="23050" y="84696"/>
                  </a:lnTo>
                  <a:lnTo>
                    <a:pt x="44958" y="91706"/>
                  </a:lnTo>
                  <a:lnTo>
                    <a:pt x="55524" y="95097"/>
                  </a:lnTo>
                  <a:lnTo>
                    <a:pt x="89560" y="102336"/>
                  </a:lnTo>
                  <a:lnTo>
                    <a:pt x="101346" y="104343"/>
                  </a:lnTo>
                  <a:lnTo>
                    <a:pt x="115062" y="106680"/>
                  </a:lnTo>
                  <a:lnTo>
                    <a:pt x="129540" y="108966"/>
                  </a:lnTo>
                  <a:lnTo>
                    <a:pt x="194157" y="116547"/>
                  </a:lnTo>
                  <a:lnTo>
                    <a:pt x="243852" y="120637"/>
                  </a:lnTo>
                  <a:lnTo>
                    <a:pt x="293700" y="123596"/>
                  </a:lnTo>
                  <a:lnTo>
                    <a:pt x="343535" y="125526"/>
                  </a:lnTo>
                  <a:lnTo>
                    <a:pt x="393192" y="126492"/>
                  </a:lnTo>
                  <a:lnTo>
                    <a:pt x="483108" y="126492"/>
                  </a:lnTo>
                  <a:lnTo>
                    <a:pt x="532892" y="125526"/>
                  </a:lnTo>
                  <a:lnTo>
                    <a:pt x="582663" y="123596"/>
                  </a:lnTo>
                  <a:lnTo>
                    <a:pt x="632371" y="120637"/>
                  </a:lnTo>
                  <a:lnTo>
                    <a:pt x="682218" y="116535"/>
                  </a:lnTo>
                  <a:lnTo>
                    <a:pt x="731520" y="111252"/>
                  </a:lnTo>
                  <a:lnTo>
                    <a:pt x="786726" y="102336"/>
                  </a:lnTo>
                  <a:lnTo>
                    <a:pt x="853236" y="84696"/>
                  </a:lnTo>
                  <a:lnTo>
                    <a:pt x="864870" y="76949"/>
                  </a:lnTo>
                  <a:lnTo>
                    <a:pt x="870966" y="72898"/>
                  </a:lnTo>
                  <a:lnTo>
                    <a:pt x="872490" y="71882"/>
                  </a:lnTo>
                  <a:lnTo>
                    <a:pt x="872490" y="65532"/>
                  </a:lnTo>
                  <a:lnTo>
                    <a:pt x="870204" y="69342"/>
                  </a:lnTo>
                  <a:lnTo>
                    <a:pt x="867918" y="71628"/>
                  </a:lnTo>
                  <a:lnTo>
                    <a:pt x="864108" y="74676"/>
                  </a:lnTo>
                  <a:lnTo>
                    <a:pt x="864870" y="74676"/>
                  </a:lnTo>
                  <a:lnTo>
                    <a:pt x="859536" y="76962"/>
                  </a:lnTo>
                  <a:lnTo>
                    <a:pt x="811174" y="93459"/>
                  </a:lnTo>
                  <a:lnTo>
                    <a:pt x="760476" y="102870"/>
                  </a:lnTo>
                  <a:lnTo>
                    <a:pt x="745998" y="105156"/>
                  </a:lnTo>
                  <a:lnTo>
                    <a:pt x="746760" y="105156"/>
                  </a:lnTo>
                  <a:lnTo>
                    <a:pt x="682002" y="112395"/>
                  </a:lnTo>
                  <a:lnTo>
                    <a:pt x="631761" y="116433"/>
                  </a:lnTo>
                  <a:lnTo>
                    <a:pt x="580377" y="119595"/>
                  </a:lnTo>
                  <a:lnTo>
                    <a:pt x="528307" y="121818"/>
                  </a:lnTo>
                  <a:lnTo>
                    <a:pt x="475780" y="123101"/>
                  </a:lnTo>
                  <a:lnTo>
                    <a:pt x="423024" y="123393"/>
                  </a:lnTo>
                  <a:lnTo>
                    <a:pt x="370293" y="122682"/>
                  </a:lnTo>
                  <a:lnTo>
                    <a:pt x="317804" y="120916"/>
                  </a:lnTo>
                  <a:lnTo>
                    <a:pt x="265798" y="118084"/>
                  </a:lnTo>
                  <a:lnTo>
                    <a:pt x="214515" y="114160"/>
                  </a:lnTo>
                  <a:lnTo>
                    <a:pt x="164198" y="109093"/>
                  </a:lnTo>
                  <a:lnTo>
                    <a:pt x="115062" y="102870"/>
                  </a:lnTo>
                  <a:lnTo>
                    <a:pt x="101346" y="100584"/>
                  </a:lnTo>
                  <a:lnTo>
                    <a:pt x="102108" y="100584"/>
                  </a:lnTo>
                  <a:lnTo>
                    <a:pt x="89154" y="98298"/>
                  </a:lnTo>
                  <a:lnTo>
                    <a:pt x="76962" y="96012"/>
                  </a:lnTo>
                  <a:lnTo>
                    <a:pt x="65532" y="93726"/>
                  </a:lnTo>
                  <a:lnTo>
                    <a:pt x="54864" y="90678"/>
                  </a:lnTo>
                  <a:lnTo>
                    <a:pt x="44958" y="88392"/>
                  </a:lnTo>
                  <a:lnTo>
                    <a:pt x="45720" y="88392"/>
                  </a:lnTo>
                  <a:lnTo>
                    <a:pt x="36576" y="85344"/>
                  </a:lnTo>
                  <a:lnTo>
                    <a:pt x="28956" y="83058"/>
                  </a:lnTo>
                  <a:lnTo>
                    <a:pt x="22098" y="80010"/>
                  </a:lnTo>
                  <a:lnTo>
                    <a:pt x="16002" y="76962"/>
                  </a:lnTo>
                  <a:lnTo>
                    <a:pt x="16764" y="76962"/>
                  </a:lnTo>
                  <a:lnTo>
                    <a:pt x="11430" y="74676"/>
                  </a:lnTo>
                  <a:lnTo>
                    <a:pt x="12192" y="74676"/>
                  </a:lnTo>
                  <a:lnTo>
                    <a:pt x="8382" y="71628"/>
                  </a:lnTo>
                  <a:lnTo>
                    <a:pt x="5334" y="68580"/>
                  </a:lnTo>
                  <a:lnTo>
                    <a:pt x="5334" y="69342"/>
                  </a:lnTo>
                  <a:lnTo>
                    <a:pt x="3810" y="65532"/>
                  </a:lnTo>
                  <a:lnTo>
                    <a:pt x="4572" y="66294"/>
                  </a:lnTo>
                  <a:lnTo>
                    <a:pt x="3810" y="64770"/>
                  </a:lnTo>
                  <a:lnTo>
                    <a:pt x="3810" y="63246"/>
                  </a:lnTo>
                  <a:lnTo>
                    <a:pt x="3810" y="62484"/>
                  </a:lnTo>
                  <a:lnTo>
                    <a:pt x="4572" y="60960"/>
                  </a:lnTo>
                  <a:lnTo>
                    <a:pt x="3810" y="61722"/>
                  </a:lnTo>
                  <a:lnTo>
                    <a:pt x="5334" y="57912"/>
                  </a:lnTo>
                  <a:lnTo>
                    <a:pt x="5334" y="58674"/>
                  </a:lnTo>
                  <a:lnTo>
                    <a:pt x="8382" y="55626"/>
                  </a:lnTo>
                  <a:lnTo>
                    <a:pt x="11430" y="53187"/>
                  </a:lnTo>
                  <a:lnTo>
                    <a:pt x="12192" y="52578"/>
                  </a:lnTo>
                  <a:lnTo>
                    <a:pt x="11430" y="52578"/>
                  </a:lnTo>
                  <a:lnTo>
                    <a:pt x="16764" y="49530"/>
                  </a:lnTo>
                  <a:lnTo>
                    <a:pt x="16002" y="50292"/>
                  </a:lnTo>
                  <a:lnTo>
                    <a:pt x="16764" y="49911"/>
                  </a:lnTo>
                  <a:lnTo>
                    <a:pt x="22098" y="47244"/>
                  </a:lnTo>
                  <a:lnTo>
                    <a:pt x="28956" y="44196"/>
                  </a:lnTo>
                  <a:lnTo>
                    <a:pt x="36576" y="41148"/>
                  </a:lnTo>
                  <a:lnTo>
                    <a:pt x="44958" y="39052"/>
                  </a:lnTo>
                  <a:lnTo>
                    <a:pt x="45720" y="38862"/>
                  </a:lnTo>
                  <a:lnTo>
                    <a:pt x="44958" y="38862"/>
                  </a:lnTo>
                  <a:lnTo>
                    <a:pt x="54864" y="35814"/>
                  </a:lnTo>
                  <a:lnTo>
                    <a:pt x="65532" y="33528"/>
                  </a:lnTo>
                  <a:lnTo>
                    <a:pt x="76962" y="31242"/>
                  </a:lnTo>
                  <a:lnTo>
                    <a:pt x="89154" y="28956"/>
                  </a:lnTo>
                  <a:lnTo>
                    <a:pt x="101346" y="26809"/>
                  </a:lnTo>
                  <a:lnTo>
                    <a:pt x="102108" y="26670"/>
                  </a:lnTo>
                  <a:lnTo>
                    <a:pt x="101346" y="26670"/>
                  </a:lnTo>
                  <a:lnTo>
                    <a:pt x="115062" y="24384"/>
                  </a:lnTo>
                  <a:lnTo>
                    <a:pt x="163639" y="17818"/>
                  </a:lnTo>
                  <a:lnTo>
                    <a:pt x="212801" y="12814"/>
                  </a:lnTo>
                  <a:lnTo>
                    <a:pt x="262343" y="9144"/>
                  </a:lnTo>
                  <a:lnTo>
                    <a:pt x="312064" y="6629"/>
                  </a:lnTo>
                  <a:lnTo>
                    <a:pt x="361759" y="5041"/>
                  </a:lnTo>
                  <a:lnTo>
                    <a:pt x="411213" y="4165"/>
                  </a:lnTo>
                  <a:lnTo>
                    <a:pt x="460248" y="3810"/>
                  </a:lnTo>
                  <a:lnTo>
                    <a:pt x="482346" y="4546"/>
                  </a:lnTo>
                  <a:lnTo>
                    <a:pt x="504444" y="4572"/>
                  </a:lnTo>
                  <a:lnTo>
                    <a:pt x="561797" y="6604"/>
                  </a:lnTo>
                  <a:lnTo>
                    <a:pt x="618172" y="9537"/>
                  </a:lnTo>
                  <a:lnTo>
                    <a:pt x="674916" y="13830"/>
                  </a:lnTo>
                  <a:lnTo>
                    <a:pt x="731520" y="19812"/>
                  </a:lnTo>
                  <a:lnTo>
                    <a:pt x="746760" y="22098"/>
                  </a:lnTo>
                  <a:lnTo>
                    <a:pt x="745998" y="22098"/>
                  </a:lnTo>
                  <a:lnTo>
                    <a:pt x="746760" y="22225"/>
                  </a:lnTo>
                  <a:lnTo>
                    <a:pt x="808139" y="32918"/>
                  </a:lnTo>
                  <a:lnTo>
                    <a:pt x="854202" y="47244"/>
                  </a:lnTo>
                  <a:lnTo>
                    <a:pt x="859536" y="50292"/>
                  </a:lnTo>
                  <a:lnTo>
                    <a:pt x="859536" y="49530"/>
                  </a:lnTo>
                  <a:lnTo>
                    <a:pt x="864870" y="52578"/>
                  </a:lnTo>
                  <a:lnTo>
                    <a:pt x="864108" y="52578"/>
                  </a:lnTo>
                  <a:lnTo>
                    <a:pt x="864870" y="53187"/>
                  </a:lnTo>
                  <a:lnTo>
                    <a:pt x="867918" y="55626"/>
                  </a:lnTo>
                  <a:lnTo>
                    <a:pt x="870204" y="57912"/>
                  </a:lnTo>
                  <a:lnTo>
                    <a:pt x="870966" y="58928"/>
                  </a:lnTo>
                  <a:lnTo>
                    <a:pt x="872490" y="60960"/>
                  </a:lnTo>
                  <a:lnTo>
                    <a:pt x="872490" y="55372"/>
                  </a:lnTo>
                  <a:lnTo>
                    <a:pt x="853198" y="42418"/>
                  </a:lnTo>
                  <a:lnTo>
                    <a:pt x="786930" y="25006"/>
                  </a:lnTo>
                  <a:lnTo>
                    <a:pt x="745998" y="18173"/>
                  </a:lnTo>
                  <a:lnTo>
                    <a:pt x="681570" y="10668"/>
                  </a:lnTo>
                  <a:lnTo>
                    <a:pt x="632371" y="6616"/>
                  </a:lnTo>
                  <a:lnTo>
                    <a:pt x="582663" y="3657"/>
                  </a:lnTo>
                  <a:lnTo>
                    <a:pt x="532892" y="1739"/>
                  </a:lnTo>
                  <a:lnTo>
                    <a:pt x="482346" y="736"/>
                  </a:lnTo>
                  <a:lnTo>
                    <a:pt x="460248" y="0"/>
                  </a:lnTo>
                  <a:lnTo>
                    <a:pt x="415290" y="0"/>
                  </a:lnTo>
                  <a:lnTo>
                    <a:pt x="393192" y="762"/>
                  </a:lnTo>
                  <a:lnTo>
                    <a:pt x="343535" y="1727"/>
                  </a:lnTo>
                  <a:lnTo>
                    <a:pt x="293700" y="3644"/>
                  </a:lnTo>
                  <a:lnTo>
                    <a:pt x="243344" y="6654"/>
                  </a:lnTo>
                  <a:lnTo>
                    <a:pt x="194157" y="10706"/>
                  </a:lnTo>
                  <a:lnTo>
                    <a:pt x="144780" y="16002"/>
                  </a:lnTo>
                  <a:lnTo>
                    <a:pt x="88658" y="25158"/>
                  </a:lnTo>
                  <a:lnTo>
                    <a:pt x="28663" y="40246"/>
                  </a:lnTo>
                  <a:lnTo>
                    <a:pt x="0" y="61722"/>
                  </a:lnTo>
                  <a:lnTo>
                    <a:pt x="0" y="64008"/>
                  </a:lnTo>
                  <a:lnTo>
                    <a:pt x="0" y="65532"/>
                  </a:lnTo>
                  <a:lnTo>
                    <a:pt x="0" y="310896"/>
                  </a:lnTo>
                  <a:lnTo>
                    <a:pt x="762" y="313182"/>
                  </a:lnTo>
                  <a:lnTo>
                    <a:pt x="2286" y="316992"/>
                  </a:lnTo>
                  <a:lnTo>
                    <a:pt x="3810" y="317792"/>
                  </a:lnTo>
                  <a:lnTo>
                    <a:pt x="11430" y="321767"/>
                  </a:lnTo>
                  <a:lnTo>
                    <a:pt x="16002" y="324154"/>
                  </a:lnTo>
                  <a:lnTo>
                    <a:pt x="33058" y="333044"/>
                  </a:lnTo>
                  <a:lnTo>
                    <a:pt x="44958" y="336511"/>
                  </a:lnTo>
                  <a:lnTo>
                    <a:pt x="75780" y="345516"/>
                  </a:lnTo>
                  <a:lnTo>
                    <a:pt x="127228" y="354888"/>
                  </a:lnTo>
                  <a:lnTo>
                    <a:pt x="184162" y="361645"/>
                  </a:lnTo>
                  <a:lnTo>
                    <a:pt x="243344" y="366255"/>
                  </a:lnTo>
                  <a:lnTo>
                    <a:pt x="301574" y="369176"/>
                  </a:lnTo>
                  <a:lnTo>
                    <a:pt x="355600" y="370903"/>
                  </a:lnTo>
                  <a:lnTo>
                    <a:pt x="438150" y="372618"/>
                  </a:lnTo>
                  <a:lnTo>
                    <a:pt x="460248" y="372618"/>
                  </a:lnTo>
                  <a:lnTo>
                    <a:pt x="483108" y="371856"/>
                  </a:lnTo>
                  <a:lnTo>
                    <a:pt x="512851" y="371436"/>
                  </a:lnTo>
                  <a:lnTo>
                    <a:pt x="561797" y="369836"/>
                  </a:lnTo>
                  <a:lnTo>
                    <a:pt x="623112" y="366623"/>
                  </a:lnTo>
                  <a:lnTo>
                    <a:pt x="689965" y="361353"/>
                  </a:lnTo>
                  <a:lnTo>
                    <a:pt x="746760" y="354634"/>
                  </a:lnTo>
                  <a:lnTo>
                    <a:pt x="813003" y="342887"/>
                  </a:lnTo>
                  <a:lnTo>
                    <a:pt x="855535" y="328803"/>
                  </a:lnTo>
                  <a:lnTo>
                    <a:pt x="872490" y="314185"/>
                  </a:lnTo>
                  <a:lnTo>
                    <a:pt x="876300" y="310896"/>
                  </a:lnTo>
                  <a:lnTo>
                    <a:pt x="876300" y="65532"/>
                  </a:lnTo>
                  <a:lnTo>
                    <a:pt x="876300" y="64008"/>
                  </a:lnTo>
                  <a:lnTo>
                    <a:pt x="876300" y="61722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08380" y="2938525"/>
            <a:ext cx="9715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5" dirty="0">
                <a:latin typeface="Arial MT"/>
                <a:cs typeface="Arial MT"/>
              </a:rPr>
              <a:t>A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41604" y="3215639"/>
            <a:ext cx="876300" cy="372110"/>
            <a:chOff x="641604" y="3215639"/>
            <a:chExt cx="876300" cy="37211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3128" y="3217925"/>
              <a:ext cx="873252" cy="36804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41604" y="3215639"/>
              <a:ext cx="876300" cy="372110"/>
            </a:xfrm>
            <a:custGeom>
              <a:avLst/>
              <a:gdLst/>
              <a:ahLst/>
              <a:cxnLst/>
              <a:rect l="l" t="t" r="r" b="b"/>
              <a:pathLst>
                <a:path w="876300" h="372110">
                  <a:moveTo>
                    <a:pt x="876300" y="60960"/>
                  </a:moveTo>
                  <a:lnTo>
                    <a:pt x="875538" y="59436"/>
                  </a:lnTo>
                  <a:lnTo>
                    <a:pt x="874014" y="55626"/>
                  </a:lnTo>
                  <a:lnTo>
                    <a:pt x="872490" y="54686"/>
                  </a:lnTo>
                  <a:lnTo>
                    <a:pt x="872490" y="60960"/>
                  </a:lnTo>
                  <a:lnTo>
                    <a:pt x="871728" y="60198"/>
                  </a:lnTo>
                  <a:lnTo>
                    <a:pt x="872490" y="62484"/>
                  </a:lnTo>
                  <a:lnTo>
                    <a:pt x="872490" y="63246"/>
                  </a:lnTo>
                  <a:lnTo>
                    <a:pt x="872490" y="64008"/>
                  </a:lnTo>
                  <a:lnTo>
                    <a:pt x="871728" y="65532"/>
                  </a:lnTo>
                  <a:lnTo>
                    <a:pt x="872490" y="65532"/>
                  </a:lnTo>
                  <a:lnTo>
                    <a:pt x="870204" y="68580"/>
                  </a:lnTo>
                  <a:lnTo>
                    <a:pt x="867918" y="70866"/>
                  </a:lnTo>
                  <a:lnTo>
                    <a:pt x="864108" y="73914"/>
                  </a:lnTo>
                  <a:lnTo>
                    <a:pt x="864870" y="73914"/>
                  </a:lnTo>
                  <a:lnTo>
                    <a:pt x="811034" y="93192"/>
                  </a:lnTo>
                  <a:lnTo>
                    <a:pt x="760476" y="102870"/>
                  </a:lnTo>
                  <a:lnTo>
                    <a:pt x="745998" y="104394"/>
                  </a:lnTo>
                  <a:lnTo>
                    <a:pt x="746760" y="104394"/>
                  </a:lnTo>
                  <a:lnTo>
                    <a:pt x="681570" y="111785"/>
                  </a:lnTo>
                  <a:lnTo>
                    <a:pt x="630834" y="115938"/>
                  </a:lnTo>
                  <a:lnTo>
                    <a:pt x="579462" y="119138"/>
                  </a:lnTo>
                  <a:lnTo>
                    <a:pt x="527621" y="121361"/>
                  </a:lnTo>
                  <a:lnTo>
                    <a:pt x="475462" y="122605"/>
                  </a:lnTo>
                  <a:lnTo>
                    <a:pt x="423151" y="122847"/>
                  </a:lnTo>
                  <a:lnTo>
                    <a:pt x="370852" y="122097"/>
                  </a:lnTo>
                  <a:lnTo>
                    <a:pt x="318719" y="120319"/>
                  </a:lnTo>
                  <a:lnTo>
                    <a:pt x="266915" y="117525"/>
                  </a:lnTo>
                  <a:lnTo>
                    <a:pt x="215595" y="113703"/>
                  </a:lnTo>
                  <a:lnTo>
                    <a:pt x="164922" y="108813"/>
                  </a:lnTo>
                  <a:lnTo>
                    <a:pt x="115062" y="102870"/>
                  </a:lnTo>
                  <a:lnTo>
                    <a:pt x="101346" y="100584"/>
                  </a:lnTo>
                  <a:lnTo>
                    <a:pt x="102108" y="100584"/>
                  </a:lnTo>
                  <a:lnTo>
                    <a:pt x="89154" y="98298"/>
                  </a:lnTo>
                  <a:lnTo>
                    <a:pt x="76962" y="96012"/>
                  </a:lnTo>
                  <a:lnTo>
                    <a:pt x="65532" y="92964"/>
                  </a:lnTo>
                  <a:lnTo>
                    <a:pt x="54864" y="90678"/>
                  </a:lnTo>
                  <a:lnTo>
                    <a:pt x="44958" y="87630"/>
                  </a:lnTo>
                  <a:lnTo>
                    <a:pt x="45720" y="87630"/>
                  </a:lnTo>
                  <a:lnTo>
                    <a:pt x="36576" y="85344"/>
                  </a:lnTo>
                  <a:lnTo>
                    <a:pt x="28956" y="82296"/>
                  </a:lnTo>
                  <a:lnTo>
                    <a:pt x="22098" y="80010"/>
                  </a:lnTo>
                  <a:lnTo>
                    <a:pt x="16002" y="76962"/>
                  </a:lnTo>
                  <a:lnTo>
                    <a:pt x="16764" y="76962"/>
                  </a:lnTo>
                  <a:lnTo>
                    <a:pt x="11430" y="73914"/>
                  </a:lnTo>
                  <a:lnTo>
                    <a:pt x="12192" y="73914"/>
                  </a:lnTo>
                  <a:lnTo>
                    <a:pt x="8382" y="70866"/>
                  </a:lnTo>
                  <a:lnTo>
                    <a:pt x="5334" y="67818"/>
                  </a:lnTo>
                  <a:lnTo>
                    <a:pt x="5334" y="68580"/>
                  </a:lnTo>
                  <a:lnTo>
                    <a:pt x="3810" y="65532"/>
                  </a:lnTo>
                  <a:lnTo>
                    <a:pt x="4572" y="65532"/>
                  </a:lnTo>
                  <a:lnTo>
                    <a:pt x="3810" y="64008"/>
                  </a:lnTo>
                  <a:lnTo>
                    <a:pt x="3810" y="63246"/>
                  </a:lnTo>
                  <a:lnTo>
                    <a:pt x="3810" y="62484"/>
                  </a:lnTo>
                  <a:lnTo>
                    <a:pt x="4572" y="60198"/>
                  </a:lnTo>
                  <a:lnTo>
                    <a:pt x="3810" y="60960"/>
                  </a:lnTo>
                  <a:lnTo>
                    <a:pt x="5334" y="57912"/>
                  </a:lnTo>
                  <a:lnTo>
                    <a:pt x="8382" y="54864"/>
                  </a:lnTo>
                  <a:lnTo>
                    <a:pt x="8382" y="55626"/>
                  </a:lnTo>
                  <a:lnTo>
                    <a:pt x="11430" y="53187"/>
                  </a:lnTo>
                  <a:lnTo>
                    <a:pt x="12192" y="52578"/>
                  </a:lnTo>
                  <a:lnTo>
                    <a:pt x="11430" y="52578"/>
                  </a:lnTo>
                  <a:lnTo>
                    <a:pt x="16002" y="49974"/>
                  </a:lnTo>
                  <a:lnTo>
                    <a:pt x="16764" y="49530"/>
                  </a:lnTo>
                  <a:lnTo>
                    <a:pt x="16002" y="49530"/>
                  </a:lnTo>
                  <a:lnTo>
                    <a:pt x="22098" y="46482"/>
                  </a:lnTo>
                  <a:lnTo>
                    <a:pt x="28956" y="44196"/>
                  </a:lnTo>
                  <a:lnTo>
                    <a:pt x="36576" y="41148"/>
                  </a:lnTo>
                  <a:lnTo>
                    <a:pt x="44958" y="38354"/>
                  </a:lnTo>
                  <a:lnTo>
                    <a:pt x="45720" y="38100"/>
                  </a:lnTo>
                  <a:lnTo>
                    <a:pt x="44958" y="38100"/>
                  </a:lnTo>
                  <a:lnTo>
                    <a:pt x="54864" y="35814"/>
                  </a:lnTo>
                  <a:lnTo>
                    <a:pt x="65532" y="33528"/>
                  </a:lnTo>
                  <a:lnTo>
                    <a:pt x="76962" y="30480"/>
                  </a:lnTo>
                  <a:lnTo>
                    <a:pt x="89154" y="28194"/>
                  </a:lnTo>
                  <a:lnTo>
                    <a:pt x="101346" y="26047"/>
                  </a:lnTo>
                  <a:lnTo>
                    <a:pt x="102108" y="25908"/>
                  </a:lnTo>
                  <a:lnTo>
                    <a:pt x="101346" y="25908"/>
                  </a:lnTo>
                  <a:lnTo>
                    <a:pt x="115062" y="23622"/>
                  </a:lnTo>
                  <a:lnTo>
                    <a:pt x="164185" y="17335"/>
                  </a:lnTo>
                  <a:lnTo>
                    <a:pt x="213233" y="12420"/>
                  </a:lnTo>
                  <a:lnTo>
                    <a:pt x="262547" y="8724"/>
                  </a:lnTo>
                  <a:lnTo>
                    <a:pt x="311950" y="6134"/>
                  </a:lnTo>
                  <a:lnTo>
                    <a:pt x="361403" y="4533"/>
                  </a:lnTo>
                  <a:lnTo>
                    <a:pt x="410845" y="3797"/>
                  </a:lnTo>
                  <a:lnTo>
                    <a:pt x="483108" y="3848"/>
                  </a:lnTo>
                  <a:lnTo>
                    <a:pt x="504444" y="4572"/>
                  </a:lnTo>
                  <a:lnTo>
                    <a:pt x="561340" y="6019"/>
                  </a:lnTo>
                  <a:lnTo>
                    <a:pt x="618197" y="9055"/>
                  </a:lnTo>
                  <a:lnTo>
                    <a:pt x="674941" y="13665"/>
                  </a:lnTo>
                  <a:lnTo>
                    <a:pt x="731520" y="19812"/>
                  </a:lnTo>
                  <a:lnTo>
                    <a:pt x="746760" y="21336"/>
                  </a:lnTo>
                  <a:lnTo>
                    <a:pt x="745998" y="21336"/>
                  </a:lnTo>
                  <a:lnTo>
                    <a:pt x="746760" y="21463"/>
                  </a:lnTo>
                  <a:lnTo>
                    <a:pt x="760476" y="23622"/>
                  </a:lnTo>
                  <a:lnTo>
                    <a:pt x="784809" y="27863"/>
                  </a:lnTo>
                  <a:lnTo>
                    <a:pt x="811161" y="33223"/>
                  </a:lnTo>
                  <a:lnTo>
                    <a:pt x="836841" y="40246"/>
                  </a:lnTo>
                  <a:lnTo>
                    <a:pt x="859536" y="49530"/>
                  </a:lnTo>
                  <a:lnTo>
                    <a:pt x="864870" y="52578"/>
                  </a:lnTo>
                  <a:lnTo>
                    <a:pt x="864108" y="52578"/>
                  </a:lnTo>
                  <a:lnTo>
                    <a:pt x="864870" y="53187"/>
                  </a:lnTo>
                  <a:lnTo>
                    <a:pt x="867918" y="55626"/>
                  </a:lnTo>
                  <a:lnTo>
                    <a:pt x="867918" y="54864"/>
                  </a:lnTo>
                  <a:lnTo>
                    <a:pt x="870966" y="57912"/>
                  </a:lnTo>
                  <a:lnTo>
                    <a:pt x="870204" y="57912"/>
                  </a:lnTo>
                  <a:lnTo>
                    <a:pt x="870966" y="58928"/>
                  </a:lnTo>
                  <a:lnTo>
                    <a:pt x="872490" y="60960"/>
                  </a:lnTo>
                  <a:lnTo>
                    <a:pt x="872490" y="54686"/>
                  </a:lnTo>
                  <a:lnTo>
                    <a:pt x="851585" y="41656"/>
                  </a:lnTo>
                  <a:lnTo>
                    <a:pt x="787869" y="24511"/>
                  </a:lnTo>
                  <a:lnTo>
                    <a:pt x="746760" y="17526"/>
                  </a:lnTo>
                  <a:lnTo>
                    <a:pt x="731520" y="16002"/>
                  </a:lnTo>
                  <a:lnTo>
                    <a:pt x="682256" y="10490"/>
                  </a:lnTo>
                  <a:lnTo>
                    <a:pt x="632510" y="6286"/>
                  </a:lnTo>
                  <a:lnTo>
                    <a:pt x="582561" y="3225"/>
                  </a:lnTo>
                  <a:lnTo>
                    <a:pt x="532663" y="1181"/>
                  </a:lnTo>
                  <a:lnTo>
                    <a:pt x="483108" y="0"/>
                  </a:lnTo>
                  <a:lnTo>
                    <a:pt x="410845" y="101"/>
                  </a:lnTo>
                  <a:lnTo>
                    <a:pt x="324993" y="2273"/>
                  </a:lnTo>
                  <a:lnTo>
                    <a:pt x="265569" y="4838"/>
                  </a:lnTo>
                  <a:lnTo>
                    <a:pt x="202501" y="9131"/>
                  </a:lnTo>
                  <a:lnTo>
                    <a:pt x="140233" y="15760"/>
                  </a:lnTo>
                  <a:lnTo>
                    <a:pt x="83159" y="25323"/>
                  </a:lnTo>
                  <a:lnTo>
                    <a:pt x="35699" y="38417"/>
                  </a:lnTo>
                  <a:lnTo>
                    <a:pt x="762" y="59436"/>
                  </a:lnTo>
                  <a:lnTo>
                    <a:pt x="0" y="60960"/>
                  </a:lnTo>
                  <a:lnTo>
                    <a:pt x="0" y="63246"/>
                  </a:lnTo>
                  <a:lnTo>
                    <a:pt x="0" y="64770"/>
                  </a:lnTo>
                  <a:lnTo>
                    <a:pt x="0" y="310896"/>
                  </a:lnTo>
                  <a:lnTo>
                    <a:pt x="762" y="312420"/>
                  </a:lnTo>
                  <a:lnTo>
                    <a:pt x="2286" y="316230"/>
                  </a:lnTo>
                  <a:lnTo>
                    <a:pt x="3810" y="317754"/>
                  </a:lnTo>
                  <a:lnTo>
                    <a:pt x="5334" y="319278"/>
                  </a:lnTo>
                  <a:lnTo>
                    <a:pt x="12192" y="323011"/>
                  </a:lnTo>
                  <a:lnTo>
                    <a:pt x="16002" y="325081"/>
                  </a:lnTo>
                  <a:lnTo>
                    <a:pt x="30416" y="332930"/>
                  </a:lnTo>
                  <a:lnTo>
                    <a:pt x="44958" y="337070"/>
                  </a:lnTo>
                  <a:lnTo>
                    <a:pt x="64884" y="342760"/>
                  </a:lnTo>
                  <a:lnTo>
                    <a:pt x="100634" y="349605"/>
                  </a:lnTo>
                  <a:lnTo>
                    <a:pt x="101346" y="349732"/>
                  </a:lnTo>
                  <a:lnTo>
                    <a:pt x="101346" y="345948"/>
                  </a:lnTo>
                  <a:lnTo>
                    <a:pt x="101346" y="345821"/>
                  </a:lnTo>
                  <a:lnTo>
                    <a:pt x="89154" y="343662"/>
                  </a:lnTo>
                  <a:lnTo>
                    <a:pt x="76962" y="341376"/>
                  </a:lnTo>
                  <a:lnTo>
                    <a:pt x="65532" y="339090"/>
                  </a:lnTo>
                  <a:lnTo>
                    <a:pt x="54864" y="336042"/>
                  </a:lnTo>
                  <a:lnTo>
                    <a:pt x="44958" y="333756"/>
                  </a:lnTo>
                  <a:lnTo>
                    <a:pt x="45720" y="333756"/>
                  </a:lnTo>
                  <a:lnTo>
                    <a:pt x="36576" y="330708"/>
                  </a:lnTo>
                  <a:lnTo>
                    <a:pt x="28956" y="328422"/>
                  </a:lnTo>
                  <a:lnTo>
                    <a:pt x="22098" y="325374"/>
                  </a:lnTo>
                  <a:lnTo>
                    <a:pt x="16002" y="322326"/>
                  </a:lnTo>
                  <a:lnTo>
                    <a:pt x="16764" y="322326"/>
                  </a:lnTo>
                  <a:lnTo>
                    <a:pt x="11430" y="319278"/>
                  </a:lnTo>
                  <a:lnTo>
                    <a:pt x="12192" y="320040"/>
                  </a:lnTo>
                  <a:lnTo>
                    <a:pt x="8382" y="316992"/>
                  </a:lnTo>
                  <a:lnTo>
                    <a:pt x="5334" y="313944"/>
                  </a:lnTo>
                  <a:lnTo>
                    <a:pt x="3810" y="310896"/>
                  </a:lnTo>
                  <a:lnTo>
                    <a:pt x="4572" y="311658"/>
                  </a:lnTo>
                  <a:lnTo>
                    <a:pt x="3810" y="310134"/>
                  </a:lnTo>
                  <a:lnTo>
                    <a:pt x="3810" y="71818"/>
                  </a:lnTo>
                  <a:lnTo>
                    <a:pt x="11430" y="76555"/>
                  </a:lnTo>
                  <a:lnTo>
                    <a:pt x="16002" y="79400"/>
                  </a:lnTo>
                  <a:lnTo>
                    <a:pt x="24892" y="84937"/>
                  </a:lnTo>
                  <a:lnTo>
                    <a:pt x="44958" y="91376"/>
                  </a:lnTo>
                  <a:lnTo>
                    <a:pt x="55778" y="94843"/>
                  </a:lnTo>
                  <a:lnTo>
                    <a:pt x="88099" y="101714"/>
                  </a:lnTo>
                  <a:lnTo>
                    <a:pt x="101346" y="104152"/>
                  </a:lnTo>
                  <a:lnTo>
                    <a:pt x="115062" y="106680"/>
                  </a:lnTo>
                  <a:lnTo>
                    <a:pt x="129540" y="108204"/>
                  </a:lnTo>
                  <a:lnTo>
                    <a:pt x="144780" y="110490"/>
                  </a:lnTo>
                  <a:lnTo>
                    <a:pt x="194398" y="116039"/>
                  </a:lnTo>
                  <a:lnTo>
                    <a:pt x="243992" y="120015"/>
                  </a:lnTo>
                  <a:lnTo>
                    <a:pt x="293598" y="122821"/>
                  </a:lnTo>
                  <a:lnTo>
                    <a:pt x="343306" y="124853"/>
                  </a:lnTo>
                  <a:lnTo>
                    <a:pt x="393192" y="126492"/>
                  </a:lnTo>
                  <a:lnTo>
                    <a:pt x="460248" y="126492"/>
                  </a:lnTo>
                  <a:lnTo>
                    <a:pt x="483108" y="125730"/>
                  </a:lnTo>
                  <a:lnTo>
                    <a:pt x="532765" y="124802"/>
                  </a:lnTo>
                  <a:lnTo>
                    <a:pt x="582599" y="122948"/>
                  </a:lnTo>
                  <a:lnTo>
                    <a:pt x="632447" y="120027"/>
                  </a:lnTo>
                  <a:lnTo>
                    <a:pt x="682142" y="115925"/>
                  </a:lnTo>
                  <a:lnTo>
                    <a:pt x="731520" y="110490"/>
                  </a:lnTo>
                  <a:lnTo>
                    <a:pt x="746760" y="108204"/>
                  </a:lnTo>
                  <a:lnTo>
                    <a:pt x="761238" y="106680"/>
                  </a:lnTo>
                  <a:lnTo>
                    <a:pt x="788187" y="101714"/>
                  </a:lnTo>
                  <a:lnTo>
                    <a:pt x="820521" y="94843"/>
                  </a:lnTo>
                  <a:lnTo>
                    <a:pt x="851395" y="84937"/>
                  </a:lnTo>
                  <a:lnTo>
                    <a:pt x="864870" y="76555"/>
                  </a:lnTo>
                  <a:lnTo>
                    <a:pt x="870966" y="72771"/>
                  </a:lnTo>
                  <a:lnTo>
                    <a:pt x="872490" y="71818"/>
                  </a:lnTo>
                  <a:lnTo>
                    <a:pt x="872490" y="310134"/>
                  </a:lnTo>
                  <a:lnTo>
                    <a:pt x="871728" y="311658"/>
                  </a:lnTo>
                  <a:lnTo>
                    <a:pt x="872490" y="310896"/>
                  </a:lnTo>
                  <a:lnTo>
                    <a:pt x="870204" y="313944"/>
                  </a:lnTo>
                  <a:lnTo>
                    <a:pt x="870966" y="313944"/>
                  </a:lnTo>
                  <a:lnTo>
                    <a:pt x="867918" y="316992"/>
                  </a:lnTo>
                  <a:lnTo>
                    <a:pt x="864108" y="320040"/>
                  </a:lnTo>
                  <a:lnTo>
                    <a:pt x="864870" y="319278"/>
                  </a:lnTo>
                  <a:lnTo>
                    <a:pt x="859536" y="322326"/>
                  </a:lnTo>
                  <a:lnTo>
                    <a:pt x="811098" y="338836"/>
                  </a:lnTo>
                  <a:lnTo>
                    <a:pt x="760476" y="348234"/>
                  </a:lnTo>
                  <a:lnTo>
                    <a:pt x="745998" y="350520"/>
                  </a:lnTo>
                  <a:lnTo>
                    <a:pt x="746760" y="350520"/>
                  </a:lnTo>
                  <a:lnTo>
                    <a:pt x="731520" y="352044"/>
                  </a:lnTo>
                  <a:lnTo>
                    <a:pt x="682256" y="357276"/>
                  </a:lnTo>
                  <a:lnTo>
                    <a:pt x="631901" y="361530"/>
                  </a:lnTo>
                  <a:lnTo>
                    <a:pt x="580555" y="364807"/>
                  </a:lnTo>
                  <a:lnTo>
                    <a:pt x="528472" y="367080"/>
                  </a:lnTo>
                  <a:lnTo>
                    <a:pt x="475932" y="368376"/>
                  </a:lnTo>
                  <a:lnTo>
                    <a:pt x="423151" y="368642"/>
                  </a:lnTo>
                  <a:lnTo>
                    <a:pt x="370382" y="367880"/>
                  </a:lnTo>
                  <a:lnTo>
                    <a:pt x="317855" y="366077"/>
                  </a:lnTo>
                  <a:lnTo>
                    <a:pt x="265569" y="363207"/>
                  </a:lnTo>
                  <a:lnTo>
                    <a:pt x="214515" y="359308"/>
                  </a:lnTo>
                  <a:lnTo>
                    <a:pt x="164058" y="354304"/>
                  </a:lnTo>
                  <a:lnTo>
                    <a:pt x="115062" y="348234"/>
                  </a:lnTo>
                  <a:lnTo>
                    <a:pt x="102108" y="346075"/>
                  </a:lnTo>
                  <a:lnTo>
                    <a:pt x="102108" y="349846"/>
                  </a:lnTo>
                  <a:lnTo>
                    <a:pt x="129540" y="354330"/>
                  </a:lnTo>
                  <a:lnTo>
                    <a:pt x="144780" y="355854"/>
                  </a:lnTo>
                  <a:lnTo>
                    <a:pt x="160020" y="358140"/>
                  </a:lnTo>
                  <a:lnTo>
                    <a:pt x="211061" y="363258"/>
                  </a:lnTo>
                  <a:lnTo>
                    <a:pt x="262547" y="367093"/>
                  </a:lnTo>
                  <a:lnTo>
                    <a:pt x="313461" y="369722"/>
                  </a:lnTo>
                  <a:lnTo>
                    <a:pt x="364744" y="371284"/>
                  </a:lnTo>
                  <a:lnTo>
                    <a:pt x="410845" y="371805"/>
                  </a:lnTo>
                  <a:lnTo>
                    <a:pt x="483108" y="371856"/>
                  </a:lnTo>
                  <a:lnTo>
                    <a:pt x="513346" y="371157"/>
                  </a:lnTo>
                  <a:lnTo>
                    <a:pt x="562292" y="369430"/>
                  </a:lnTo>
                  <a:lnTo>
                    <a:pt x="623277" y="366191"/>
                  </a:lnTo>
                  <a:lnTo>
                    <a:pt x="689673" y="360984"/>
                  </a:lnTo>
                  <a:lnTo>
                    <a:pt x="746760" y="354279"/>
                  </a:lnTo>
                  <a:lnTo>
                    <a:pt x="812063" y="342747"/>
                  </a:lnTo>
                  <a:lnTo>
                    <a:pt x="854773" y="328764"/>
                  </a:lnTo>
                  <a:lnTo>
                    <a:pt x="864108" y="321017"/>
                  </a:lnTo>
                  <a:lnTo>
                    <a:pt x="870966" y="315328"/>
                  </a:lnTo>
                  <a:lnTo>
                    <a:pt x="872490" y="314071"/>
                  </a:lnTo>
                  <a:lnTo>
                    <a:pt x="876300" y="310896"/>
                  </a:lnTo>
                  <a:lnTo>
                    <a:pt x="876300" y="64770"/>
                  </a:lnTo>
                  <a:lnTo>
                    <a:pt x="876300" y="63246"/>
                  </a:lnTo>
                  <a:lnTo>
                    <a:pt x="876300" y="60960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014475" y="3352291"/>
            <a:ext cx="9715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5" dirty="0">
                <a:latin typeface="Arial MT"/>
                <a:cs typeface="Arial MT"/>
              </a:rPr>
              <a:t>B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41604" y="3628644"/>
            <a:ext cx="876300" cy="372745"/>
            <a:chOff x="641604" y="3628644"/>
            <a:chExt cx="876300" cy="372745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3128" y="3631692"/>
              <a:ext cx="873251" cy="36728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41604" y="3628643"/>
              <a:ext cx="876300" cy="372745"/>
            </a:xfrm>
            <a:custGeom>
              <a:avLst/>
              <a:gdLst/>
              <a:ahLst/>
              <a:cxnLst/>
              <a:rect l="l" t="t" r="r" b="b"/>
              <a:pathLst>
                <a:path w="876300" h="372745">
                  <a:moveTo>
                    <a:pt x="876300" y="61722"/>
                  </a:moveTo>
                  <a:lnTo>
                    <a:pt x="875538" y="59436"/>
                  </a:lnTo>
                  <a:lnTo>
                    <a:pt x="874014" y="56388"/>
                  </a:lnTo>
                  <a:lnTo>
                    <a:pt x="872490" y="55372"/>
                  </a:lnTo>
                  <a:lnTo>
                    <a:pt x="872490" y="60960"/>
                  </a:lnTo>
                  <a:lnTo>
                    <a:pt x="871728" y="60960"/>
                  </a:lnTo>
                  <a:lnTo>
                    <a:pt x="872490" y="62484"/>
                  </a:lnTo>
                  <a:lnTo>
                    <a:pt x="872490" y="63246"/>
                  </a:lnTo>
                  <a:lnTo>
                    <a:pt x="872490" y="64770"/>
                  </a:lnTo>
                  <a:lnTo>
                    <a:pt x="871728" y="66294"/>
                  </a:lnTo>
                  <a:lnTo>
                    <a:pt x="872490" y="65532"/>
                  </a:lnTo>
                  <a:lnTo>
                    <a:pt x="872490" y="71869"/>
                  </a:lnTo>
                  <a:lnTo>
                    <a:pt x="872490" y="310134"/>
                  </a:lnTo>
                  <a:lnTo>
                    <a:pt x="871728" y="311658"/>
                  </a:lnTo>
                  <a:lnTo>
                    <a:pt x="872490" y="311658"/>
                  </a:lnTo>
                  <a:lnTo>
                    <a:pt x="870204" y="314706"/>
                  </a:lnTo>
                  <a:lnTo>
                    <a:pt x="867918" y="316992"/>
                  </a:lnTo>
                  <a:lnTo>
                    <a:pt x="864108" y="320040"/>
                  </a:lnTo>
                  <a:lnTo>
                    <a:pt x="864870" y="320040"/>
                  </a:lnTo>
                  <a:lnTo>
                    <a:pt x="814793" y="338226"/>
                  </a:lnTo>
                  <a:lnTo>
                    <a:pt x="799338" y="341376"/>
                  </a:lnTo>
                  <a:lnTo>
                    <a:pt x="787146" y="344424"/>
                  </a:lnTo>
                  <a:lnTo>
                    <a:pt x="787146" y="343662"/>
                  </a:lnTo>
                  <a:lnTo>
                    <a:pt x="774192" y="346710"/>
                  </a:lnTo>
                  <a:lnTo>
                    <a:pt x="760476" y="348234"/>
                  </a:lnTo>
                  <a:lnTo>
                    <a:pt x="745998" y="350520"/>
                  </a:lnTo>
                  <a:lnTo>
                    <a:pt x="746760" y="350520"/>
                  </a:lnTo>
                  <a:lnTo>
                    <a:pt x="731520" y="352806"/>
                  </a:lnTo>
                  <a:lnTo>
                    <a:pt x="681926" y="357771"/>
                  </a:lnTo>
                  <a:lnTo>
                    <a:pt x="631342" y="361873"/>
                  </a:lnTo>
                  <a:lnTo>
                    <a:pt x="579958" y="365074"/>
                  </a:lnTo>
                  <a:lnTo>
                    <a:pt x="527977" y="367334"/>
                  </a:lnTo>
                  <a:lnTo>
                    <a:pt x="475602" y="368642"/>
                  </a:lnTo>
                  <a:lnTo>
                    <a:pt x="416052" y="368858"/>
                  </a:lnTo>
                  <a:lnTo>
                    <a:pt x="370484" y="368236"/>
                  </a:lnTo>
                  <a:lnTo>
                    <a:pt x="318147" y="366471"/>
                  </a:lnTo>
                  <a:lnTo>
                    <a:pt x="266230" y="363626"/>
                  </a:lnTo>
                  <a:lnTo>
                    <a:pt x="214947" y="359651"/>
                  </a:lnTo>
                  <a:lnTo>
                    <a:pt x="164477" y="354533"/>
                  </a:lnTo>
                  <a:lnTo>
                    <a:pt x="115062" y="348234"/>
                  </a:lnTo>
                  <a:lnTo>
                    <a:pt x="101346" y="346710"/>
                  </a:lnTo>
                  <a:lnTo>
                    <a:pt x="102108" y="346710"/>
                  </a:lnTo>
                  <a:lnTo>
                    <a:pt x="89154" y="344424"/>
                  </a:lnTo>
                  <a:lnTo>
                    <a:pt x="76962" y="341376"/>
                  </a:lnTo>
                  <a:lnTo>
                    <a:pt x="65100" y="339001"/>
                  </a:lnTo>
                  <a:lnTo>
                    <a:pt x="54864" y="336804"/>
                  </a:lnTo>
                  <a:lnTo>
                    <a:pt x="44958" y="333756"/>
                  </a:lnTo>
                  <a:lnTo>
                    <a:pt x="45720" y="333756"/>
                  </a:lnTo>
                  <a:lnTo>
                    <a:pt x="36576" y="331470"/>
                  </a:lnTo>
                  <a:lnTo>
                    <a:pt x="28663" y="328307"/>
                  </a:lnTo>
                  <a:lnTo>
                    <a:pt x="22098" y="325374"/>
                  </a:lnTo>
                  <a:lnTo>
                    <a:pt x="16002" y="323088"/>
                  </a:lnTo>
                  <a:lnTo>
                    <a:pt x="16764" y="323088"/>
                  </a:lnTo>
                  <a:lnTo>
                    <a:pt x="11430" y="320040"/>
                  </a:lnTo>
                  <a:lnTo>
                    <a:pt x="12192" y="320040"/>
                  </a:lnTo>
                  <a:lnTo>
                    <a:pt x="8382" y="316992"/>
                  </a:lnTo>
                  <a:lnTo>
                    <a:pt x="5334" y="313944"/>
                  </a:lnTo>
                  <a:lnTo>
                    <a:pt x="5334" y="314706"/>
                  </a:lnTo>
                  <a:lnTo>
                    <a:pt x="3810" y="311658"/>
                  </a:lnTo>
                  <a:lnTo>
                    <a:pt x="4572" y="311658"/>
                  </a:lnTo>
                  <a:lnTo>
                    <a:pt x="3810" y="310134"/>
                  </a:lnTo>
                  <a:lnTo>
                    <a:pt x="3810" y="71869"/>
                  </a:lnTo>
                  <a:lnTo>
                    <a:pt x="23672" y="84899"/>
                  </a:lnTo>
                  <a:lnTo>
                    <a:pt x="55613" y="95161"/>
                  </a:lnTo>
                  <a:lnTo>
                    <a:pt x="115062" y="106680"/>
                  </a:lnTo>
                  <a:lnTo>
                    <a:pt x="194424" y="116446"/>
                  </a:lnTo>
                  <a:lnTo>
                    <a:pt x="243979" y="120561"/>
                  </a:lnTo>
                  <a:lnTo>
                    <a:pt x="293560" y="123596"/>
                  </a:lnTo>
                  <a:lnTo>
                    <a:pt x="343268" y="125577"/>
                  </a:lnTo>
                  <a:lnTo>
                    <a:pt x="393192" y="126492"/>
                  </a:lnTo>
                  <a:lnTo>
                    <a:pt x="483108" y="126492"/>
                  </a:lnTo>
                  <a:lnTo>
                    <a:pt x="533044" y="125590"/>
                  </a:lnTo>
                  <a:lnTo>
                    <a:pt x="582739" y="123609"/>
                  </a:lnTo>
                  <a:lnTo>
                    <a:pt x="632294" y="120561"/>
                  </a:lnTo>
                  <a:lnTo>
                    <a:pt x="681850" y="116446"/>
                  </a:lnTo>
                  <a:lnTo>
                    <a:pt x="731520" y="111252"/>
                  </a:lnTo>
                  <a:lnTo>
                    <a:pt x="787209" y="102222"/>
                  </a:lnTo>
                  <a:lnTo>
                    <a:pt x="852614" y="84899"/>
                  </a:lnTo>
                  <a:lnTo>
                    <a:pt x="872490" y="71869"/>
                  </a:lnTo>
                  <a:lnTo>
                    <a:pt x="872490" y="65532"/>
                  </a:lnTo>
                  <a:lnTo>
                    <a:pt x="870204" y="68580"/>
                  </a:lnTo>
                  <a:lnTo>
                    <a:pt x="870966" y="68580"/>
                  </a:lnTo>
                  <a:lnTo>
                    <a:pt x="867918" y="71628"/>
                  </a:lnTo>
                  <a:lnTo>
                    <a:pt x="864108" y="74676"/>
                  </a:lnTo>
                  <a:lnTo>
                    <a:pt x="864870" y="74676"/>
                  </a:lnTo>
                  <a:lnTo>
                    <a:pt x="837209" y="86398"/>
                  </a:lnTo>
                  <a:lnTo>
                    <a:pt x="811174" y="93459"/>
                  </a:lnTo>
                  <a:lnTo>
                    <a:pt x="784542" y="98755"/>
                  </a:lnTo>
                  <a:lnTo>
                    <a:pt x="745998" y="105156"/>
                  </a:lnTo>
                  <a:lnTo>
                    <a:pt x="746760" y="105156"/>
                  </a:lnTo>
                  <a:lnTo>
                    <a:pt x="681964" y="112369"/>
                  </a:lnTo>
                  <a:lnTo>
                    <a:pt x="631393" y="116433"/>
                  </a:lnTo>
                  <a:lnTo>
                    <a:pt x="580009" y="119583"/>
                  </a:lnTo>
                  <a:lnTo>
                    <a:pt x="528015" y="121818"/>
                  </a:lnTo>
                  <a:lnTo>
                    <a:pt x="475627" y="123088"/>
                  </a:lnTo>
                  <a:lnTo>
                    <a:pt x="423037" y="123380"/>
                  </a:lnTo>
                  <a:lnTo>
                    <a:pt x="370471" y="122656"/>
                  </a:lnTo>
                  <a:lnTo>
                    <a:pt x="318109" y="120904"/>
                  </a:lnTo>
                  <a:lnTo>
                    <a:pt x="266192" y="118071"/>
                  </a:lnTo>
                  <a:lnTo>
                    <a:pt x="214896" y="114134"/>
                  </a:lnTo>
                  <a:lnTo>
                    <a:pt x="164452" y="109080"/>
                  </a:lnTo>
                  <a:lnTo>
                    <a:pt x="115062" y="102870"/>
                  </a:lnTo>
                  <a:lnTo>
                    <a:pt x="101346" y="100584"/>
                  </a:lnTo>
                  <a:lnTo>
                    <a:pt x="102108" y="100584"/>
                  </a:lnTo>
                  <a:lnTo>
                    <a:pt x="89154" y="98298"/>
                  </a:lnTo>
                  <a:lnTo>
                    <a:pt x="65532" y="93726"/>
                  </a:lnTo>
                  <a:lnTo>
                    <a:pt x="54864" y="90678"/>
                  </a:lnTo>
                  <a:lnTo>
                    <a:pt x="44958" y="88392"/>
                  </a:lnTo>
                  <a:lnTo>
                    <a:pt x="45720" y="88392"/>
                  </a:lnTo>
                  <a:lnTo>
                    <a:pt x="36576" y="85344"/>
                  </a:lnTo>
                  <a:lnTo>
                    <a:pt x="28956" y="83058"/>
                  </a:lnTo>
                  <a:lnTo>
                    <a:pt x="22098" y="80010"/>
                  </a:lnTo>
                  <a:lnTo>
                    <a:pt x="16002" y="76962"/>
                  </a:lnTo>
                  <a:lnTo>
                    <a:pt x="16764" y="76962"/>
                  </a:lnTo>
                  <a:lnTo>
                    <a:pt x="11430" y="74676"/>
                  </a:lnTo>
                  <a:lnTo>
                    <a:pt x="12192" y="74676"/>
                  </a:lnTo>
                  <a:lnTo>
                    <a:pt x="8382" y="71628"/>
                  </a:lnTo>
                  <a:lnTo>
                    <a:pt x="5334" y="68580"/>
                  </a:lnTo>
                  <a:lnTo>
                    <a:pt x="3810" y="65532"/>
                  </a:lnTo>
                  <a:lnTo>
                    <a:pt x="4572" y="66294"/>
                  </a:lnTo>
                  <a:lnTo>
                    <a:pt x="3810" y="64770"/>
                  </a:lnTo>
                  <a:lnTo>
                    <a:pt x="3810" y="63246"/>
                  </a:lnTo>
                  <a:lnTo>
                    <a:pt x="3810" y="62484"/>
                  </a:lnTo>
                  <a:lnTo>
                    <a:pt x="4572" y="60960"/>
                  </a:lnTo>
                  <a:lnTo>
                    <a:pt x="3810" y="60960"/>
                  </a:lnTo>
                  <a:lnTo>
                    <a:pt x="5334" y="57912"/>
                  </a:lnTo>
                  <a:lnTo>
                    <a:pt x="5334" y="58674"/>
                  </a:lnTo>
                  <a:lnTo>
                    <a:pt x="8382" y="55626"/>
                  </a:lnTo>
                  <a:lnTo>
                    <a:pt x="11430" y="53187"/>
                  </a:lnTo>
                  <a:lnTo>
                    <a:pt x="12192" y="52578"/>
                  </a:lnTo>
                  <a:lnTo>
                    <a:pt x="11430" y="52578"/>
                  </a:lnTo>
                  <a:lnTo>
                    <a:pt x="16002" y="49974"/>
                  </a:lnTo>
                  <a:lnTo>
                    <a:pt x="16764" y="49530"/>
                  </a:lnTo>
                  <a:lnTo>
                    <a:pt x="16002" y="49530"/>
                  </a:lnTo>
                  <a:lnTo>
                    <a:pt x="22098" y="47244"/>
                  </a:lnTo>
                  <a:lnTo>
                    <a:pt x="28956" y="44196"/>
                  </a:lnTo>
                  <a:lnTo>
                    <a:pt x="36576" y="41148"/>
                  </a:lnTo>
                  <a:lnTo>
                    <a:pt x="44958" y="39052"/>
                  </a:lnTo>
                  <a:lnTo>
                    <a:pt x="45720" y="38862"/>
                  </a:lnTo>
                  <a:lnTo>
                    <a:pt x="44958" y="38862"/>
                  </a:lnTo>
                  <a:lnTo>
                    <a:pt x="54864" y="35814"/>
                  </a:lnTo>
                  <a:lnTo>
                    <a:pt x="65532" y="33528"/>
                  </a:lnTo>
                  <a:lnTo>
                    <a:pt x="76962" y="31242"/>
                  </a:lnTo>
                  <a:lnTo>
                    <a:pt x="89154" y="28956"/>
                  </a:lnTo>
                  <a:lnTo>
                    <a:pt x="101346" y="26809"/>
                  </a:lnTo>
                  <a:lnTo>
                    <a:pt x="102108" y="26670"/>
                  </a:lnTo>
                  <a:lnTo>
                    <a:pt x="101346" y="26670"/>
                  </a:lnTo>
                  <a:lnTo>
                    <a:pt x="115062" y="24384"/>
                  </a:lnTo>
                  <a:lnTo>
                    <a:pt x="163639" y="17818"/>
                  </a:lnTo>
                  <a:lnTo>
                    <a:pt x="212801" y="12814"/>
                  </a:lnTo>
                  <a:lnTo>
                    <a:pt x="262343" y="9144"/>
                  </a:lnTo>
                  <a:lnTo>
                    <a:pt x="312064" y="6629"/>
                  </a:lnTo>
                  <a:lnTo>
                    <a:pt x="361759" y="5041"/>
                  </a:lnTo>
                  <a:lnTo>
                    <a:pt x="411213" y="4165"/>
                  </a:lnTo>
                  <a:lnTo>
                    <a:pt x="460248" y="3810"/>
                  </a:lnTo>
                  <a:lnTo>
                    <a:pt x="482346" y="4546"/>
                  </a:lnTo>
                  <a:lnTo>
                    <a:pt x="504444" y="4572"/>
                  </a:lnTo>
                  <a:lnTo>
                    <a:pt x="561721" y="6591"/>
                  </a:lnTo>
                  <a:lnTo>
                    <a:pt x="618172" y="9537"/>
                  </a:lnTo>
                  <a:lnTo>
                    <a:pt x="674916" y="13830"/>
                  </a:lnTo>
                  <a:lnTo>
                    <a:pt x="731520" y="19812"/>
                  </a:lnTo>
                  <a:lnTo>
                    <a:pt x="746760" y="22098"/>
                  </a:lnTo>
                  <a:lnTo>
                    <a:pt x="745998" y="22098"/>
                  </a:lnTo>
                  <a:lnTo>
                    <a:pt x="746760" y="22225"/>
                  </a:lnTo>
                  <a:lnTo>
                    <a:pt x="785736" y="28714"/>
                  </a:lnTo>
                  <a:lnTo>
                    <a:pt x="835710" y="40106"/>
                  </a:lnTo>
                  <a:lnTo>
                    <a:pt x="864870" y="52578"/>
                  </a:lnTo>
                  <a:lnTo>
                    <a:pt x="864108" y="52578"/>
                  </a:lnTo>
                  <a:lnTo>
                    <a:pt x="864870" y="53187"/>
                  </a:lnTo>
                  <a:lnTo>
                    <a:pt x="867918" y="55626"/>
                  </a:lnTo>
                  <a:lnTo>
                    <a:pt x="870204" y="57912"/>
                  </a:lnTo>
                  <a:lnTo>
                    <a:pt x="870966" y="58928"/>
                  </a:lnTo>
                  <a:lnTo>
                    <a:pt x="872490" y="60960"/>
                  </a:lnTo>
                  <a:lnTo>
                    <a:pt x="872490" y="55372"/>
                  </a:lnTo>
                  <a:lnTo>
                    <a:pt x="853198" y="42418"/>
                  </a:lnTo>
                  <a:lnTo>
                    <a:pt x="786930" y="25006"/>
                  </a:lnTo>
                  <a:lnTo>
                    <a:pt x="745998" y="18173"/>
                  </a:lnTo>
                  <a:lnTo>
                    <a:pt x="681926" y="10706"/>
                  </a:lnTo>
                  <a:lnTo>
                    <a:pt x="632371" y="6616"/>
                  </a:lnTo>
                  <a:lnTo>
                    <a:pt x="582663" y="3657"/>
                  </a:lnTo>
                  <a:lnTo>
                    <a:pt x="532892" y="1739"/>
                  </a:lnTo>
                  <a:lnTo>
                    <a:pt x="482346" y="736"/>
                  </a:lnTo>
                  <a:lnTo>
                    <a:pt x="460248" y="0"/>
                  </a:lnTo>
                  <a:lnTo>
                    <a:pt x="415290" y="0"/>
                  </a:lnTo>
                  <a:lnTo>
                    <a:pt x="393192" y="762"/>
                  </a:lnTo>
                  <a:lnTo>
                    <a:pt x="343535" y="1727"/>
                  </a:lnTo>
                  <a:lnTo>
                    <a:pt x="293700" y="3644"/>
                  </a:lnTo>
                  <a:lnTo>
                    <a:pt x="243852" y="6616"/>
                  </a:lnTo>
                  <a:lnTo>
                    <a:pt x="194157" y="10706"/>
                  </a:lnTo>
                  <a:lnTo>
                    <a:pt x="144780" y="16002"/>
                  </a:lnTo>
                  <a:lnTo>
                    <a:pt x="88658" y="25158"/>
                  </a:lnTo>
                  <a:lnTo>
                    <a:pt x="28663" y="40246"/>
                  </a:lnTo>
                  <a:lnTo>
                    <a:pt x="0" y="61722"/>
                  </a:lnTo>
                  <a:lnTo>
                    <a:pt x="0" y="64008"/>
                  </a:lnTo>
                  <a:lnTo>
                    <a:pt x="0" y="65532"/>
                  </a:lnTo>
                  <a:lnTo>
                    <a:pt x="0" y="310896"/>
                  </a:lnTo>
                  <a:lnTo>
                    <a:pt x="762" y="313182"/>
                  </a:lnTo>
                  <a:lnTo>
                    <a:pt x="2286" y="316230"/>
                  </a:lnTo>
                  <a:lnTo>
                    <a:pt x="3810" y="318135"/>
                  </a:lnTo>
                  <a:lnTo>
                    <a:pt x="5334" y="320040"/>
                  </a:lnTo>
                  <a:lnTo>
                    <a:pt x="11430" y="323202"/>
                  </a:lnTo>
                  <a:lnTo>
                    <a:pt x="16002" y="325564"/>
                  </a:lnTo>
                  <a:lnTo>
                    <a:pt x="31724" y="333705"/>
                  </a:lnTo>
                  <a:lnTo>
                    <a:pt x="44958" y="337451"/>
                  </a:lnTo>
                  <a:lnTo>
                    <a:pt x="65100" y="343154"/>
                  </a:lnTo>
                  <a:lnTo>
                    <a:pt x="99644" y="349631"/>
                  </a:lnTo>
                  <a:lnTo>
                    <a:pt x="101346" y="349897"/>
                  </a:lnTo>
                  <a:lnTo>
                    <a:pt x="129540" y="354330"/>
                  </a:lnTo>
                  <a:lnTo>
                    <a:pt x="144780" y="356616"/>
                  </a:lnTo>
                  <a:lnTo>
                    <a:pt x="160020" y="358140"/>
                  </a:lnTo>
                  <a:lnTo>
                    <a:pt x="211124" y="363601"/>
                  </a:lnTo>
                  <a:lnTo>
                    <a:pt x="262343" y="367372"/>
                  </a:lnTo>
                  <a:lnTo>
                    <a:pt x="313436" y="369862"/>
                  </a:lnTo>
                  <a:lnTo>
                    <a:pt x="364693" y="371475"/>
                  </a:lnTo>
                  <a:lnTo>
                    <a:pt x="411213" y="372516"/>
                  </a:lnTo>
                  <a:lnTo>
                    <a:pt x="460248" y="372618"/>
                  </a:lnTo>
                  <a:lnTo>
                    <a:pt x="483108" y="371856"/>
                  </a:lnTo>
                  <a:lnTo>
                    <a:pt x="512800" y="371373"/>
                  </a:lnTo>
                  <a:lnTo>
                    <a:pt x="561721" y="369735"/>
                  </a:lnTo>
                  <a:lnTo>
                    <a:pt x="623049" y="366496"/>
                  </a:lnTo>
                  <a:lnTo>
                    <a:pt x="689940" y="361213"/>
                  </a:lnTo>
                  <a:lnTo>
                    <a:pt x="746760" y="354507"/>
                  </a:lnTo>
                  <a:lnTo>
                    <a:pt x="813028" y="342785"/>
                  </a:lnTo>
                  <a:lnTo>
                    <a:pt x="855560" y="328752"/>
                  </a:lnTo>
                  <a:lnTo>
                    <a:pt x="864870" y="320738"/>
                  </a:lnTo>
                  <a:lnTo>
                    <a:pt x="870966" y="315493"/>
                  </a:lnTo>
                  <a:lnTo>
                    <a:pt x="872490" y="314185"/>
                  </a:lnTo>
                  <a:lnTo>
                    <a:pt x="876300" y="310896"/>
                  </a:lnTo>
                  <a:lnTo>
                    <a:pt x="876300" y="65532"/>
                  </a:lnTo>
                  <a:lnTo>
                    <a:pt x="876300" y="64008"/>
                  </a:lnTo>
                  <a:lnTo>
                    <a:pt x="876300" y="61722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14475" y="3765296"/>
            <a:ext cx="10350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5" dirty="0">
                <a:latin typeface="Arial MT"/>
                <a:cs typeface="Arial MT"/>
              </a:rPr>
              <a:t>C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41604" y="3995928"/>
            <a:ext cx="876300" cy="372745"/>
            <a:chOff x="641604" y="3995928"/>
            <a:chExt cx="876300" cy="372745"/>
          </a:xfrm>
        </p:grpSpPr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3128" y="3998976"/>
              <a:ext cx="873251" cy="36804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41604" y="3995940"/>
              <a:ext cx="876300" cy="372745"/>
            </a:xfrm>
            <a:custGeom>
              <a:avLst/>
              <a:gdLst/>
              <a:ahLst/>
              <a:cxnLst/>
              <a:rect l="l" t="t" r="r" b="b"/>
              <a:pathLst>
                <a:path w="876300" h="372745">
                  <a:moveTo>
                    <a:pt x="876300" y="61709"/>
                  </a:moveTo>
                  <a:lnTo>
                    <a:pt x="875538" y="60185"/>
                  </a:lnTo>
                  <a:lnTo>
                    <a:pt x="874014" y="56375"/>
                  </a:lnTo>
                  <a:lnTo>
                    <a:pt x="872490" y="55384"/>
                  </a:lnTo>
                  <a:lnTo>
                    <a:pt x="872490" y="61709"/>
                  </a:lnTo>
                  <a:lnTo>
                    <a:pt x="871728" y="60947"/>
                  </a:lnTo>
                  <a:lnTo>
                    <a:pt x="872490" y="62471"/>
                  </a:lnTo>
                  <a:lnTo>
                    <a:pt x="872490" y="63246"/>
                  </a:lnTo>
                  <a:lnTo>
                    <a:pt x="872490" y="64770"/>
                  </a:lnTo>
                  <a:lnTo>
                    <a:pt x="871728" y="66294"/>
                  </a:lnTo>
                  <a:lnTo>
                    <a:pt x="872490" y="66294"/>
                  </a:lnTo>
                  <a:lnTo>
                    <a:pt x="872490" y="71894"/>
                  </a:lnTo>
                  <a:lnTo>
                    <a:pt x="872490" y="310134"/>
                  </a:lnTo>
                  <a:lnTo>
                    <a:pt x="871728" y="311658"/>
                  </a:lnTo>
                  <a:lnTo>
                    <a:pt x="872490" y="311658"/>
                  </a:lnTo>
                  <a:lnTo>
                    <a:pt x="870204" y="314706"/>
                  </a:lnTo>
                  <a:lnTo>
                    <a:pt x="870966" y="314706"/>
                  </a:lnTo>
                  <a:lnTo>
                    <a:pt x="867918" y="317754"/>
                  </a:lnTo>
                  <a:lnTo>
                    <a:pt x="867918" y="316992"/>
                  </a:lnTo>
                  <a:lnTo>
                    <a:pt x="864108" y="320040"/>
                  </a:lnTo>
                  <a:lnTo>
                    <a:pt x="864870" y="320040"/>
                  </a:lnTo>
                  <a:lnTo>
                    <a:pt x="854202" y="326136"/>
                  </a:lnTo>
                  <a:lnTo>
                    <a:pt x="847344" y="328422"/>
                  </a:lnTo>
                  <a:lnTo>
                    <a:pt x="839724" y="331470"/>
                  </a:lnTo>
                  <a:lnTo>
                    <a:pt x="830580" y="334518"/>
                  </a:lnTo>
                  <a:lnTo>
                    <a:pt x="830580" y="333756"/>
                  </a:lnTo>
                  <a:lnTo>
                    <a:pt x="821436" y="336804"/>
                  </a:lnTo>
                  <a:lnTo>
                    <a:pt x="776160" y="346456"/>
                  </a:lnTo>
                  <a:lnTo>
                    <a:pt x="745998" y="350520"/>
                  </a:lnTo>
                  <a:lnTo>
                    <a:pt x="746760" y="350520"/>
                  </a:lnTo>
                  <a:lnTo>
                    <a:pt x="681431" y="357924"/>
                  </a:lnTo>
                  <a:lnTo>
                    <a:pt x="630631" y="362102"/>
                  </a:lnTo>
                  <a:lnTo>
                    <a:pt x="579247" y="365315"/>
                  </a:lnTo>
                  <a:lnTo>
                    <a:pt x="527456" y="367550"/>
                  </a:lnTo>
                  <a:lnTo>
                    <a:pt x="475361" y="368808"/>
                  </a:lnTo>
                  <a:lnTo>
                    <a:pt x="415290" y="368947"/>
                  </a:lnTo>
                  <a:lnTo>
                    <a:pt x="370928" y="368312"/>
                  </a:lnTo>
                  <a:lnTo>
                    <a:pt x="318871" y="366534"/>
                  </a:lnTo>
                  <a:lnTo>
                    <a:pt x="267106" y="363728"/>
                  </a:lnTo>
                  <a:lnTo>
                    <a:pt x="215785" y="359879"/>
                  </a:lnTo>
                  <a:lnTo>
                    <a:pt x="165061" y="354965"/>
                  </a:lnTo>
                  <a:lnTo>
                    <a:pt x="115062" y="348996"/>
                  </a:lnTo>
                  <a:lnTo>
                    <a:pt x="101346" y="346710"/>
                  </a:lnTo>
                  <a:lnTo>
                    <a:pt x="102108" y="346710"/>
                  </a:lnTo>
                  <a:lnTo>
                    <a:pt x="89154" y="344424"/>
                  </a:lnTo>
                  <a:lnTo>
                    <a:pt x="76962" y="342138"/>
                  </a:lnTo>
                  <a:lnTo>
                    <a:pt x="65532" y="339090"/>
                  </a:lnTo>
                  <a:lnTo>
                    <a:pt x="54864" y="336804"/>
                  </a:lnTo>
                  <a:lnTo>
                    <a:pt x="44958" y="333756"/>
                  </a:lnTo>
                  <a:lnTo>
                    <a:pt x="45720" y="334518"/>
                  </a:lnTo>
                  <a:lnTo>
                    <a:pt x="36576" y="331470"/>
                  </a:lnTo>
                  <a:lnTo>
                    <a:pt x="28956" y="328422"/>
                  </a:lnTo>
                  <a:lnTo>
                    <a:pt x="22098" y="326136"/>
                  </a:lnTo>
                  <a:lnTo>
                    <a:pt x="16002" y="323088"/>
                  </a:lnTo>
                  <a:lnTo>
                    <a:pt x="16764" y="323088"/>
                  </a:lnTo>
                  <a:lnTo>
                    <a:pt x="11430" y="320040"/>
                  </a:lnTo>
                  <a:lnTo>
                    <a:pt x="12192" y="320040"/>
                  </a:lnTo>
                  <a:lnTo>
                    <a:pt x="8382" y="316992"/>
                  </a:lnTo>
                  <a:lnTo>
                    <a:pt x="8382" y="317754"/>
                  </a:lnTo>
                  <a:lnTo>
                    <a:pt x="5334" y="314706"/>
                  </a:lnTo>
                  <a:lnTo>
                    <a:pt x="3810" y="311658"/>
                  </a:lnTo>
                  <a:lnTo>
                    <a:pt x="4572" y="311658"/>
                  </a:lnTo>
                  <a:lnTo>
                    <a:pt x="3810" y="310134"/>
                  </a:lnTo>
                  <a:lnTo>
                    <a:pt x="3810" y="71894"/>
                  </a:lnTo>
                  <a:lnTo>
                    <a:pt x="11430" y="77000"/>
                  </a:lnTo>
                  <a:lnTo>
                    <a:pt x="16764" y="80581"/>
                  </a:lnTo>
                  <a:lnTo>
                    <a:pt x="23088" y="84836"/>
                  </a:lnTo>
                  <a:lnTo>
                    <a:pt x="44958" y="91808"/>
                  </a:lnTo>
                  <a:lnTo>
                    <a:pt x="89357" y="102247"/>
                  </a:lnTo>
                  <a:lnTo>
                    <a:pt x="129540" y="108966"/>
                  </a:lnTo>
                  <a:lnTo>
                    <a:pt x="194157" y="116535"/>
                  </a:lnTo>
                  <a:lnTo>
                    <a:pt x="243852" y="120624"/>
                  </a:lnTo>
                  <a:lnTo>
                    <a:pt x="293700" y="123583"/>
                  </a:lnTo>
                  <a:lnTo>
                    <a:pt x="343535" y="125514"/>
                  </a:lnTo>
                  <a:lnTo>
                    <a:pt x="393192" y="126492"/>
                  </a:lnTo>
                  <a:lnTo>
                    <a:pt x="416052" y="127254"/>
                  </a:lnTo>
                  <a:lnTo>
                    <a:pt x="460248" y="127254"/>
                  </a:lnTo>
                  <a:lnTo>
                    <a:pt x="483108" y="126492"/>
                  </a:lnTo>
                  <a:lnTo>
                    <a:pt x="532892" y="125514"/>
                  </a:lnTo>
                  <a:lnTo>
                    <a:pt x="582663" y="123596"/>
                  </a:lnTo>
                  <a:lnTo>
                    <a:pt x="632371" y="120637"/>
                  </a:lnTo>
                  <a:lnTo>
                    <a:pt x="682002" y="116547"/>
                  </a:lnTo>
                  <a:lnTo>
                    <a:pt x="731520" y="111252"/>
                  </a:lnTo>
                  <a:lnTo>
                    <a:pt x="786930" y="102247"/>
                  </a:lnTo>
                  <a:lnTo>
                    <a:pt x="853198" y="84836"/>
                  </a:lnTo>
                  <a:lnTo>
                    <a:pt x="864870" y="77000"/>
                  </a:lnTo>
                  <a:lnTo>
                    <a:pt x="870966" y="72910"/>
                  </a:lnTo>
                  <a:lnTo>
                    <a:pt x="872490" y="71894"/>
                  </a:lnTo>
                  <a:lnTo>
                    <a:pt x="872490" y="66294"/>
                  </a:lnTo>
                  <a:lnTo>
                    <a:pt x="870204" y="69342"/>
                  </a:lnTo>
                  <a:lnTo>
                    <a:pt x="867918" y="71628"/>
                  </a:lnTo>
                  <a:lnTo>
                    <a:pt x="864108" y="74676"/>
                  </a:lnTo>
                  <a:lnTo>
                    <a:pt x="864870" y="74676"/>
                  </a:lnTo>
                  <a:lnTo>
                    <a:pt x="859536" y="77724"/>
                  </a:lnTo>
                  <a:lnTo>
                    <a:pt x="859536" y="76962"/>
                  </a:lnTo>
                  <a:lnTo>
                    <a:pt x="854202" y="80010"/>
                  </a:lnTo>
                  <a:lnTo>
                    <a:pt x="831570" y="88455"/>
                  </a:lnTo>
                  <a:lnTo>
                    <a:pt x="808139" y="94335"/>
                  </a:lnTo>
                  <a:lnTo>
                    <a:pt x="784301" y="98755"/>
                  </a:lnTo>
                  <a:lnTo>
                    <a:pt x="760476" y="102870"/>
                  </a:lnTo>
                  <a:lnTo>
                    <a:pt x="745998" y="105156"/>
                  </a:lnTo>
                  <a:lnTo>
                    <a:pt x="746760" y="105156"/>
                  </a:lnTo>
                  <a:lnTo>
                    <a:pt x="681875" y="112420"/>
                  </a:lnTo>
                  <a:lnTo>
                    <a:pt x="631266" y="116522"/>
                  </a:lnTo>
                  <a:lnTo>
                    <a:pt x="579882" y="119710"/>
                  </a:lnTo>
                  <a:lnTo>
                    <a:pt x="527913" y="121970"/>
                  </a:lnTo>
                  <a:lnTo>
                    <a:pt x="475576" y="123253"/>
                  </a:lnTo>
                  <a:lnTo>
                    <a:pt x="416052" y="123444"/>
                  </a:lnTo>
                  <a:lnTo>
                    <a:pt x="370522" y="122821"/>
                  </a:lnTo>
                  <a:lnTo>
                    <a:pt x="318223" y="121043"/>
                  </a:lnTo>
                  <a:lnTo>
                    <a:pt x="266319" y="118186"/>
                  </a:lnTo>
                  <a:lnTo>
                    <a:pt x="215036" y="114223"/>
                  </a:lnTo>
                  <a:lnTo>
                    <a:pt x="164541" y="109118"/>
                  </a:lnTo>
                  <a:lnTo>
                    <a:pt x="115062" y="102870"/>
                  </a:lnTo>
                  <a:lnTo>
                    <a:pt x="101346" y="100584"/>
                  </a:lnTo>
                  <a:lnTo>
                    <a:pt x="102108" y="100584"/>
                  </a:lnTo>
                  <a:lnTo>
                    <a:pt x="89154" y="98298"/>
                  </a:lnTo>
                  <a:lnTo>
                    <a:pt x="76962" y="96012"/>
                  </a:lnTo>
                  <a:lnTo>
                    <a:pt x="65532" y="93726"/>
                  </a:lnTo>
                  <a:lnTo>
                    <a:pt x="54864" y="91440"/>
                  </a:lnTo>
                  <a:lnTo>
                    <a:pt x="44958" y="88392"/>
                  </a:lnTo>
                  <a:lnTo>
                    <a:pt x="45720" y="88392"/>
                  </a:lnTo>
                  <a:lnTo>
                    <a:pt x="36576" y="86106"/>
                  </a:lnTo>
                  <a:lnTo>
                    <a:pt x="28956" y="83058"/>
                  </a:lnTo>
                  <a:lnTo>
                    <a:pt x="22098" y="80010"/>
                  </a:lnTo>
                  <a:lnTo>
                    <a:pt x="16002" y="76962"/>
                  </a:lnTo>
                  <a:lnTo>
                    <a:pt x="16764" y="77724"/>
                  </a:lnTo>
                  <a:lnTo>
                    <a:pt x="11430" y="74676"/>
                  </a:lnTo>
                  <a:lnTo>
                    <a:pt x="12192" y="74676"/>
                  </a:lnTo>
                  <a:lnTo>
                    <a:pt x="8382" y="71628"/>
                  </a:lnTo>
                  <a:lnTo>
                    <a:pt x="5334" y="68580"/>
                  </a:lnTo>
                  <a:lnTo>
                    <a:pt x="5334" y="69342"/>
                  </a:lnTo>
                  <a:lnTo>
                    <a:pt x="3810" y="66294"/>
                  </a:lnTo>
                  <a:lnTo>
                    <a:pt x="4572" y="66294"/>
                  </a:lnTo>
                  <a:lnTo>
                    <a:pt x="3810" y="64770"/>
                  </a:lnTo>
                  <a:lnTo>
                    <a:pt x="3810" y="63246"/>
                  </a:lnTo>
                  <a:lnTo>
                    <a:pt x="3810" y="62484"/>
                  </a:lnTo>
                  <a:lnTo>
                    <a:pt x="4572" y="60960"/>
                  </a:lnTo>
                  <a:lnTo>
                    <a:pt x="3810" y="61722"/>
                  </a:lnTo>
                  <a:lnTo>
                    <a:pt x="5334" y="58674"/>
                  </a:lnTo>
                  <a:lnTo>
                    <a:pt x="8382" y="55626"/>
                  </a:lnTo>
                  <a:lnTo>
                    <a:pt x="11430" y="53187"/>
                  </a:lnTo>
                  <a:lnTo>
                    <a:pt x="12192" y="52578"/>
                  </a:lnTo>
                  <a:lnTo>
                    <a:pt x="11430" y="52578"/>
                  </a:lnTo>
                  <a:lnTo>
                    <a:pt x="16002" y="50609"/>
                  </a:lnTo>
                  <a:lnTo>
                    <a:pt x="16764" y="50292"/>
                  </a:lnTo>
                  <a:lnTo>
                    <a:pt x="16002" y="50292"/>
                  </a:lnTo>
                  <a:lnTo>
                    <a:pt x="22098" y="47244"/>
                  </a:lnTo>
                  <a:lnTo>
                    <a:pt x="28956" y="44196"/>
                  </a:lnTo>
                  <a:lnTo>
                    <a:pt x="36576" y="41910"/>
                  </a:lnTo>
                  <a:lnTo>
                    <a:pt x="44958" y="39116"/>
                  </a:lnTo>
                  <a:lnTo>
                    <a:pt x="45720" y="38862"/>
                  </a:lnTo>
                  <a:lnTo>
                    <a:pt x="44958" y="38862"/>
                  </a:lnTo>
                  <a:lnTo>
                    <a:pt x="54864" y="36576"/>
                  </a:lnTo>
                  <a:lnTo>
                    <a:pt x="101346" y="26797"/>
                  </a:lnTo>
                  <a:lnTo>
                    <a:pt x="102108" y="26670"/>
                  </a:lnTo>
                  <a:lnTo>
                    <a:pt x="101346" y="26670"/>
                  </a:lnTo>
                  <a:lnTo>
                    <a:pt x="163207" y="17932"/>
                  </a:lnTo>
                  <a:lnTo>
                    <a:pt x="212382" y="12877"/>
                  </a:lnTo>
                  <a:lnTo>
                    <a:pt x="262204" y="9105"/>
                  </a:lnTo>
                  <a:lnTo>
                    <a:pt x="312280" y="6502"/>
                  </a:lnTo>
                  <a:lnTo>
                    <a:pt x="362229" y="4953"/>
                  </a:lnTo>
                  <a:lnTo>
                    <a:pt x="402374" y="4457"/>
                  </a:lnTo>
                  <a:lnTo>
                    <a:pt x="504444" y="4572"/>
                  </a:lnTo>
                  <a:lnTo>
                    <a:pt x="561327" y="6565"/>
                  </a:lnTo>
                  <a:lnTo>
                    <a:pt x="618172" y="9525"/>
                  </a:lnTo>
                  <a:lnTo>
                    <a:pt x="674916" y="13817"/>
                  </a:lnTo>
                  <a:lnTo>
                    <a:pt x="731520" y="19799"/>
                  </a:lnTo>
                  <a:lnTo>
                    <a:pt x="746760" y="22085"/>
                  </a:lnTo>
                  <a:lnTo>
                    <a:pt x="745998" y="22085"/>
                  </a:lnTo>
                  <a:lnTo>
                    <a:pt x="746760" y="22212"/>
                  </a:lnTo>
                  <a:lnTo>
                    <a:pt x="784542" y="28498"/>
                  </a:lnTo>
                  <a:lnTo>
                    <a:pt x="837209" y="40855"/>
                  </a:lnTo>
                  <a:lnTo>
                    <a:pt x="864870" y="52565"/>
                  </a:lnTo>
                  <a:lnTo>
                    <a:pt x="864108" y="52565"/>
                  </a:lnTo>
                  <a:lnTo>
                    <a:pt x="864870" y="53174"/>
                  </a:lnTo>
                  <a:lnTo>
                    <a:pt x="867918" y="55613"/>
                  </a:lnTo>
                  <a:lnTo>
                    <a:pt x="870966" y="58661"/>
                  </a:lnTo>
                  <a:lnTo>
                    <a:pt x="870204" y="58661"/>
                  </a:lnTo>
                  <a:lnTo>
                    <a:pt x="870966" y="59677"/>
                  </a:lnTo>
                  <a:lnTo>
                    <a:pt x="872490" y="61709"/>
                  </a:lnTo>
                  <a:lnTo>
                    <a:pt x="872490" y="55384"/>
                  </a:lnTo>
                  <a:lnTo>
                    <a:pt x="820674" y="32092"/>
                  </a:lnTo>
                  <a:lnTo>
                    <a:pt x="760476" y="20447"/>
                  </a:lnTo>
                  <a:lnTo>
                    <a:pt x="682002" y="10706"/>
                  </a:lnTo>
                  <a:lnTo>
                    <a:pt x="632371" y="6616"/>
                  </a:lnTo>
                  <a:lnTo>
                    <a:pt x="582663" y="3657"/>
                  </a:lnTo>
                  <a:lnTo>
                    <a:pt x="532892" y="1727"/>
                  </a:lnTo>
                  <a:lnTo>
                    <a:pt x="483108" y="762"/>
                  </a:lnTo>
                  <a:lnTo>
                    <a:pt x="460248" y="762"/>
                  </a:lnTo>
                  <a:lnTo>
                    <a:pt x="438150" y="0"/>
                  </a:lnTo>
                  <a:lnTo>
                    <a:pt x="411670" y="114"/>
                  </a:lnTo>
                  <a:lnTo>
                    <a:pt x="393192" y="762"/>
                  </a:lnTo>
                  <a:lnTo>
                    <a:pt x="343535" y="1714"/>
                  </a:lnTo>
                  <a:lnTo>
                    <a:pt x="293700" y="3632"/>
                  </a:lnTo>
                  <a:lnTo>
                    <a:pt x="243446" y="6629"/>
                  </a:lnTo>
                  <a:lnTo>
                    <a:pt x="194157" y="10693"/>
                  </a:lnTo>
                  <a:lnTo>
                    <a:pt x="144780" y="16002"/>
                  </a:lnTo>
                  <a:lnTo>
                    <a:pt x="89535" y="24942"/>
                  </a:lnTo>
                  <a:lnTo>
                    <a:pt x="27355" y="40843"/>
                  </a:lnTo>
                  <a:lnTo>
                    <a:pt x="762" y="60198"/>
                  </a:lnTo>
                  <a:lnTo>
                    <a:pt x="0" y="61722"/>
                  </a:lnTo>
                  <a:lnTo>
                    <a:pt x="0" y="64008"/>
                  </a:lnTo>
                  <a:lnTo>
                    <a:pt x="0" y="65532"/>
                  </a:lnTo>
                  <a:lnTo>
                    <a:pt x="0" y="310896"/>
                  </a:lnTo>
                  <a:lnTo>
                    <a:pt x="762" y="313182"/>
                  </a:lnTo>
                  <a:lnTo>
                    <a:pt x="2286" y="316992"/>
                  </a:lnTo>
                  <a:lnTo>
                    <a:pt x="3810" y="317779"/>
                  </a:lnTo>
                  <a:lnTo>
                    <a:pt x="11430" y="321754"/>
                  </a:lnTo>
                  <a:lnTo>
                    <a:pt x="16002" y="324142"/>
                  </a:lnTo>
                  <a:lnTo>
                    <a:pt x="32905" y="332981"/>
                  </a:lnTo>
                  <a:lnTo>
                    <a:pt x="45720" y="336715"/>
                  </a:lnTo>
                  <a:lnTo>
                    <a:pt x="101346" y="350151"/>
                  </a:lnTo>
                  <a:lnTo>
                    <a:pt x="184137" y="361645"/>
                  </a:lnTo>
                  <a:lnTo>
                    <a:pt x="243852" y="366318"/>
                  </a:lnTo>
                  <a:lnTo>
                    <a:pt x="301764" y="369265"/>
                  </a:lnTo>
                  <a:lnTo>
                    <a:pt x="355828" y="370992"/>
                  </a:lnTo>
                  <a:lnTo>
                    <a:pt x="402374" y="371957"/>
                  </a:lnTo>
                  <a:lnTo>
                    <a:pt x="438150" y="372618"/>
                  </a:lnTo>
                  <a:lnTo>
                    <a:pt x="483108" y="372618"/>
                  </a:lnTo>
                  <a:lnTo>
                    <a:pt x="562394" y="369760"/>
                  </a:lnTo>
                  <a:lnTo>
                    <a:pt x="623519" y="366509"/>
                  </a:lnTo>
                  <a:lnTo>
                    <a:pt x="690054" y="361327"/>
                  </a:lnTo>
                  <a:lnTo>
                    <a:pt x="746760" y="354698"/>
                  </a:lnTo>
                  <a:lnTo>
                    <a:pt x="755294" y="353707"/>
                  </a:lnTo>
                  <a:lnTo>
                    <a:pt x="812546" y="343103"/>
                  </a:lnTo>
                  <a:lnTo>
                    <a:pt x="855103" y="329006"/>
                  </a:lnTo>
                  <a:lnTo>
                    <a:pt x="864870" y="320662"/>
                  </a:lnTo>
                  <a:lnTo>
                    <a:pt x="870966" y="315455"/>
                  </a:lnTo>
                  <a:lnTo>
                    <a:pt x="872490" y="314147"/>
                  </a:lnTo>
                  <a:lnTo>
                    <a:pt x="876300" y="310896"/>
                  </a:lnTo>
                  <a:lnTo>
                    <a:pt x="876300" y="65532"/>
                  </a:lnTo>
                  <a:lnTo>
                    <a:pt x="876300" y="64008"/>
                  </a:lnTo>
                  <a:lnTo>
                    <a:pt x="876300" y="61709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014475" y="4132579"/>
            <a:ext cx="10350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5" dirty="0">
                <a:latin typeface="Arial MT"/>
                <a:cs typeface="Arial MT"/>
              </a:rPr>
              <a:t>D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697735" y="2801873"/>
            <a:ext cx="876300" cy="372745"/>
            <a:chOff x="1697735" y="2801873"/>
            <a:chExt cx="876300" cy="372745"/>
          </a:xfrm>
        </p:grpSpPr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00021" y="2804921"/>
              <a:ext cx="872489" cy="367283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697735" y="2801873"/>
              <a:ext cx="876300" cy="372745"/>
            </a:xfrm>
            <a:custGeom>
              <a:avLst/>
              <a:gdLst/>
              <a:ahLst/>
              <a:cxnLst/>
              <a:rect l="l" t="t" r="r" b="b"/>
              <a:pathLst>
                <a:path w="876300" h="372744">
                  <a:moveTo>
                    <a:pt x="876300" y="59436"/>
                  </a:moveTo>
                  <a:lnTo>
                    <a:pt x="872490" y="56819"/>
                  </a:lnTo>
                  <a:lnTo>
                    <a:pt x="872490" y="60960"/>
                  </a:lnTo>
                  <a:lnTo>
                    <a:pt x="872490" y="63246"/>
                  </a:lnTo>
                  <a:lnTo>
                    <a:pt x="872490" y="65532"/>
                  </a:lnTo>
                  <a:lnTo>
                    <a:pt x="872490" y="71907"/>
                  </a:lnTo>
                  <a:lnTo>
                    <a:pt x="872490" y="311658"/>
                  </a:lnTo>
                  <a:lnTo>
                    <a:pt x="870966" y="314706"/>
                  </a:lnTo>
                  <a:lnTo>
                    <a:pt x="870966" y="313944"/>
                  </a:lnTo>
                  <a:lnTo>
                    <a:pt x="867918" y="316992"/>
                  </a:lnTo>
                  <a:lnTo>
                    <a:pt x="868680" y="316992"/>
                  </a:lnTo>
                  <a:lnTo>
                    <a:pt x="864870" y="320040"/>
                  </a:lnTo>
                  <a:lnTo>
                    <a:pt x="860298" y="323088"/>
                  </a:lnTo>
                  <a:lnTo>
                    <a:pt x="854202" y="326136"/>
                  </a:lnTo>
                  <a:lnTo>
                    <a:pt x="854202" y="325374"/>
                  </a:lnTo>
                  <a:lnTo>
                    <a:pt x="847344" y="328422"/>
                  </a:lnTo>
                  <a:lnTo>
                    <a:pt x="791908" y="343001"/>
                  </a:lnTo>
                  <a:lnTo>
                    <a:pt x="741438" y="351650"/>
                  </a:lnTo>
                  <a:lnTo>
                    <a:pt x="689279" y="357898"/>
                  </a:lnTo>
                  <a:lnTo>
                    <a:pt x="636397" y="362204"/>
                  </a:lnTo>
                  <a:lnTo>
                    <a:pt x="583768" y="365023"/>
                  </a:lnTo>
                  <a:lnTo>
                    <a:pt x="532345" y="366814"/>
                  </a:lnTo>
                  <a:lnTo>
                    <a:pt x="483108" y="368046"/>
                  </a:lnTo>
                  <a:lnTo>
                    <a:pt x="461010" y="368808"/>
                  </a:lnTo>
                  <a:lnTo>
                    <a:pt x="438150" y="368808"/>
                  </a:lnTo>
                  <a:lnTo>
                    <a:pt x="391198" y="368160"/>
                  </a:lnTo>
                  <a:lnTo>
                    <a:pt x="343154" y="367068"/>
                  </a:lnTo>
                  <a:lnTo>
                    <a:pt x="294081" y="365290"/>
                  </a:lnTo>
                  <a:lnTo>
                    <a:pt x="245440" y="362585"/>
                  </a:lnTo>
                  <a:lnTo>
                    <a:pt x="196583" y="358635"/>
                  </a:lnTo>
                  <a:lnTo>
                    <a:pt x="148259" y="353199"/>
                  </a:lnTo>
                  <a:lnTo>
                    <a:pt x="100888" y="346011"/>
                  </a:lnTo>
                  <a:lnTo>
                    <a:pt x="54864" y="336804"/>
                  </a:lnTo>
                  <a:lnTo>
                    <a:pt x="45720" y="333756"/>
                  </a:lnTo>
                  <a:lnTo>
                    <a:pt x="36576" y="331470"/>
                  </a:lnTo>
                  <a:lnTo>
                    <a:pt x="37338" y="331470"/>
                  </a:lnTo>
                  <a:lnTo>
                    <a:pt x="28956" y="328422"/>
                  </a:lnTo>
                  <a:lnTo>
                    <a:pt x="22098" y="325374"/>
                  </a:lnTo>
                  <a:lnTo>
                    <a:pt x="3810" y="310134"/>
                  </a:lnTo>
                  <a:lnTo>
                    <a:pt x="3810" y="69964"/>
                  </a:lnTo>
                  <a:lnTo>
                    <a:pt x="5334" y="71031"/>
                  </a:lnTo>
                  <a:lnTo>
                    <a:pt x="22098" y="82804"/>
                  </a:lnTo>
                  <a:lnTo>
                    <a:pt x="23761" y="83985"/>
                  </a:lnTo>
                  <a:lnTo>
                    <a:pt x="36576" y="88252"/>
                  </a:lnTo>
                  <a:lnTo>
                    <a:pt x="112598" y="106883"/>
                  </a:lnTo>
                  <a:lnTo>
                    <a:pt x="169938" y="114350"/>
                  </a:lnTo>
                  <a:lnTo>
                    <a:pt x="230225" y="119659"/>
                  </a:lnTo>
                  <a:lnTo>
                    <a:pt x="289229" y="123164"/>
                  </a:lnTo>
                  <a:lnTo>
                    <a:pt x="342696" y="125222"/>
                  </a:lnTo>
                  <a:lnTo>
                    <a:pt x="386384" y="126212"/>
                  </a:lnTo>
                  <a:lnTo>
                    <a:pt x="483108" y="126492"/>
                  </a:lnTo>
                  <a:lnTo>
                    <a:pt x="533044" y="125539"/>
                  </a:lnTo>
                  <a:lnTo>
                    <a:pt x="582955" y="123596"/>
                  </a:lnTo>
                  <a:lnTo>
                    <a:pt x="632828" y="120624"/>
                  </a:lnTo>
                  <a:lnTo>
                    <a:pt x="682612" y="116535"/>
                  </a:lnTo>
                  <a:lnTo>
                    <a:pt x="732282" y="111252"/>
                  </a:lnTo>
                  <a:lnTo>
                    <a:pt x="786942" y="102463"/>
                  </a:lnTo>
                  <a:lnTo>
                    <a:pt x="853871" y="84505"/>
                  </a:lnTo>
                  <a:lnTo>
                    <a:pt x="868680" y="74485"/>
                  </a:lnTo>
                  <a:lnTo>
                    <a:pt x="872490" y="71907"/>
                  </a:lnTo>
                  <a:lnTo>
                    <a:pt x="872490" y="65532"/>
                  </a:lnTo>
                  <a:lnTo>
                    <a:pt x="870966" y="69342"/>
                  </a:lnTo>
                  <a:lnTo>
                    <a:pt x="870966" y="68580"/>
                  </a:lnTo>
                  <a:lnTo>
                    <a:pt x="867918" y="71628"/>
                  </a:lnTo>
                  <a:lnTo>
                    <a:pt x="868680" y="71628"/>
                  </a:lnTo>
                  <a:lnTo>
                    <a:pt x="864870" y="74676"/>
                  </a:lnTo>
                  <a:lnTo>
                    <a:pt x="828128" y="89141"/>
                  </a:lnTo>
                  <a:lnTo>
                    <a:pt x="774052" y="100749"/>
                  </a:lnTo>
                  <a:lnTo>
                    <a:pt x="731520" y="107442"/>
                  </a:lnTo>
                  <a:lnTo>
                    <a:pt x="715518" y="108966"/>
                  </a:lnTo>
                  <a:lnTo>
                    <a:pt x="668642" y="114046"/>
                  </a:lnTo>
                  <a:lnTo>
                    <a:pt x="621195" y="117614"/>
                  </a:lnTo>
                  <a:lnTo>
                    <a:pt x="573671" y="120103"/>
                  </a:lnTo>
                  <a:lnTo>
                    <a:pt x="526542" y="121920"/>
                  </a:lnTo>
                  <a:lnTo>
                    <a:pt x="504444" y="122682"/>
                  </a:lnTo>
                  <a:lnTo>
                    <a:pt x="411480" y="122593"/>
                  </a:lnTo>
                  <a:lnTo>
                    <a:pt x="360616" y="121945"/>
                  </a:lnTo>
                  <a:lnTo>
                    <a:pt x="308876" y="120484"/>
                  </a:lnTo>
                  <a:lnTo>
                    <a:pt x="256794" y="117906"/>
                  </a:lnTo>
                  <a:lnTo>
                    <a:pt x="204851" y="113931"/>
                  </a:lnTo>
                  <a:lnTo>
                    <a:pt x="153543" y="108254"/>
                  </a:lnTo>
                  <a:lnTo>
                    <a:pt x="103378" y="100609"/>
                  </a:lnTo>
                  <a:lnTo>
                    <a:pt x="54864" y="90678"/>
                  </a:lnTo>
                  <a:lnTo>
                    <a:pt x="36576" y="85344"/>
                  </a:lnTo>
                  <a:lnTo>
                    <a:pt x="37338" y="85344"/>
                  </a:lnTo>
                  <a:lnTo>
                    <a:pt x="28956" y="83058"/>
                  </a:lnTo>
                  <a:lnTo>
                    <a:pt x="22098" y="80010"/>
                  </a:lnTo>
                  <a:lnTo>
                    <a:pt x="22860" y="80010"/>
                  </a:lnTo>
                  <a:lnTo>
                    <a:pt x="12192" y="74676"/>
                  </a:lnTo>
                  <a:lnTo>
                    <a:pt x="8382" y="71628"/>
                  </a:lnTo>
                  <a:lnTo>
                    <a:pt x="6096" y="69342"/>
                  </a:lnTo>
                  <a:lnTo>
                    <a:pt x="4572" y="65532"/>
                  </a:lnTo>
                  <a:lnTo>
                    <a:pt x="4572" y="66294"/>
                  </a:lnTo>
                  <a:lnTo>
                    <a:pt x="3810" y="64770"/>
                  </a:lnTo>
                  <a:lnTo>
                    <a:pt x="3810" y="63246"/>
                  </a:lnTo>
                  <a:lnTo>
                    <a:pt x="3810" y="62484"/>
                  </a:lnTo>
                  <a:lnTo>
                    <a:pt x="4572" y="60960"/>
                  </a:lnTo>
                  <a:lnTo>
                    <a:pt x="4572" y="61722"/>
                  </a:lnTo>
                  <a:lnTo>
                    <a:pt x="5334" y="59817"/>
                  </a:lnTo>
                  <a:lnTo>
                    <a:pt x="6096" y="57912"/>
                  </a:lnTo>
                  <a:lnTo>
                    <a:pt x="8382" y="55626"/>
                  </a:lnTo>
                  <a:lnTo>
                    <a:pt x="12192" y="52578"/>
                  </a:lnTo>
                  <a:lnTo>
                    <a:pt x="16764" y="49530"/>
                  </a:lnTo>
                  <a:lnTo>
                    <a:pt x="16764" y="50292"/>
                  </a:lnTo>
                  <a:lnTo>
                    <a:pt x="22098" y="47625"/>
                  </a:lnTo>
                  <a:lnTo>
                    <a:pt x="22860" y="47244"/>
                  </a:lnTo>
                  <a:lnTo>
                    <a:pt x="22098" y="47244"/>
                  </a:lnTo>
                  <a:lnTo>
                    <a:pt x="28956" y="44196"/>
                  </a:lnTo>
                  <a:lnTo>
                    <a:pt x="67881" y="33121"/>
                  </a:lnTo>
                  <a:lnTo>
                    <a:pt x="110604" y="25019"/>
                  </a:lnTo>
                  <a:lnTo>
                    <a:pt x="153835" y="19075"/>
                  </a:lnTo>
                  <a:lnTo>
                    <a:pt x="194437" y="14478"/>
                  </a:lnTo>
                  <a:lnTo>
                    <a:pt x="212598" y="12954"/>
                  </a:lnTo>
                  <a:lnTo>
                    <a:pt x="211836" y="12954"/>
                  </a:lnTo>
                  <a:lnTo>
                    <a:pt x="230124" y="11430"/>
                  </a:lnTo>
                  <a:lnTo>
                    <a:pt x="249174" y="9906"/>
                  </a:lnTo>
                  <a:lnTo>
                    <a:pt x="268224" y="9182"/>
                  </a:lnTo>
                  <a:lnTo>
                    <a:pt x="268986" y="9144"/>
                  </a:lnTo>
                  <a:lnTo>
                    <a:pt x="268224" y="9144"/>
                  </a:lnTo>
                  <a:lnTo>
                    <a:pt x="288036" y="7620"/>
                  </a:lnTo>
                  <a:lnTo>
                    <a:pt x="361873" y="4914"/>
                  </a:lnTo>
                  <a:lnTo>
                    <a:pt x="414947" y="4013"/>
                  </a:lnTo>
                  <a:lnTo>
                    <a:pt x="467906" y="4102"/>
                  </a:lnTo>
                  <a:lnTo>
                    <a:pt x="520865" y="5156"/>
                  </a:lnTo>
                  <a:lnTo>
                    <a:pt x="573900" y="7099"/>
                  </a:lnTo>
                  <a:lnTo>
                    <a:pt x="627126" y="9906"/>
                  </a:lnTo>
                  <a:lnTo>
                    <a:pt x="709104" y="17411"/>
                  </a:lnTo>
                  <a:lnTo>
                    <a:pt x="756983" y="23507"/>
                  </a:lnTo>
                  <a:lnTo>
                    <a:pt x="804329" y="32143"/>
                  </a:lnTo>
                  <a:lnTo>
                    <a:pt x="847344" y="44196"/>
                  </a:lnTo>
                  <a:lnTo>
                    <a:pt x="860298" y="50292"/>
                  </a:lnTo>
                  <a:lnTo>
                    <a:pt x="860298" y="49530"/>
                  </a:lnTo>
                  <a:lnTo>
                    <a:pt x="864870" y="52578"/>
                  </a:lnTo>
                  <a:lnTo>
                    <a:pt x="868680" y="55626"/>
                  </a:lnTo>
                  <a:lnTo>
                    <a:pt x="867918" y="55626"/>
                  </a:lnTo>
                  <a:lnTo>
                    <a:pt x="868680" y="56388"/>
                  </a:lnTo>
                  <a:lnTo>
                    <a:pt x="870966" y="58674"/>
                  </a:lnTo>
                  <a:lnTo>
                    <a:pt x="870966" y="57912"/>
                  </a:lnTo>
                  <a:lnTo>
                    <a:pt x="872490" y="60960"/>
                  </a:lnTo>
                  <a:lnTo>
                    <a:pt x="872490" y="56819"/>
                  </a:lnTo>
                  <a:lnTo>
                    <a:pt x="852551" y="43091"/>
                  </a:lnTo>
                  <a:lnTo>
                    <a:pt x="813676" y="30175"/>
                  </a:lnTo>
                  <a:lnTo>
                    <a:pt x="763752" y="20243"/>
                  </a:lnTo>
                  <a:lnTo>
                    <a:pt x="706856" y="12903"/>
                  </a:lnTo>
                  <a:lnTo>
                    <a:pt x="647090" y="7708"/>
                  </a:lnTo>
                  <a:lnTo>
                    <a:pt x="588530" y="4241"/>
                  </a:lnTo>
                  <a:lnTo>
                    <a:pt x="535266" y="2082"/>
                  </a:lnTo>
                  <a:lnTo>
                    <a:pt x="491401" y="812"/>
                  </a:lnTo>
                  <a:lnTo>
                    <a:pt x="461010" y="0"/>
                  </a:lnTo>
                  <a:lnTo>
                    <a:pt x="414947" y="38"/>
                  </a:lnTo>
                  <a:lnTo>
                    <a:pt x="393954" y="762"/>
                  </a:lnTo>
                  <a:lnTo>
                    <a:pt x="344004" y="1727"/>
                  </a:lnTo>
                  <a:lnTo>
                    <a:pt x="294081" y="3644"/>
                  </a:lnTo>
                  <a:lnTo>
                    <a:pt x="244221" y="6604"/>
                  </a:lnTo>
                  <a:lnTo>
                    <a:pt x="194310" y="10718"/>
                  </a:lnTo>
                  <a:lnTo>
                    <a:pt x="144780" y="16002"/>
                  </a:lnTo>
                  <a:lnTo>
                    <a:pt x="89573" y="24968"/>
                  </a:lnTo>
                  <a:lnTo>
                    <a:pt x="28295" y="40398"/>
                  </a:lnTo>
                  <a:lnTo>
                    <a:pt x="0" y="61722"/>
                  </a:lnTo>
                  <a:lnTo>
                    <a:pt x="0" y="64008"/>
                  </a:lnTo>
                  <a:lnTo>
                    <a:pt x="0" y="65532"/>
                  </a:lnTo>
                  <a:lnTo>
                    <a:pt x="0" y="310896"/>
                  </a:lnTo>
                  <a:lnTo>
                    <a:pt x="762" y="313182"/>
                  </a:lnTo>
                  <a:lnTo>
                    <a:pt x="3048" y="316992"/>
                  </a:lnTo>
                  <a:lnTo>
                    <a:pt x="3810" y="317754"/>
                  </a:lnTo>
                  <a:lnTo>
                    <a:pt x="5334" y="319278"/>
                  </a:lnTo>
                  <a:lnTo>
                    <a:pt x="65316" y="343306"/>
                  </a:lnTo>
                  <a:lnTo>
                    <a:pt x="129540" y="354330"/>
                  </a:lnTo>
                  <a:lnTo>
                    <a:pt x="144780" y="356616"/>
                  </a:lnTo>
                  <a:lnTo>
                    <a:pt x="211836" y="363639"/>
                  </a:lnTo>
                  <a:lnTo>
                    <a:pt x="262801" y="367296"/>
                  </a:lnTo>
                  <a:lnTo>
                    <a:pt x="313715" y="369938"/>
                  </a:lnTo>
                  <a:lnTo>
                    <a:pt x="364744" y="371678"/>
                  </a:lnTo>
                  <a:lnTo>
                    <a:pt x="414947" y="372605"/>
                  </a:lnTo>
                  <a:lnTo>
                    <a:pt x="461010" y="372618"/>
                  </a:lnTo>
                  <a:lnTo>
                    <a:pt x="483108" y="371856"/>
                  </a:lnTo>
                  <a:lnTo>
                    <a:pt x="504444" y="371856"/>
                  </a:lnTo>
                  <a:lnTo>
                    <a:pt x="552983" y="370243"/>
                  </a:lnTo>
                  <a:lnTo>
                    <a:pt x="601814" y="368033"/>
                  </a:lnTo>
                  <a:lnTo>
                    <a:pt x="650671" y="364883"/>
                  </a:lnTo>
                  <a:lnTo>
                    <a:pt x="699325" y="360438"/>
                  </a:lnTo>
                  <a:lnTo>
                    <a:pt x="747522" y="354330"/>
                  </a:lnTo>
                  <a:lnTo>
                    <a:pt x="762000" y="352806"/>
                  </a:lnTo>
                  <a:lnTo>
                    <a:pt x="829767" y="338467"/>
                  </a:lnTo>
                  <a:lnTo>
                    <a:pt x="868680" y="319570"/>
                  </a:lnTo>
                  <a:lnTo>
                    <a:pt x="872490" y="316382"/>
                  </a:lnTo>
                  <a:lnTo>
                    <a:pt x="876300" y="313182"/>
                  </a:lnTo>
                  <a:lnTo>
                    <a:pt x="876300" y="67818"/>
                  </a:lnTo>
                  <a:lnTo>
                    <a:pt x="876300" y="64008"/>
                  </a:lnTo>
                  <a:lnTo>
                    <a:pt x="876300" y="59436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064511" y="2938525"/>
            <a:ext cx="9715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5" dirty="0">
                <a:latin typeface="Arial MT"/>
                <a:cs typeface="Arial MT"/>
              </a:rPr>
              <a:t>A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697735" y="3215639"/>
            <a:ext cx="876300" cy="372110"/>
            <a:chOff x="1697735" y="3215639"/>
            <a:chExt cx="876300" cy="372110"/>
          </a:xfrm>
        </p:grpSpPr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00021" y="3217925"/>
              <a:ext cx="872489" cy="368046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697735" y="3215639"/>
              <a:ext cx="876300" cy="372110"/>
            </a:xfrm>
            <a:custGeom>
              <a:avLst/>
              <a:gdLst/>
              <a:ahLst/>
              <a:cxnLst/>
              <a:rect l="l" t="t" r="r" b="b"/>
              <a:pathLst>
                <a:path w="876300" h="372110">
                  <a:moveTo>
                    <a:pt x="212598" y="12192"/>
                  </a:moveTo>
                  <a:lnTo>
                    <a:pt x="211836" y="12192"/>
                  </a:lnTo>
                  <a:lnTo>
                    <a:pt x="212598" y="12192"/>
                  </a:lnTo>
                  <a:close/>
                </a:path>
                <a:path w="876300" h="372110">
                  <a:moveTo>
                    <a:pt x="876300" y="59436"/>
                  </a:moveTo>
                  <a:lnTo>
                    <a:pt x="872490" y="56743"/>
                  </a:lnTo>
                  <a:lnTo>
                    <a:pt x="872490" y="60960"/>
                  </a:lnTo>
                  <a:lnTo>
                    <a:pt x="872490" y="63246"/>
                  </a:lnTo>
                  <a:lnTo>
                    <a:pt x="872490" y="65532"/>
                  </a:lnTo>
                  <a:lnTo>
                    <a:pt x="872490" y="69735"/>
                  </a:lnTo>
                  <a:lnTo>
                    <a:pt x="872490" y="310896"/>
                  </a:lnTo>
                  <a:lnTo>
                    <a:pt x="870966" y="313944"/>
                  </a:lnTo>
                  <a:lnTo>
                    <a:pt x="867918" y="316992"/>
                  </a:lnTo>
                  <a:lnTo>
                    <a:pt x="868680" y="316992"/>
                  </a:lnTo>
                  <a:lnTo>
                    <a:pt x="864870" y="320040"/>
                  </a:lnTo>
                  <a:lnTo>
                    <a:pt x="864870" y="319278"/>
                  </a:lnTo>
                  <a:lnTo>
                    <a:pt x="860298" y="322326"/>
                  </a:lnTo>
                  <a:lnTo>
                    <a:pt x="854202" y="325374"/>
                  </a:lnTo>
                  <a:lnTo>
                    <a:pt x="810044" y="338556"/>
                  </a:lnTo>
                  <a:lnTo>
                    <a:pt x="760793" y="348437"/>
                  </a:lnTo>
                  <a:lnTo>
                    <a:pt x="708355" y="355549"/>
                  </a:lnTo>
                  <a:lnTo>
                    <a:pt x="654608" y="360464"/>
                  </a:lnTo>
                  <a:lnTo>
                    <a:pt x="601446" y="363689"/>
                  </a:lnTo>
                  <a:lnTo>
                    <a:pt x="549846" y="365810"/>
                  </a:lnTo>
                  <a:lnTo>
                    <a:pt x="501611" y="367385"/>
                  </a:lnTo>
                  <a:lnTo>
                    <a:pt x="483108" y="368046"/>
                  </a:lnTo>
                  <a:lnTo>
                    <a:pt x="416052" y="367906"/>
                  </a:lnTo>
                  <a:lnTo>
                    <a:pt x="360578" y="367195"/>
                  </a:lnTo>
                  <a:lnTo>
                    <a:pt x="308610" y="365671"/>
                  </a:lnTo>
                  <a:lnTo>
                    <a:pt x="256819" y="363067"/>
                  </a:lnTo>
                  <a:lnTo>
                    <a:pt x="204914" y="359079"/>
                  </a:lnTo>
                  <a:lnTo>
                    <a:pt x="153619" y="353441"/>
                  </a:lnTo>
                  <a:lnTo>
                    <a:pt x="103441" y="345859"/>
                  </a:lnTo>
                  <a:lnTo>
                    <a:pt x="54864" y="336042"/>
                  </a:lnTo>
                  <a:lnTo>
                    <a:pt x="36576" y="330708"/>
                  </a:lnTo>
                  <a:lnTo>
                    <a:pt x="37338" y="330708"/>
                  </a:lnTo>
                  <a:lnTo>
                    <a:pt x="28956" y="328422"/>
                  </a:lnTo>
                  <a:lnTo>
                    <a:pt x="22098" y="325374"/>
                  </a:lnTo>
                  <a:lnTo>
                    <a:pt x="22860" y="325374"/>
                  </a:lnTo>
                  <a:lnTo>
                    <a:pt x="16764" y="322326"/>
                  </a:lnTo>
                  <a:lnTo>
                    <a:pt x="12192" y="319278"/>
                  </a:lnTo>
                  <a:lnTo>
                    <a:pt x="12192" y="320040"/>
                  </a:lnTo>
                  <a:lnTo>
                    <a:pt x="8382" y="316992"/>
                  </a:lnTo>
                  <a:lnTo>
                    <a:pt x="5334" y="313944"/>
                  </a:lnTo>
                  <a:lnTo>
                    <a:pt x="6096" y="313944"/>
                  </a:lnTo>
                  <a:lnTo>
                    <a:pt x="4572" y="310896"/>
                  </a:lnTo>
                  <a:lnTo>
                    <a:pt x="4572" y="311658"/>
                  </a:lnTo>
                  <a:lnTo>
                    <a:pt x="3810" y="310134"/>
                  </a:lnTo>
                  <a:lnTo>
                    <a:pt x="3810" y="69265"/>
                  </a:lnTo>
                  <a:lnTo>
                    <a:pt x="5334" y="70358"/>
                  </a:lnTo>
                  <a:lnTo>
                    <a:pt x="22098" y="82435"/>
                  </a:lnTo>
                  <a:lnTo>
                    <a:pt x="23507" y="83464"/>
                  </a:lnTo>
                  <a:lnTo>
                    <a:pt x="36576" y="87858"/>
                  </a:lnTo>
                  <a:lnTo>
                    <a:pt x="112141" y="106400"/>
                  </a:lnTo>
                  <a:lnTo>
                    <a:pt x="169494" y="113779"/>
                  </a:lnTo>
                  <a:lnTo>
                    <a:pt x="229844" y="118986"/>
                  </a:lnTo>
                  <a:lnTo>
                    <a:pt x="288937" y="122453"/>
                  </a:lnTo>
                  <a:lnTo>
                    <a:pt x="342519" y="124574"/>
                  </a:lnTo>
                  <a:lnTo>
                    <a:pt x="386308" y="125780"/>
                  </a:lnTo>
                  <a:lnTo>
                    <a:pt x="461010" y="126492"/>
                  </a:lnTo>
                  <a:lnTo>
                    <a:pt x="491350" y="125666"/>
                  </a:lnTo>
                  <a:lnTo>
                    <a:pt x="535254" y="124434"/>
                  </a:lnTo>
                  <a:lnTo>
                    <a:pt x="588594" y="122339"/>
                  </a:lnTo>
                  <a:lnTo>
                    <a:pt x="647255" y="118960"/>
                  </a:lnTo>
                  <a:lnTo>
                    <a:pt x="707123" y="113842"/>
                  </a:lnTo>
                  <a:lnTo>
                    <a:pt x="764070" y="106527"/>
                  </a:lnTo>
                  <a:lnTo>
                    <a:pt x="813993" y="96596"/>
                  </a:lnTo>
                  <a:lnTo>
                    <a:pt x="852766" y="83591"/>
                  </a:lnTo>
                  <a:lnTo>
                    <a:pt x="872490" y="69735"/>
                  </a:lnTo>
                  <a:lnTo>
                    <a:pt x="872490" y="65532"/>
                  </a:lnTo>
                  <a:lnTo>
                    <a:pt x="870966" y="68580"/>
                  </a:lnTo>
                  <a:lnTo>
                    <a:pt x="870966" y="67818"/>
                  </a:lnTo>
                  <a:lnTo>
                    <a:pt x="867918" y="70866"/>
                  </a:lnTo>
                  <a:lnTo>
                    <a:pt x="868680" y="70866"/>
                  </a:lnTo>
                  <a:lnTo>
                    <a:pt x="864870" y="73914"/>
                  </a:lnTo>
                  <a:lnTo>
                    <a:pt x="816241" y="91452"/>
                  </a:lnTo>
                  <a:lnTo>
                    <a:pt x="766292" y="102044"/>
                  </a:lnTo>
                  <a:lnTo>
                    <a:pt x="712622" y="109486"/>
                  </a:lnTo>
                  <a:lnTo>
                    <a:pt x="657428" y="114477"/>
                  </a:lnTo>
                  <a:lnTo>
                    <a:pt x="602881" y="117729"/>
                  </a:lnTo>
                  <a:lnTo>
                    <a:pt x="551154" y="119976"/>
                  </a:lnTo>
                  <a:lnTo>
                    <a:pt x="504444" y="121920"/>
                  </a:lnTo>
                  <a:lnTo>
                    <a:pt x="483108" y="121920"/>
                  </a:lnTo>
                  <a:lnTo>
                    <a:pt x="461010" y="122682"/>
                  </a:lnTo>
                  <a:lnTo>
                    <a:pt x="411594" y="122288"/>
                  </a:lnTo>
                  <a:lnTo>
                    <a:pt x="360743" y="121437"/>
                  </a:lnTo>
                  <a:lnTo>
                    <a:pt x="308965" y="119849"/>
                  </a:lnTo>
                  <a:lnTo>
                    <a:pt x="256806" y="117221"/>
                  </a:lnTo>
                  <a:lnTo>
                    <a:pt x="204787" y="113284"/>
                  </a:lnTo>
                  <a:lnTo>
                    <a:pt x="153428" y="107746"/>
                  </a:lnTo>
                  <a:lnTo>
                    <a:pt x="103276" y="100304"/>
                  </a:lnTo>
                  <a:lnTo>
                    <a:pt x="54864" y="90678"/>
                  </a:lnTo>
                  <a:lnTo>
                    <a:pt x="45720" y="87630"/>
                  </a:lnTo>
                  <a:lnTo>
                    <a:pt x="36576" y="85344"/>
                  </a:lnTo>
                  <a:lnTo>
                    <a:pt x="37338" y="85344"/>
                  </a:lnTo>
                  <a:lnTo>
                    <a:pt x="28956" y="82296"/>
                  </a:lnTo>
                  <a:lnTo>
                    <a:pt x="22098" y="80010"/>
                  </a:lnTo>
                  <a:lnTo>
                    <a:pt x="22860" y="80010"/>
                  </a:lnTo>
                  <a:lnTo>
                    <a:pt x="3810" y="64008"/>
                  </a:lnTo>
                  <a:lnTo>
                    <a:pt x="3810" y="63246"/>
                  </a:lnTo>
                  <a:lnTo>
                    <a:pt x="3810" y="62484"/>
                  </a:lnTo>
                  <a:lnTo>
                    <a:pt x="4572" y="60198"/>
                  </a:lnTo>
                  <a:lnTo>
                    <a:pt x="4572" y="60960"/>
                  </a:lnTo>
                  <a:lnTo>
                    <a:pt x="5334" y="59436"/>
                  </a:lnTo>
                  <a:lnTo>
                    <a:pt x="6096" y="57912"/>
                  </a:lnTo>
                  <a:lnTo>
                    <a:pt x="5334" y="57912"/>
                  </a:lnTo>
                  <a:lnTo>
                    <a:pt x="8382" y="54864"/>
                  </a:lnTo>
                  <a:lnTo>
                    <a:pt x="8382" y="55626"/>
                  </a:lnTo>
                  <a:lnTo>
                    <a:pt x="12192" y="52578"/>
                  </a:lnTo>
                  <a:lnTo>
                    <a:pt x="16764" y="49530"/>
                  </a:lnTo>
                  <a:lnTo>
                    <a:pt x="22098" y="46863"/>
                  </a:lnTo>
                  <a:lnTo>
                    <a:pt x="22860" y="46482"/>
                  </a:lnTo>
                  <a:lnTo>
                    <a:pt x="22098" y="46482"/>
                  </a:lnTo>
                  <a:lnTo>
                    <a:pt x="28956" y="44196"/>
                  </a:lnTo>
                  <a:lnTo>
                    <a:pt x="36576" y="41427"/>
                  </a:lnTo>
                  <a:lnTo>
                    <a:pt x="37338" y="41148"/>
                  </a:lnTo>
                  <a:lnTo>
                    <a:pt x="36576" y="41148"/>
                  </a:lnTo>
                  <a:lnTo>
                    <a:pt x="45720" y="38100"/>
                  </a:lnTo>
                  <a:lnTo>
                    <a:pt x="82511" y="29565"/>
                  </a:lnTo>
                  <a:lnTo>
                    <a:pt x="119468" y="23063"/>
                  </a:lnTo>
                  <a:lnTo>
                    <a:pt x="156692" y="18173"/>
                  </a:lnTo>
                  <a:lnTo>
                    <a:pt x="194310" y="14478"/>
                  </a:lnTo>
                  <a:lnTo>
                    <a:pt x="211658" y="12319"/>
                  </a:lnTo>
                  <a:lnTo>
                    <a:pt x="211836" y="12192"/>
                  </a:lnTo>
                  <a:lnTo>
                    <a:pt x="230124" y="10668"/>
                  </a:lnTo>
                  <a:lnTo>
                    <a:pt x="249174" y="9906"/>
                  </a:lnTo>
                  <a:lnTo>
                    <a:pt x="268224" y="8445"/>
                  </a:lnTo>
                  <a:lnTo>
                    <a:pt x="268986" y="8382"/>
                  </a:lnTo>
                  <a:lnTo>
                    <a:pt x="268224" y="8382"/>
                  </a:lnTo>
                  <a:lnTo>
                    <a:pt x="288036" y="7620"/>
                  </a:lnTo>
                  <a:lnTo>
                    <a:pt x="356831" y="4737"/>
                  </a:lnTo>
                  <a:lnTo>
                    <a:pt x="405091" y="3886"/>
                  </a:lnTo>
                  <a:lnTo>
                    <a:pt x="461010" y="3733"/>
                  </a:lnTo>
                  <a:lnTo>
                    <a:pt x="501611" y="4165"/>
                  </a:lnTo>
                  <a:lnTo>
                    <a:pt x="549846" y="5562"/>
                  </a:lnTo>
                  <a:lnTo>
                    <a:pt x="598043" y="7937"/>
                  </a:lnTo>
                  <a:lnTo>
                    <a:pt x="646176" y="11430"/>
                  </a:lnTo>
                  <a:lnTo>
                    <a:pt x="664464" y="12192"/>
                  </a:lnTo>
                  <a:lnTo>
                    <a:pt x="681990" y="14478"/>
                  </a:lnTo>
                  <a:lnTo>
                    <a:pt x="725652" y="18935"/>
                  </a:lnTo>
                  <a:lnTo>
                    <a:pt x="772756" y="25374"/>
                  </a:lnTo>
                  <a:lnTo>
                    <a:pt x="819048" y="35140"/>
                  </a:lnTo>
                  <a:lnTo>
                    <a:pt x="860298" y="49530"/>
                  </a:lnTo>
                  <a:lnTo>
                    <a:pt x="864870" y="52578"/>
                  </a:lnTo>
                  <a:lnTo>
                    <a:pt x="867918" y="55016"/>
                  </a:lnTo>
                  <a:lnTo>
                    <a:pt x="868680" y="55626"/>
                  </a:lnTo>
                  <a:lnTo>
                    <a:pt x="870966" y="57912"/>
                  </a:lnTo>
                  <a:lnTo>
                    <a:pt x="872490" y="60960"/>
                  </a:lnTo>
                  <a:lnTo>
                    <a:pt x="872490" y="56743"/>
                  </a:lnTo>
                  <a:lnTo>
                    <a:pt x="814489" y="29997"/>
                  </a:lnTo>
                  <a:lnTo>
                    <a:pt x="764489" y="19951"/>
                  </a:lnTo>
                  <a:lnTo>
                    <a:pt x="707326" y="12496"/>
                  </a:lnTo>
                  <a:lnTo>
                    <a:pt x="647204" y="7239"/>
                  </a:lnTo>
                  <a:lnTo>
                    <a:pt x="588327" y="3759"/>
                  </a:lnTo>
                  <a:lnTo>
                    <a:pt x="534873" y="1663"/>
                  </a:lnTo>
                  <a:lnTo>
                    <a:pt x="491032" y="546"/>
                  </a:lnTo>
                  <a:lnTo>
                    <a:pt x="461010" y="0"/>
                  </a:lnTo>
                  <a:lnTo>
                    <a:pt x="411441" y="101"/>
                  </a:lnTo>
                  <a:lnTo>
                    <a:pt x="326491" y="2222"/>
                  </a:lnTo>
                  <a:lnTo>
                    <a:pt x="266674" y="4800"/>
                  </a:lnTo>
                  <a:lnTo>
                    <a:pt x="203022" y="9131"/>
                  </a:lnTo>
                  <a:lnTo>
                    <a:pt x="140182" y="15786"/>
                  </a:lnTo>
                  <a:lnTo>
                    <a:pt x="82804" y="25374"/>
                  </a:lnTo>
                  <a:lnTo>
                    <a:pt x="35547" y="38455"/>
                  </a:lnTo>
                  <a:lnTo>
                    <a:pt x="762" y="59436"/>
                  </a:lnTo>
                  <a:lnTo>
                    <a:pt x="0" y="60960"/>
                  </a:lnTo>
                  <a:lnTo>
                    <a:pt x="0" y="63246"/>
                  </a:lnTo>
                  <a:lnTo>
                    <a:pt x="0" y="64770"/>
                  </a:lnTo>
                  <a:lnTo>
                    <a:pt x="0" y="310896"/>
                  </a:lnTo>
                  <a:lnTo>
                    <a:pt x="762" y="312420"/>
                  </a:lnTo>
                  <a:lnTo>
                    <a:pt x="3048" y="316230"/>
                  </a:lnTo>
                  <a:lnTo>
                    <a:pt x="3810" y="316992"/>
                  </a:lnTo>
                  <a:lnTo>
                    <a:pt x="5334" y="318516"/>
                  </a:lnTo>
                  <a:lnTo>
                    <a:pt x="6096" y="319278"/>
                  </a:lnTo>
                  <a:lnTo>
                    <a:pt x="22098" y="328371"/>
                  </a:lnTo>
                  <a:lnTo>
                    <a:pt x="29794" y="332752"/>
                  </a:lnTo>
                  <a:lnTo>
                    <a:pt x="36576" y="334670"/>
                  </a:lnTo>
                  <a:lnTo>
                    <a:pt x="64998" y="342747"/>
                  </a:lnTo>
                  <a:lnTo>
                    <a:pt x="101612" y="349783"/>
                  </a:lnTo>
                  <a:lnTo>
                    <a:pt x="129540" y="354330"/>
                  </a:lnTo>
                  <a:lnTo>
                    <a:pt x="144780" y="355854"/>
                  </a:lnTo>
                  <a:lnTo>
                    <a:pt x="160782" y="358140"/>
                  </a:lnTo>
                  <a:lnTo>
                    <a:pt x="211658" y="363308"/>
                  </a:lnTo>
                  <a:lnTo>
                    <a:pt x="262674" y="367131"/>
                  </a:lnTo>
                  <a:lnTo>
                    <a:pt x="313753" y="369735"/>
                  </a:lnTo>
                  <a:lnTo>
                    <a:pt x="364896" y="371271"/>
                  </a:lnTo>
                  <a:lnTo>
                    <a:pt x="405091" y="371741"/>
                  </a:lnTo>
                  <a:lnTo>
                    <a:pt x="483108" y="371856"/>
                  </a:lnTo>
                  <a:lnTo>
                    <a:pt x="504444" y="371094"/>
                  </a:lnTo>
                  <a:lnTo>
                    <a:pt x="553173" y="369976"/>
                  </a:lnTo>
                  <a:lnTo>
                    <a:pt x="601891" y="367766"/>
                  </a:lnTo>
                  <a:lnTo>
                    <a:pt x="650544" y="364426"/>
                  </a:lnTo>
                  <a:lnTo>
                    <a:pt x="699096" y="359956"/>
                  </a:lnTo>
                  <a:lnTo>
                    <a:pt x="747522" y="354330"/>
                  </a:lnTo>
                  <a:lnTo>
                    <a:pt x="798499" y="345579"/>
                  </a:lnTo>
                  <a:lnTo>
                    <a:pt x="859764" y="327025"/>
                  </a:lnTo>
                  <a:lnTo>
                    <a:pt x="876300" y="312420"/>
                  </a:lnTo>
                  <a:lnTo>
                    <a:pt x="876300" y="67056"/>
                  </a:lnTo>
                  <a:lnTo>
                    <a:pt x="876300" y="63246"/>
                  </a:lnTo>
                  <a:lnTo>
                    <a:pt x="876300" y="59436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070607" y="3352291"/>
            <a:ext cx="9715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5" dirty="0">
                <a:latin typeface="Arial MT"/>
                <a:cs typeface="Arial MT"/>
              </a:rPr>
              <a:t>B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697735" y="3628644"/>
            <a:ext cx="876300" cy="372745"/>
            <a:chOff x="1697735" y="3628644"/>
            <a:chExt cx="876300" cy="372745"/>
          </a:xfrm>
        </p:grpSpPr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00021" y="3631692"/>
              <a:ext cx="872489" cy="367284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697735" y="3628643"/>
              <a:ext cx="876300" cy="372745"/>
            </a:xfrm>
            <a:custGeom>
              <a:avLst/>
              <a:gdLst/>
              <a:ahLst/>
              <a:cxnLst/>
              <a:rect l="l" t="t" r="r" b="b"/>
              <a:pathLst>
                <a:path w="876300" h="372745">
                  <a:moveTo>
                    <a:pt x="212598" y="12954"/>
                  </a:moveTo>
                  <a:lnTo>
                    <a:pt x="211836" y="12954"/>
                  </a:lnTo>
                  <a:lnTo>
                    <a:pt x="212598" y="12954"/>
                  </a:lnTo>
                  <a:close/>
                </a:path>
                <a:path w="876300" h="372745">
                  <a:moveTo>
                    <a:pt x="876300" y="59436"/>
                  </a:moveTo>
                  <a:lnTo>
                    <a:pt x="872490" y="56819"/>
                  </a:lnTo>
                  <a:lnTo>
                    <a:pt x="872490" y="60960"/>
                  </a:lnTo>
                  <a:lnTo>
                    <a:pt x="872490" y="63246"/>
                  </a:lnTo>
                  <a:lnTo>
                    <a:pt x="872490" y="65532"/>
                  </a:lnTo>
                  <a:lnTo>
                    <a:pt x="872490" y="71894"/>
                  </a:lnTo>
                  <a:lnTo>
                    <a:pt x="872490" y="311658"/>
                  </a:lnTo>
                  <a:lnTo>
                    <a:pt x="870966" y="314706"/>
                  </a:lnTo>
                  <a:lnTo>
                    <a:pt x="870966" y="313944"/>
                  </a:lnTo>
                  <a:lnTo>
                    <a:pt x="867918" y="316992"/>
                  </a:lnTo>
                  <a:lnTo>
                    <a:pt x="868680" y="316992"/>
                  </a:lnTo>
                  <a:lnTo>
                    <a:pt x="864870" y="320040"/>
                  </a:lnTo>
                  <a:lnTo>
                    <a:pt x="850036" y="327444"/>
                  </a:lnTo>
                  <a:lnTo>
                    <a:pt x="833412" y="333324"/>
                  </a:lnTo>
                  <a:lnTo>
                    <a:pt x="816330" y="337896"/>
                  </a:lnTo>
                  <a:lnTo>
                    <a:pt x="800100" y="341376"/>
                  </a:lnTo>
                  <a:lnTo>
                    <a:pt x="787908" y="344424"/>
                  </a:lnTo>
                  <a:lnTo>
                    <a:pt x="787908" y="343662"/>
                  </a:lnTo>
                  <a:lnTo>
                    <a:pt x="774954" y="346710"/>
                  </a:lnTo>
                  <a:lnTo>
                    <a:pt x="761238" y="348234"/>
                  </a:lnTo>
                  <a:lnTo>
                    <a:pt x="709993" y="355041"/>
                  </a:lnTo>
                  <a:lnTo>
                    <a:pt x="657669" y="360273"/>
                  </a:lnTo>
                  <a:lnTo>
                    <a:pt x="604672" y="364083"/>
                  </a:lnTo>
                  <a:lnTo>
                    <a:pt x="553161" y="366534"/>
                  </a:lnTo>
                  <a:lnTo>
                    <a:pt x="498246" y="368033"/>
                  </a:lnTo>
                  <a:lnTo>
                    <a:pt x="445630" y="368465"/>
                  </a:lnTo>
                  <a:lnTo>
                    <a:pt x="405104" y="368134"/>
                  </a:lnTo>
                  <a:lnTo>
                    <a:pt x="371856" y="368046"/>
                  </a:lnTo>
                  <a:lnTo>
                    <a:pt x="301663" y="365480"/>
                  </a:lnTo>
                  <a:lnTo>
                    <a:pt x="251929" y="362813"/>
                  </a:lnTo>
                  <a:lnTo>
                    <a:pt x="201866" y="358965"/>
                  </a:lnTo>
                  <a:lnTo>
                    <a:pt x="151980" y="353580"/>
                  </a:lnTo>
                  <a:lnTo>
                    <a:pt x="102806" y="346303"/>
                  </a:lnTo>
                  <a:lnTo>
                    <a:pt x="54864" y="336804"/>
                  </a:lnTo>
                  <a:lnTo>
                    <a:pt x="45720" y="333756"/>
                  </a:lnTo>
                  <a:lnTo>
                    <a:pt x="36576" y="331470"/>
                  </a:lnTo>
                  <a:lnTo>
                    <a:pt x="37338" y="331470"/>
                  </a:lnTo>
                  <a:lnTo>
                    <a:pt x="28956" y="328422"/>
                  </a:lnTo>
                  <a:lnTo>
                    <a:pt x="22098" y="325374"/>
                  </a:lnTo>
                  <a:lnTo>
                    <a:pt x="22860" y="325374"/>
                  </a:lnTo>
                  <a:lnTo>
                    <a:pt x="16764" y="323088"/>
                  </a:lnTo>
                  <a:lnTo>
                    <a:pt x="12192" y="320040"/>
                  </a:lnTo>
                  <a:lnTo>
                    <a:pt x="8382" y="316992"/>
                  </a:lnTo>
                  <a:lnTo>
                    <a:pt x="6096" y="314706"/>
                  </a:lnTo>
                  <a:lnTo>
                    <a:pt x="3810" y="310134"/>
                  </a:lnTo>
                  <a:lnTo>
                    <a:pt x="3810" y="69380"/>
                  </a:lnTo>
                  <a:lnTo>
                    <a:pt x="5334" y="70535"/>
                  </a:lnTo>
                  <a:lnTo>
                    <a:pt x="22098" y="83248"/>
                  </a:lnTo>
                  <a:lnTo>
                    <a:pt x="60375" y="96354"/>
                  </a:lnTo>
                  <a:lnTo>
                    <a:pt x="110756" y="106514"/>
                  </a:lnTo>
                  <a:lnTo>
                    <a:pt x="168833" y="114134"/>
                  </a:lnTo>
                  <a:lnTo>
                    <a:pt x="230073" y="119570"/>
                  </a:lnTo>
                  <a:lnTo>
                    <a:pt x="289941" y="123177"/>
                  </a:lnTo>
                  <a:lnTo>
                    <a:pt x="343903" y="125298"/>
                  </a:lnTo>
                  <a:lnTo>
                    <a:pt x="387451" y="126288"/>
                  </a:lnTo>
                  <a:lnTo>
                    <a:pt x="483108" y="126492"/>
                  </a:lnTo>
                  <a:lnTo>
                    <a:pt x="533209" y="125590"/>
                  </a:lnTo>
                  <a:lnTo>
                    <a:pt x="583044" y="123596"/>
                  </a:lnTo>
                  <a:lnTo>
                    <a:pt x="632752" y="120535"/>
                  </a:lnTo>
                  <a:lnTo>
                    <a:pt x="682447" y="116420"/>
                  </a:lnTo>
                  <a:lnTo>
                    <a:pt x="732282" y="111252"/>
                  </a:lnTo>
                  <a:lnTo>
                    <a:pt x="787450" y="102336"/>
                  </a:lnTo>
                  <a:lnTo>
                    <a:pt x="853249" y="84734"/>
                  </a:lnTo>
                  <a:lnTo>
                    <a:pt x="868680" y="74434"/>
                  </a:lnTo>
                  <a:lnTo>
                    <a:pt x="872490" y="71894"/>
                  </a:lnTo>
                  <a:lnTo>
                    <a:pt x="872490" y="65532"/>
                  </a:lnTo>
                  <a:lnTo>
                    <a:pt x="870966" y="68580"/>
                  </a:lnTo>
                  <a:lnTo>
                    <a:pt x="867918" y="71628"/>
                  </a:lnTo>
                  <a:lnTo>
                    <a:pt x="868680" y="71628"/>
                  </a:lnTo>
                  <a:lnTo>
                    <a:pt x="864870" y="74676"/>
                  </a:lnTo>
                  <a:lnTo>
                    <a:pt x="828128" y="89141"/>
                  </a:lnTo>
                  <a:lnTo>
                    <a:pt x="774052" y="100749"/>
                  </a:lnTo>
                  <a:lnTo>
                    <a:pt x="731520" y="107442"/>
                  </a:lnTo>
                  <a:lnTo>
                    <a:pt x="715518" y="108966"/>
                  </a:lnTo>
                  <a:lnTo>
                    <a:pt x="668401" y="113944"/>
                  </a:lnTo>
                  <a:lnTo>
                    <a:pt x="621182" y="117576"/>
                  </a:lnTo>
                  <a:lnTo>
                    <a:pt x="573874" y="120154"/>
                  </a:lnTo>
                  <a:lnTo>
                    <a:pt x="526542" y="121920"/>
                  </a:lnTo>
                  <a:lnTo>
                    <a:pt x="504444" y="122682"/>
                  </a:lnTo>
                  <a:lnTo>
                    <a:pt x="411543" y="122605"/>
                  </a:lnTo>
                  <a:lnTo>
                    <a:pt x="360680" y="121958"/>
                  </a:lnTo>
                  <a:lnTo>
                    <a:pt x="308927" y="120472"/>
                  </a:lnTo>
                  <a:lnTo>
                    <a:pt x="256806" y="117856"/>
                  </a:lnTo>
                  <a:lnTo>
                    <a:pt x="204825" y="113842"/>
                  </a:lnTo>
                  <a:lnTo>
                    <a:pt x="153492" y="108165"/>
                  </a:lnTo>
                  <a:lnTo>
                    <a:pt x="103339" y="100533"/>
                  </a:lnTo>
                  <a:lnTo>
                    <a:pt x="54864" y="90678"/>
                  </a:lnTo>
                  <a:lnTo>
                    <a:pt x="36576" y="85344"/>
                  </a:lnTo>
                  <a:lnTo>
                    <a:pt x="37338" y="85344"/>
                  </a:lnTo>
                  <a:lnTo>
                    <a:pt x="28956" y="83058"/>
                  </a:lnTo>
                  <a:lnTo>
                    <a:pt x="22098" y="80010"/>
                  </a:lnTo>
                  <a:lnTo>
                    <a:pt x="22860" y="80010"/>
                  </a:lnTo>
                  <a:lnTo>
                    <a:pt x="12192" y="74676"/>
                  </a:lnTo>
                  <a:lnTo>
                    <a:pt x="8382" y="71628"/>
                  </a:lnTo>
                  <a:lnTo>
                    <a:pt x="5334" y="68580"/>
                  </a:lnTo>
                  <a:lnTo>
                    <a:pt x="6096" y="68580"/>
                  </a:lnTo>
                  <a:lnTo>
                    <a:pt x="4572" y="65532"/>
                  </a:lnTo>
                  <a:lnTo>
                    <a:pt x="4572" y="66294"/>
                  </a:lnTo>
                  <a:lnTo>
                    <a:pt x="3810" y="64770"/>
                  </a:lnTo>
                  <a:lnTo>
                    <a:pt x="3810" y="63246"/>
                  </a:lnTo>
                  <a:lnTo>
                    <a:pt x="3810" y="62484"/>
                  </a:lnTo>
                  <a:lnTo>
                    <a:pt x="5334" y="59436"/>
                  </a:lnTo>
                  <a:lnTo>
                    <a:pt x="6096" y="57912"/>
                  </a:lnTo>
                  <a:lnTo>
                    <a:pt x="8382" y="55626"/>
                  </a:lnTo>
                  <a:lnTo>
                    <a:pt x="12192" y="52578"/>
                  </a:lnTo>
                  <a:lnTo>
                    <a:pt x="16764" y="49530"/>
                  </a:lnTo>
                  <a:lnTo>
                    <a:pt x="22098" y="47536"/>
                  </a:lnTo>
                  <a:lnTo>
                    <a:pt x="22860" y="47244"/>
                  </a:lnTo>
                  <a:lnTo>
                    <a:pt x="22098" y="47244"/>
                  </a:lnTo>
                  <a:lnTo>
                    <a:pt x="28956" y="44196"/>
                  </a:lnTo>
                  <a:lnTo>
                    <a:pt x="67881" y="33121"/>
                  </a:lnTo>
                  <a:lnTo>
                    <a:pt x="110604" y="25019"/>
                  </a:lnTo>
                  <a:lnTo>
                    <a:pt x="153835" y="19075"/>
                  </a:lnTo>
                  <a:lnTo>
                    <a:pt x="194437" y="14478"/>
                  </a:lnTo>
                  <a:lnTo>
                    <a:pt x="211632" y="13042"/>
                  </a:lnTo>
                  <a:lnTo>
                    <a:pt x="211836" y="12954"/>
                  </a:lnTo>
                  <a:lnTo>
                    <a:pt x="230124" y="11430"/>
                  </a:lnTo>
                  <a:lnTo>
                    <a:pt x="249174" y="9906"/>
                  </a:lnTo>
                  <a:lnTo>
                    <a:pt x="268224" y="9182"/>
                  </a:lnTo>
                  <a:lnTo>
                    <a:pt x="268986" y="9144"/>
                  </a:lnTo>
                  <a:lnTo>
                    <a:pt x="356857" y="5080"/>
                  </a:lnTo>
                  <a:lnTo>
                    <a:pt x="405104" y="4114"/>
                  </a:lnTo>
                  <a:lnTo>
                    <a:pt x="461010" y="4064"/>
                  </a:lnTo>
                  <a:lnTo>
                    <a:pt x="501573" y="4622"/>
                  </a:lnTo>
                  <a:lnTo>
                    <a:pt x="549783" y="6083"/>
                  </a:lnTo>
                  <a:lnTo>
                    <a:pt x="597992" y="8356"/>
                  </a:lnTo>
                  <a:lnTo>
                    <a:pt x="646176" y="11430"/>
                  </a:lnTo>
                  <a:lnTo>
                    <a:pt x="725563" y="19431"/>
                  </a:lnTo>
                  <a:lnTo>
                    <a:pt x="772706" y="25984"/>
                  </a:lnTo>
                  <a:lnTo>
                    <a:pt x="819061" y="35560"/>
                  </a:lnTo>
                  <a:lnTo>
                    <a:pt x="860298" y="49530"/>
                  </a:lnTo>
                  <a:lnTo>
                    <a:pt x="868680" y="55626"/>
                  </a:lnTo>
                  <a:lnTo>
                    <a:pt x="867918" y="55626"/>
                  </a:lnTo>
                  <a:lnTo>
                    <a:pt x="868680" y="56388"/>
                  </a:lnTo>
                  <a:lnTo>
                    <a:pt x="870966" y="58674"/>
                  </a:lnTo>
                  <a:lnTo>
                    <a:pt x="870966" y="57912"/>
                  </a:lnTo>
                  <a:lnTo>
                    <a:pt x="872490" y="60960"/>
                  </a:lnTo>
                  <a:lnTo>
                    <a:pt x="872490" y="56819"/>
                  </a:lnTo>
                  <a:lnTo>
                    <a:pt x="852551" y="43091"/>
                  </a:lnTo>
                  <a:lnTo>
                    <a:pt x="813676" y="30175"/>
                  </a:lnTo>
                  <a:lnTo>
                    <a:pt x="763752" y="20243"/>
                  </a:lnTo>
                  <a:lnTo>
                    <a:pt x="706856" y="12903"/>
                  </a:lnTo>
                  <a:lnTo>
                    <a:pt x="647090" y="7708"/>
                  </a:lnTo>
                  <a:lnTo>
                    <a:pt x="588530" y="4241"/>
                  </a:lnTo>
                  <a:lnTo>
                    <a:pt x="535266" y="2082"/>
                  </a:lnTo>
                  <a:lnTo>
                    <a:pt x="491401" y="812"/>
                  </a:lnTo>
                  <a:lnTo>
                    <a:pt x="461010" y="0"/>
                  </a:lnTo>
                  <a:lnTo>
                    <a:pt x="416052" y="0"/>
                  </a:lnTo>
                  <a:lnTo>
                    <a:pt x="393954" y="762"/>
                  </a:lnTo>
                  <a:lnTo>
                    <a:pt x="344004" y="1727"/>
                  </a:lnTo>
                  <a:lnTo>
                    <a:pt x="294081" y="3644"/>
                  </a:lnTo>
                  <a:lnTo>
                    <a:pt x="244221" y="6604"/>
                  </a:lnTo>
                  <a:lnTo>
                    <a:pt x="194310" y="10718"/>
                  </a:lnTo>
                  <a:lnTo>
                    <a:pt x="144780" y="16002"/>
                  </a:lnTo>
                  <a:lnTo>
                    <a:pt x="89573" y="24968"/>
                  </a:lnTo>
                  <a:lnTo>
                    <a:pt x="28295" y="40398"/>
                  </a:lnTo>
                  <a:lnTo>
                    <a:pt x="0" y="61722"/>
                  </a:lnTo>
                  <a:lnTo>
                    <a:pt x="0" y="64008"/>
                  </a:lnTo>
                  <a:lnTo>
                    <a:pt x="0" y="65532"/>
                  </a:lnTo>
                  <a:lnTo>
                    <a:pt x="0" y="310896"/>
                  </a:lnTo>
                  <a:lnTo>
                    <a:pt x="762" y="313182"/>
                  </a:lnTo>
                  <a:lnTo>
                    <a:pt x="3048" y="316230"/>
                  </a:lnTo>
                  <a:lnTo>
                    <a:pt x="3810" y="317182"/>
                  </a:lnTo>
                  <a:lnTo>
                    <a:pt x="5334" y="319087"/>
                  </a:lnTo>
                  <a:lnTo>
                    <a:pt x="6096" y="320040"/>
                  </a:lnTo>
                  <a:lnTo>
                    <a:pt x="22098" y="328650"/>
                  </a:lnTo>
                  <a:lnTo>
                    <a:pt x="31229" y="333565"/>
                  </a:lnTo>
                  <a:lnTo>
                    <a:pt x="100584" y="349783"/>
                  </a:lnTo>
                  <a:lnTo>
                    <a:pt x="144780" y="356616"/>
                  </a:lnTo>
                  <a:lnTo>
                    <a:pt x="160782" y="358140"/>
                  </a:lnTo>
                  <a:lnTo>
                    <a:pt x="211632" y="363639"/>
                  </a:lnTo>
                  <a:lnTo>
                    <a:pt x="262648" y="367411"/>
                  </a:lnTo>
                  <a:lnTo>
                    <a:pt x="313753" y="369874"/>
                  </a:lnTo>
                  <a:lnTo>
                    <a:pt x="364896" y="371475"/>
                  </a:lnTo>
                  <a:lnTo>
                    <a:pt x="416052" y="372618"/>
                  </a:lnTo>
                  <a:lnTo>
                    <a:pt x="461010" y="372618"/>
                  </a:lnTo>
                  <a:lnTo>
                    <a:pt x="483108" y="371856"/>
                  </a:lnTo>
                  <a:lnTo>
                    <a:pt x="504444" y="371856"/>
                  </a:lnTo>
                  <a:lnTo>
                    <a:pt x="553161" y="370179"/>
                  </a:lnTo>
                  <a:lnTo>
                    <a:pt x="601891" y="367906"/>
                  </a:lnTo>
                  <a:lnTo>
                    <a:pt x="650570" y="364718"/>
                  </a:lnTo>
                  <a:lnTo>
                    <a:pt x="699135" y="360299"/>
                  </a:lnTo>
                  <a:lnTo>
                    <a:pt x="747522" y="354330"/>
                  </a:lnTo>
                  <a:lnTo>
                    <a:pt x="762000" y="352044"/>
                  </a:lnTo>
                  <a:lnTo>
                    <a:pt x="775716" y="350520"/>
                  </a:lnTo>
                  <a:lnTo>
                    <a:pt x="829716" y="338518"/>
                  </a:lnTo>
                  <a:lnTo>
                    <a:pt x="868680" y="319506"/>
                  </a:lnTo>
                  <a:lnTo>
                    <a:pt x="872490" y="316344"/>
                  </a:lnTo>
                  <a:lnTo>
                    <a:pt x="876300" y="313182"/>
                  </a:lnTo>
                  <a:lnTo>
                    <a:pt x="876300" y="67056"/>
                  </a:lnTo>
                  <a:lnTo>
                    <a:pt x="876300" y="64008"/>
                  </a:lnTo>
                  <a:lnTo>
                    <a:pt x="876300" y="59436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070607" y="3765296"/>
            <a:ext cx="10350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5" dirty="0">
                <a:latin typeface="Arial MT"/>
                <a:cs typeface="Arial MT"/>
              </a:rPr>
              <a:t>C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697735" y="3995928"/>
            <a:ext cx="876300" cy="372745"/>
            <a:chOff x="1697735" y="3995928"/>
            <a:chExt cx="876300" cy="372745"/>
          </a:xfrm>
        </p:grpSpPr>
        <p:pic>
          <p:nvPicPr>
            <p:cNvPr id="36" name="object 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00021" y="3998976"/>
              <a:ext cx="872489" cy="368046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697735" y="3995940"/>
              <a:ext cx="876300" cy="372745"/>
            </a:xfrm>
            <a:custGeom>
              <a:avLst/>
              <a:gdLst/>
              <a:ahLst/>
              <a:cxnLst/>
              <a:rect l="l" t="t" r="r" b="b"/>
              <a:pathLst>
                <a:path w="876300" h="372745">
                  <a:moveTo>
                    <a:pt x="212598" y="12954"/>
                  </a:moveTo>
                  <a:lnTo>
                    <a:pt x="211836" y="12954"/>
                  </a:lnTo>
                  <a:lnTo>
                    <a:pt x="212598" y="12954"/>
                  </a:lnTo>
                  <a:close/>
                </a:path>
                <a:path w="876300" h="372745">
                  <a:moveTo>
                    <a:pt x="876300" y="60185"/>
                  </a:moveTo>
                  <a:lnTo>
                    <a:pt x="874014" y="56375"/>
                  </a:lnTo>
                  <a:lnTo>
                    <a:pt x="872490" y="55359"/>
                  </a:lnTo>
                  <a:lnTo>
                    <a:pt x="872490" y="61709"/>
                  </a:lnTo>
                  <a:lnTo>
                    <a:pt x="872490" y="63246"/>
                  </a:lnTo>
                  <a:lnTo>
                    <a:pt x="872490" y="66294"/>
                  </a:lnTo>
                  <a:lnTo>
                    <a:pt x="872490" y="70446"/>
                  </a:lnTo>
                  <a:lnTo>
                    <a:pt x="872490" y="311658"/>
                  </a:lnTo>
                  <a:lnTo>
                    <a:pt x="870966" y="314706"/>
                  </a:lnTo>
                  <a:lnTo>
                    <a:pt x="847344" y="328422"/>
                  </a:lnTo>
                  <a:lnTo>
                    <a:pt x="839724" y="331470"/>
                  </a:lnTo>
                  <a:lnTo>
                    <a:pt x="831342" y="334518"/>
                  </a:lnTo>
                  <a:lnTo>
                    <a:pt x="831342" y="333756"/>
                  </a:lnTo>
                  <a:lnTo>
                    <a:pt x="821436" y="336804"/>
                  </a:lnTo>
                  <a:lnTo>
                    <a:pt x="762889" y="348259"/>
                  </a:lnTo>
                  <a:lnTo>
                    <a:pt x="713244" y="355180"/>
                  </a:lnTo>
                  <a:lnTo>
                    <a:pt x="662457" y="360222"/>
                  </a:lnTo>
                  <a:lnTo>
                    <a:pt x="611187" y="363728"/>
                  </a:lnTo>
                  <a:lnTo>
                    <a:pt x="560095" y="366090"/>
                  </a:lnTo>
                  <a:lnTo>
                    <a:pt x="509816" y="367652"/>
                  </a:lnTo>
                  <a:lnTo>
                    <a:pt x="461010" y="368808"/>
                  </a:lnTo>
                  <a:lnTo>
                    <a:pt x="416052" y="368808"/>
                  </a:lnTo>
                  <a:lnTo>
                    <a:pt x="367131" y="367792"/>
                  </a:lnTo>
                  <a:lnTo>
                    <a:pt x="316750" y="366229"/>
                  </a:lnTo>
                  <a:lnTo>
                    <a:pt x="265569" y="363816"/>
                  </a:lnTo>
                  <a:lnTo>
                    <a:pt x="214210" y="360222"/>
                  </a:lnTo>
                  <a:lnTo>
                    <a:pt x="163334" y="355104"/>
                  </a:lnTo>
                  <a:lnTo>
                    <a:pt x="113550" y="348170"/>
                  </a:lnTo>
                  <a:lnTo>
                    <a:pt x="65366" y="339051"/>
                  </a:lnTo>
                  <a:lnTo>
                    <a:pt x="45720" y="333756"/>
                  </a:lnTo>
                  <a:lnTo>
                    <a:pt x="45720" y="334518"/>
                  </a:lnTo>
                  <a:lnTo>
                    <a:pt x="36576" y="331470"/>
                  </a:lnTo>
                  <a:lnTo>
                    <a:pt x="28956" y="328422"/>
                  </a:lnTo>
                  <a:lnTo>
                    <a:pt x="22098" y="326136"/>
                  </a:lnTo>
                  <a:lnTo>
                    <a:pt x="22860" y="326136"/>
                  </a:lnTo>
                  <a:lnTo>
                    <a:pt x="16764" y="323088"/>
                  </a:lnTo>
                  <a:lnTo>
                    <a:pt x="12192" y="320040"/>
                  </a:lnTo>
                  <a:lnTo>
                    <a:pt x="8382" y="316992"/>
                  </a:lnTo>
                  <a:lnTo>
                    <a:pt x="8382" y="317754"/>
                  </a:lnTo>
                  <a:lnTo>
                    <a:pt x="5334" y="314706"/>
                  </a:lnTo>
                  <a:lnTo>
                    <a:pt x="6096" y="314706"/>
                  </a:lnTo>
                  <a:lnTo>
                    <a:pt x="3810" y="310134"/>
                  </a:lnTo>
                  <a:lnTo>
                    <a:pt x="3810" y="69977"/>
                  </a:lnTo>
                  <a:lnTo>
                    <a:pt x="62547" y="96989"/>
                  </a:lnTo>
                  <a:lnTo>
                    <a:pt x="112623" y="106921"/>
                  </a:lnTo>
                  <a:lnTo>
                    <a:pt x="169862" y="114312"/>
                  </a:lnTo>
                  <a:lnTo>
                    <a:pt x="230047" y="119545"/>
                  </a:lnTo>
                  <a:lnTo>
                    <a:pt x="288975" y="123050"/>
                  </a:lnTo>
                  <a:lnTo>
                    <a:pt x="342430" y="125234"/>
                  </a:lnTo>
                  <a:lnTo>
                    <a:pt x="416052" y="127254"/>
                  </a:lnTo>
                  <a:lnTo>
                    <a:pt x="461010" y="127254"/>
                  </a:lnTo>
                  <a:lnTo>
                    <a:pt x="535254" y="125171"/>
                  </a:lnTo>
                  <a:lnTo>
                    <a:pt x="588518" y="123012"/>
                  </a:lnTo>
                  <a:lnTo>
                    <a:pt x="647065" y="119557"/>
                  </a:lnTo>
                  <a:lnTo>
                    <a:pt x="706843" y="114363"/>
                  </a:lnTo>
                  <a:lnTo>
                    <a:pt x="763739" y="107010"/>
                  </a:lnTo>
                  <a:lnTo>
                    <a:pt x="813676" y="97091"/>
                  </a:lnTo>
                  <a:lnTo>
                    <a:pt x="852551" y="84162"/>
                  </a:lnTo>
                  <a:lnTo>
                    <a:pt x="872490" y="70446"/>
                  </a:lnTo>
                  <a:lnTo>
                    <a:pt x="872490" y="66294"/>
                  </a:lnTo>
                  <a:lnTo>
                    <a:pt x="870966" y="69342"/>
                  </a:lnTo>
                  <a:lnTo>
                    <a:pt x="870966" y="68580"/>
                  </a:lnTo>
                  <a:lnTo>
                    <a:pt x="867918" y="71628"/>
                  </a:lnTo>
                  <a:lnTo>
                    <a:pt x="868680" y="71628"/>
                  </a:lnTo>
                  <a:lnTo>
                    <a:pt x="864870" y="74676"/>
                  </a:lnTo>
                  <a:lnTo>
                    <a:pt x="860298" y="77724"/>
                  </a:lnTo>
                  <a:lnTo>
                    <a:pt x="860298" y="76962"/>
                  </a:lnTo>
                  <a:lnTo>
                    <a:pt x="854202" y="80010"/>
                  </a:lnTo>
                  <a:lnTo>
                    <a:pt x="799680" y="95669"/>
                  </a:lnTo>
                  <a:lnTo>
                    <a:pt x="748233" y="105092"/>
                  </a:lnTo>
                  <a:lnTo>
                    <a:pt x="694397" y="111848"/>
                  </a:lnTo>
                  <a:lnTo>
                    <a:pt x="639572" y="116471"/>
                  </a:lnTo>
                  <a:lnTo>
                    <a:pt x="585152" y="119456"/>
                  </a:lnTo>
                  <a:lnTo>
                    <a:pt x="532523" y="121348"/>
                  </a:lnTo>
                  <a:lnTo>
                    <a:pt x="461010" y="123444"/>
                  </a:lnTo>
                  <a:lnTo>
                    <a:pt x="438150" y="123444"/>
                  </a:lnTo>
                  <a:lnTo>
                    <a:pt x="390385" y="122732"/>
                  </a:lnTo>
                  <a:lnTo>
                    <a:pt x="342265" y="121602"/>
                  </a:lnTo>
                  <a:lnTo>
                    <a:pt x="293941" y="119786"/>
                  </a:lnTo>
                  <a:lnTo>
                    <a:pt x="245567" y="117030"/>
                  </a:lnTo>
                  <a:lnTo>
                    <a:pt x="197307" y="113068"/>
                  </a:lnTo>
                  <a:lnTo>
                    <a:pt x="149326" y="107657"/>
                  </a:lnTo>
                  <a:lnTo>
                    <a:pt x="101790" y="100533"/>
                  </a:lnTo>
                  <a:lnTo>
                    <a:pt x="54864" y="91440"/>
                  </a:lnTo>
                  <a:lnTo>
                    <a:pt x="45720" y="88392"/>
                  </a:lnTo>
                  <a:lnTo>
                    <a:pt x="36576" y="86106"/>
                  </a:lnTo>
                  <a:lnTo>
                    <a:pt x="37338" y="86106"/>
                  </a:lnTo>
                  <a:lnTo>
                    <a:pt x="28956" y="83058"/>
                  </a:lnTo>
                  <a:lnTo>
                    <a:pt x="22098" y="80010"/>
                  </a:lnTo>
                  <a:lnTo>
                    <a:pt x="22860" y="80010"/>
                  </a:lnTo>
                  <a:lnTo>
                    <a:pt x="16764" y="76962"/>
                  </a:lnTo>
                  <a:lnTo>
                    <a:pt x="16764" y="77724"/>
                  </a:lnTo>
                  <a:lnTo>
                    <a:pt x="12192" y="74676"/>
                  </a:lnTo>
                  <a:lnTo>
                    <a:pt x="8382" y="71628"/>
                  </a:lnTo>
                  <a:lnTo>
                    <a:pt x="6096" y="69342"/>
                  </a:lnTo>
                  <a:lnTo>
                    <a:pt x="3810" y="64770"/>
                  </a:lnTo>
                  <a:lnTo>
                    <a:pt x="3810" y="63246"/>
                  </a:lnTo>
                  <a:lnTo>
                    <a:pt x="3810" y="62484"/>
                  </a:lnTo>
                  <a:lnTo>
                    <a:pt x="4572" y="60960"/>
                  </a:lnTo>
                  <a:lnTo>
                    <a:pt x="4572" y="61722"/>
                  </a:lnTo>
                  <a:lnTo>
                    <a:pt x="5334" y="60198"/>
                  </a:lnTo>
                  <a:lnTo>
                    <a:pt x="6096" y="58674"/>
                  </a:lnTo>
                  <a:lnTo>
                    <a:pt x="5334" y="58674"/>
                  </a:lnTo>
                  <a:lnTo>
                    <a:pt x="8382" y="55626"/>
                  </a:lnTo>
                  <a:lnTo>
                    <a:pt x="12192" y="52578"/>
                  </a:lnTo>
                  <a:lnTo>
                    <a:pt x="22098" y="47625"/>
                  </a:lnTo>
                  <a:lnTo>
                    <a:pt x="22860" y="47244"/>
                  </a:lnTo>
                  <a:lnTo>
                    <a:pt x="22098" y="47244"/>
                  </a:lnTo>
                  <a:lnTo>
                    <a:pt x="28956" y="44196"/>
                  </a:lnTo>
                  <a:lnTo>
                    <a:pt x="36576" y="42113"/>
                  </a:lnTo>
                  <a:lnTo>
                    <a:pt x="37338" y="41910"/>
                  </a:lnTo>
                  <a:lnTo>
                    <a:pt x="36576" y="41910"/>
                  </a:lnTo>
                  <a:lnTo>
                    <a:pt x="81940" y="30302"/>
                  </a:lnTo>
                  <a:lnTo>
                    <a:pt x="119468" y="23672"/>
                  </a:lnTo>
                  <a:lnTo>
                    <a:pt x="157276" y="18542"/>
                  </a:lnTo>
                  <a:lnTo>
                    <a:pt x="211721" y="13017"/>
                  </a:lnTo>
                  <a:lnTo>
                    <a:pt x="230124" y="11430"/>
                  </a:lnTo>
                  <a:lnTo>
                    <a:pt x="249174" y="9906"/>
                  </a:lnTo>
                  <a:lnTo>
                    <a:pt x="268224" y="9169"/>
                  </a:lnTo>
                  <a:lnTo>
                    <a:pt x="268986" y="9144"/>
                  </a:lnTo>
                  <a:lnTo>
                    <a:pt x="268224" y="9144"/>
                  </a:lnTo>
                  <a:lnTo>
                    <a:pt x="316750" y="6565"/>
                  </a:lnTo>
                  <a:lnTo>
                    <a:pt x="356692" y="5143"/>
                  </a:lnTo>
                  <a:lnTo>
                    <a:pt x="404939" y="4203"/>
                  </a:lnTo>
                  <a:lnTo>
                    <a:pt x="438150" y="4102"/>
                  </a:lnTo>
                  <a:lnTo>
                    <a:pt x="461010" y="4165"/>
                  </a:lnTo>
                  <a:lnTo>
                    <a:pt x="501624" y="4699"/>
                  </a:lnTo>
                  <a:lnTo>
                    <a:pt x="549935" y="6134"/>
                  </a:lnTo>
                  <a:lnTo>
                    <a:pt x="598144" y="8369"/>
                  </a:lnTo>
                  <a:lnTo>
                    <a:pt x="646176" y="11430"/>
                  </a:lnTo>
                  <a:lnTo>
                    <a:pt x="725119" y="19354"/>
                  </a:lnTo>
                  <a:lnTo>
                    <a:pt x="772871" y="26035"/>
                  </a:lnTo>
                  <a:lnTo>
                    <a:pt x="819759" y="35902"/>
                  </a:lnTo>
                  <a:lnTo>
                    <a:pt x="860298" y="50279"/>
                  </a:lnTo>
                  <a:lnTo>
                    <a:pt x="868680" y="55613"/>
                  </a:lnTo>
                  <a:lnTo>
                    <a:pt x="867918" y="55613"/>
                  </a:lnTo>
                  <a:lnTo>
                    <a:pt x="868680" y="56375"/>
                  </a:lnTo>
                  <a:lnTo>
                    <a:pt x="870966" y="58661"/>
                  </a:lnTo>
                  <a:lnTo>
                    <a:pt x="872490" y="61709"/>
                  </a:lnTo>
                  <a:lnTo>
                    <a:pt x="872490" y="55359"/>
                  </a:lnTo>
                  <a:lnTo>
                    <a:pt x="821131" y="32131"/>
                  </a:lnTo>
                  <a:lnTo>
                    <a:pt x="762000" y="20561"/>
                  </a:lnTo>
                  <a:lnTo>
                    <a:pt x="682663" y="10731"/>
                  </a:lnTo>
                  <a:lnTo>
                    <a:pt x="632853" y="6629"/>
                  </a:lnTo>
                  <a:lnTo>
                    <a:pt x="582930" y="3657"/>
                  </a:lnTo>
                  <a:lnTo>
                    <a:pt x="532980" y="1714"/>
                  </a:lnTo>
                  <a:lnTo>
                    <a:pt x="483108" y="762"/>
                  </a:lnTo>
                  <a:lnTo>
                    <a:pt x="461010" y="762"/>
                  </a:lnTo>
                  <a:lnTo>
                    <a:pt x="438150" y="0"/>
                  </a:lnTo>
                  <a:lnTo>
                    <a:pt x="416052" y="0"/>
                  </a:lnTo>
                  <a:lnTo>
                    <a:pt x="393954" y="762"/>
                  </a:lnTo>
                  <a:lnTo>
                    <a:pt x="344004" y="1714"/>
                  </a:lnTo>
                  <a:lnTo>
                    <a:pt x="294081" y="3632"/>
                  </a:lnTo>
                  <a:lnTo>
                    <a:pt x="244221" y="6591"/>
                  </a:lnTo>
                  <a:lnTo>
                    <a:pt x="194310" y="10706"/>
                  </a:lnTo>
                  <a:lnTo>
                    <a:pt x="144780" y="16002"/>
                  </a:lnTo>
                  <a:lnTo>
                    <a:pt x="90398" y="24777"/>
                  </a:lnTo>
                  <a:lnTo>
                    <a:pt x="26860" y="40995"/>
                  </a:lnTo>
                  <a:lnTo>
                    <a:pt x="0" y="61722"/>
                  </a:lnTo>
                  <a:lnTo>
                    <a:pt x="0" y="64008"/>
                  </a:lnTo>
                  <a:lnTo>
                    <a:pt x="0" y="65532"/>
                  </a:lnTo>
                  <a:lnTo>
                    <a:pt x="0" y="310896"/>
                  </a:lnTo>
                  <a:lnTo>
                    <a:pt x="762" y="313182"/>
                  </a:lnTo>
                  <a:lnTo>
                    <a:pt x="3048" y="316992"/>
                  </a:lnTo>
                  <a:lnTo>
                    <a:pt x="3810" y="317754"/>
                  </a:lnTo>
                  <a:lnTo>
                    <a:pt x="5334" y="319278"/>
                  </a:lnTo>
                  <a:lnTo>
                    <a:pt x="6096" y="320040"/>
                  </a:lnTo>
                  <a:lnTo>
                    <a:pt x="22098" y="328612"/>
                  </a:lnTo>
                  <a:lnTo>
                    <a:pt x="30695" y="333222"/>
                  </a:lnTo>
                  <a:lnTo>
                    <a:pt x="65366" y="343306"/>
                  </a:lnTo>
                  <a:lnTo>
                    <a:pt x="101257" y="350316"/>
                  </a:lnTo>
                  <a:lnTo>
                    <a:pt x="129540" y="354330"/>
                  </a:lnTo>
                  <a:lnTo>
                    <a:pt x="144780" y="356616"/>
                  </a:lnTo>
                  <a:lnTo>
                    <a:pt x="211721" y="363601"/>
                  </a:lnTo>
                  <a:lnTo>
                    <a:pt x="262724" y="367322"/>
                  </a:lnTo>
                  <a:lnTo>
                    <a:pt x="313791" y="370065"/>
                  </a:lnTo>
                  <a:lnTo>
                    <a:pt x="364896" y="371830"/>
                  </a:lnTo>
                  <a:lnTo>
                    <a:pt x="416052" y="372618"/>
                  </a:lnTo>
                  <a:lnTo>
                    <a:pt x="483108" y="372618"/>
                  </a:lnTo>
                  <a:lnTo>
                    <a:pt x="504444" y="371856"/>
                  </a:lnTo>
                  <a:lnTo>
                    <a:pt x="552983" y="370230"/>
                  </a:lnTo>
                  <a:lnTo>
                    <a:pt x="601814" y="368020"/>
                  </a:lnTo>
                  <a:lnTo>
                    <a:pt x="650671" y="364871"/>
                  </a:lnTo>
                  <a:lnTo>
                    <a:pt x="699325" y="360426"/>
                  </a:lnTo>
                  <a:lnTo>
                    <a:pt x="747522" y="354330"/>
                  </a:lnTo>
                  <a:lnTo>
                    <a:pt x="762000" y="352806"/>
                  </a:lnTo>
                  <a:lnTo>
                    <a:pt x="829983" y="338416"/>
                  </a:lnTo>
                  <a:lnTo>
                    <a:pt x="867918" y="320255"/>
                  </a:lnTo>
                  <a:lnTo>
                    <a:pt x="872490" y="316395"/>
                  </a:lnTo>
                  <a:lnTo>
                    <a:pt x="876300" y="313182"/>
                  </a:lnTo>
                  <a:lnTo>
                    <a:pt x="876300" y="67818"/>
                  </a:lnTo>
                  <a:lnTo>
                    <a:pt x="876300" y="64008"/>
                  </a:lnTo>
                  <a:lnTo>
                    <a:pt x="876300" y="60185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070607" y="4132579"/>
            <a:ext cx="10350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5" dirty="0">
                <a:latin typeface="Arial MT"/>
                <a:cs typeface="Arial MT"/>
              </a:rPr>
              <a:t>D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3351276" y="2801873"/>
            <a:ext cx="876300" cy="372745"/>
            <a:chOff x="3351276" y="2801873"/>
            <a:chExt cx="876300" cy="372745"/>
          </a:xfrm>
        </p:grpSpPr>
        <p:pic>
          <p:nvPicPr>
            <p:cNvPr id="40" name="object 4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53562" y="2804921"/>
              <a:ext cx="872489" cy="367283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3351276" y="2801873"/>
              <a:ext cx="876300" cy="372745"/>
            </a:xfrm>
            <a:custGeom>
              <a:avLst/>
              <a:gdLst/>
              <a:ahLst/>
              <a:cxnLst/>
              <a:rect l="l" t="t" r="r" b="b"/>
              <a:pathLst>
                <a:path w="876300" h="372744">
                  <a:moveTo>
                    <a:pt x="876300" y="61722"/>
                  </a:moveTo>
                  <a:lnTo>
                    <a:pt x="875538" y="59436"/>
                  </a:lnTo>
                  <a:lnTo>
                    <a:pt x="874014" y="56388"/>
                  </a:lnTo>
                  <a:lnTo>
                    <a:pt x="872490" y="55359"/>
                  </a:lnTo>
                  <a:lnTo>
                    <a:pt x="872490" y="60960"/>
                  </a:lnTo>
                  <a:lnTo>
                    <a:pt x="872490" y="63246"/>
                  </a:lnTo>
                  <a:lnTo>
                    <a:pt x="872490" y="65532"/>
                  </a:lnTo>
                  <a:lnTo>
                    <a:pt x="872490" y="71907"/>
                  </a:lnTo>
                  <a:lnTo>
                    <a:pt x="872490" y="311658"/>
                  </a:lnTo>
                  <a:lnTo>
                    <a:pt x="870966" y="314706"/>
                  </a:lnTo>
                  <a:lnTo>
                    <a:pt x="870966" y="313944"/>
                  </a:lnTo>
                  <a:lnTo>
                    <a:pt x="867918" y="316992"/>
                  </a:lnTo>
                  <a:lnTo>
                    <a:pt x="868680" y="316992"/>
                  </a:lnTo>
                  <a:lnTo>
                    <a:pt x="864870" y="320040"/>
                  </a:lnTo>
                  <a:lnTo>
                    <a:pt x="859536" y="323088"/>
                  </a:lnTo>
                  <a:lnTo>
                    <a:pt x="860298" y="323088"/>
                  </a:lnTo>
                  <a:lnTo>
                    <a:pt x="854202" y="326136"/>
                  </a:lnTo>
                  <a:lnTo>
                    <a:pt x="854202" y="325374"/>
                  </a:lnTo>
                  <a:lnTo>
                    <a:pt x="847344" y="328422"/>
                  </a:lnTo>
                  <a:lnTo>
                    <a:pt x="839724" y="331470"/>
                  </a:lnTo>
                  <a:lnTo>
                    <a:pt x="795058" y="342315"/>
                  </a:lnTo>
                  <a:lnTo>
                    <a:pt x="748398" y="350608"/>
                  </a:lnTo>
                  <a:lnTo>
                    <a:pt x="700341" y="356755"/>
                  </a:lnTo>
                  <a:lnTo>
                    <a:pt x="651484" y="361149"/>
                  </a:lnTo>
                  <a:lnTo>
                    <a:pt x="602437" y="364159"/>
                  </a:lnTo>
                  <a:lnTo>
                    <a:pt x="553808" y="366179"/>
                  </a:lnTo>
                  <a:lnTo>
                    <a:pt x="506209" y="367601"/>
                  </a:lnTo>
                  <a:lnTo>
                    <a:pt x="461010" y="368795"/>
                  </a:lnTo>
                  <a:lnTo>
                    <a:pt x="416052" y="368808"/>
                  </a:lnTo>
                  <a:lnTo>
                    <a:pt x="369849" y="367665"/>
                  </a:lnTo>
                  <a:lnTo>
                    <a:pt x="322440" y="366255"/>
                  </a:lnTo>
                  <a:lnTo>
                    <a:pt x="273824" y="364210"/>
                  </a:lnTo>
                  <a:lnTo>
                    <a:pt x="224802" y="361149"/>
                  </a:lnTo>
                  <a:lnTo>
                    <a:pt x="175971" y="356717"/>
                  </a:lnTo>
                  <a:lnTo>
                    <a:pt x="127914" y="350532"/>
                  </a:lnTo>
                  <a:lnTo>
                    <a:pt x="81254" y="342239"/>
                  </a:lnTo>
                  <a:lnTo>
                    <a:pt x="36576" y="331470"/>
                  </a:lnTo>
                  <a:lnTo>
                    <a:pt x="22098" y="325374"/>
                  </a:lnTo>
                  <a:lnTo>
                    <a:pt x="22098" y="326136"/>
                  </a:lnTo>
                  <a:lnTo>
                    <a:pt x="11430" y="320040"/>
                  </a:lnTo>
                  <a:lnTo>
                    <a:pt x="12192" y="320040"/>
                  </a:lnTo>
                  <a:lnTo>
                    <a:pt x="8382" y="316992"/>
                  </a:lnTo>
                  <a:lnTo>
                    <a:pt x="6096" y="314706"/>
                  </a:lnTo>
                  <a:lnTo>
                    <a:pt x="3810" y="311658"/>
                  </a:lnTo>
                  <a:lnTo>
                    <a:pt x="4572" y="311658"/>
                  </a:lnTo>
                  <a:lnTo>
                    <a:pt x="3810" y="310134"/>
                  </a:lnTo>
                  <a:lnTo>
                    <a:pt x="3810" y="71882"/>
                  </a:lnTo>
                  <a:lnTo>
                    <a:pt x="5334" y="72898"/>
                  </a:lnTo>
                  <a:lnTo>
                    <a:pt x="11430" y="76949"/>
                  </a:lnTo>
                  <a:lnTo>
                    <a:pt x="55524" y="95097"/>
                  </a:lnTo>
                  <a:lnTo>
                    <a:pt x="115062" y="106680"/>
                  </a:lnTo>
                  <a:lnTo>
                    <a:pt x="194437" y="116560"/>
                  </a:lnTo>
                  <a:lnTo>
                    <a:pt x="244221" y="120662"/>
                  </a:lnTo>
                  <a:lnTo>
                    <a:pt x="294081" y="123621"/>
                  </a:lnTo>
                  <a:lnTo>
                    <a:pt x="344208" y="125552"/>
                  </a:lnTo>
                  <a:lnTo>
                    <a:pt x="393954" y="126492"/>
                  </a:lnTo>
                  <a:lnTo>
                    <a:pt x="486587" y="126428"/>
                  </a:lnTo>
                  <a:lnTo>
                    <a:pt x="532739" y="125526"/>
                  </a:lnTo>
                  <a:lnTo>
                    <a:pt x="582587" y="123609"/>
                  </a:lnTo>
                  <a:lnTo>
                    <a:pt x="632447" y="120662"/>
                  </a:lnTo>
                  <a:lnTo>
                    <a:pt x="682155" y="116573"/>
                  </a:lnTo>
                  <a:lnTo>
                    <a:pt x="731520" y="111252"/>
                  </a:lnTo>
                  <a:lnTo>
                    <a:pt x="786434" y="102400"/>
                  </a:lnTo>
                  <a:lnTo>
                    <a:pt x="853668" y="84607"/>
                  </a:lnTo>
                  <a:lnTo>
                    <a:pt x="868680" y="74472"/>
                  </a:lnTo>
                  <a:lnTo>
                    <a:pt x="872490" y="71907"/>
                  </a:lnTo>
                  <a:lnTo>
                    <a:pt x="872490" y="65532"/>
                  </a:lnTo>
                  <a:lnTo>
                    <a:pt x="870966" y="69342"/>
                  </a:lnTo>
                  <a:lnTo>
                    <a:pt x="870966" y="68580"/>
                  </a:lnTo>
                  <a:lnTo>
                    <a:pt x="867918" y="71628"/>
                  </a:lnTo>
                  <a:lnTo>
                    <a:pt x="868680" y="71628"/>
                  </a:lnTo>
                  <a:lnTo>
                    <a:pt x="864870" y="74676"/>
                  </a:lnTo>
                  <a:lnTo>
                    <a:pt x="859536" y="76962"/>
                  </a:lnTo>
                  <a:lnTo>
                    <a:pt x="860298" y="76962"/>
                  </a:lnTo>
                  <a:lnTo>
                    <a:pt x="854202" y="80010"/>
                  </a:lnTo>
                  <a:lnTo>
                    <a:pt x="800519" y="95250"/>
                  </a:lnTo>
                  <a:lnTo>
                    <a:pt x="750443" y="104584"/>
                  </a:lnTo>
                  <a:lnTo>
                    <a:pt x="698144" y="111467"/>
                  </a:lnTo>
                  <a:lnTo>
                    <a:pt x="644588" y="116281"/>
                  </a:lnTo>
                  <a:lnTo>
                    <a:pt x="590816" y="119430"/>
                  </a:lnTo>
                  <a:lnTo>
                    <a:pt x="537806" y="121285"/>
                  </a:lnTo>
                  <a:lnTo>
                    <a:pt x="486587" y="122237"/>
                  </a:lnTo>
                  <a:lnTo>
                    <a:pt x="438150" y="122682"/>
                  </a:lnTo>
                  <a:lnTo>
                    <a:pt x="393954" y="122682"/>
                  </a:lnTo>
                  <a:lnTo>
                    <a:pt x="344004" y="121323"/>
                  </a:lnTo>
                  <a:lnTo>
                    <a:pt x="290372" y="119405"/>
                  </a:lnTo>
                  <a:lnTo>
                    <a:pt x="234213" y="116306"/>
                  </a:lnTo>
                  <a:lnTo>
                    <a:pt x="177507" y="111429"/>
                  </a:lnTo>
                  <a:lnTo>
                    <a:pt x="122072" y="104152"/>
                  </a:lnTo>
                  <a:lnTo>
                    <a:pt x="69672" y="93891"/>
                  </a:lnTo>
                  <a:lnTo>
                    <a:pt x="22098" y="80010"/>
                  </a:lnTo>
                  <a:lnTo>
                    <a:pt x="16764" y="76962"/>
                  </a:lnTo>
                  <a:lnTo>
                    <a:pt x="11430" y="74676"/>
                  </a:lnTo>
                  <a:lnTo>
                    <a:pt x="12192" y="74676"/>
                  </a:lnTo>
                  <a:lnTo>
                    <a:pt x="8382" y="71628"/>
                  </a:lnTo>
                  <a:lnTo>
                    <a:pt x="6096" y="69342"/>
                  </a:lnTo>
                  <a:lnTo>
                    <a:pt x="3810" y="65532"/>
                  </a:lnTo>
                  <a:lnTo>
                    <a:pt x="4572" y="66294"/>
                  </a:lnTo>
                  <a:lnTo>
                    <a:pt x="3810" y="64770"/>
                  </a:lnTo>
                  <a:lnTo>
                    <a:pt x="3810" y="63246"/>
                  </a:lnTo>
                  <a:lnTo>
                    <a:pt x="3810" y="62484"/>
                  </a:lnTo>
                  <a:lnTo>
                    <a:pt x="4572" y="60960"/>
                  </a:lnTo>
                  <a:lnTo>
                    <a:pt x="3810" y="61722"/>
                  </a:lnTo>
                  <a:lnTo>
                    <a:pt x="5334" y="59182"/>
                  </a:lnTo>
                  <a:lnTo>
                    <a:pt x="6096" y="57912"/>
                  </a:lnTo>
                  <a:lnTo>
                    <a:pt x="8382" y="55626"/>
                  </a:lnTo>
                  <a:lnTo>
                    <a:pt x="11430" y="53187"/>
                  </a:lnTo>
                  <a:lnTo>
                    <a:pt x="12192" y="52578"/>
                  </a:lnTo>
                  <a:lnTo>
                    <a:pt x="11430" y="52578"/>
                  </a:lnTo>
                  <a:lnTo>
                    <a:pt x="16764" y="49530"/>
                  </a:lnTo>
                  <a:lnTo>
                    <a:pt x="16764" y="50292"/>
                  </a:lnTo>
                  <a:lnTo>
                    <a:pt x="22098" y="47244"/>
                  </a:lnTo>
                  <a:lnTo>
                    <a:pt x="73558" y="32397"/>
                  </a:lnTo>
                  <a:lnTo>
                    <a:pt x="120954" y="23368"/>
                  </a:lnTo>
                  <a:lnTo>
                    <a:pt x="170281" y="16700"/>
                  </a:lnTo>
                  <a:lnTo>
                    <a:pt x="220687" y="11950"/>
                  </a:lnTo>
                  <a:lnTo>
                    <a:pt x="271322" y="8724"/>
                  </a:lnTo>
                  <a:lnTo>
                    <a:pt x="321322" y="6565"/>
                  </a:lnTo>
                  <a:lnTo>
                    <a:pt x="370052" y="5067"/>
                  </a:lnTo>
                  <a:lnTo>
                    <a:pt x="416052" y="3810"/>
                  </a:lnTo>
                  <a:lnTo>
                    <a:pt x="461010" y="3810"/>
                  </a:lnTo>
                  <a:lnTo>
                    <a:pt x="506996" y="5105"/>
                  </a:lnTo>
                  <a:lnTo>
                    <a:pt x="555421" y="6604"/>
                  </a:lnTo>
                  <a:lnTo>
                    <a:pt x="605396" y="8750"/>
                  </a:lnTo>
                  <a:lnTo>
                    <a:pt x="656018" y="11963"/>
                  </a:lnTo>
                  <a:lnTo>
                    <a:pt x="706424" y="16687"/>
                  </a:lnTo>
                  <a:lnTo>
                    <a:pt x="755789" y="23368"/>
                  </a:lnTo>
                  <a:lnTo>
                    <a:pt x="802970" y="32372"/>
                  </a:lnTo>
                  <a:lnTo>
                    <a:pt x="847344" y="44196"/>
                  </a:lnTo>
                  <a:lnTo>
                    <a:pt x="859536" y="49911"/>
                  </a:lnTo>
                  <a:lnTo>
                    <a:pt x="860298" y="50292"/>
                  </a:lnTo>
                  <a:lnTo>
                    <a:pt x="859536" y="49530"/>
                  </a:lnTo>
                  <a:lnTo>
                    <a:pt x="864870" y="52578"/>
                  </a:lnTo>
                  <a:lnTo>
                    <a:pt x="868680" y="55626"/>
                  </a:lnTo>
                  <a:lnTo>
                    <a:pt x="867918" y="55626"/>
                  </a:lnTo>
                  <a:lnTo>
                    <a:pt x="868680" y="56388"/>
                  </a:lnTo>
                  <a:lnTo>
                    <a:pt x="870966" y="58674"/>
                  </a:lnTo>
                  <a:lnTo>
                    <a:pt x="870966" y="57912"/>
                  </a:lnTo>
                  <a:lnTo>
                    <a:pt x="872490" y="60960"/>
                  </a:lnTo>
                  <a:lnTo>
                    <a:pt x="872490" y="55359"/>
                  </a:lnTo>
                  <a:lnTo>
                    <a:pt x="853617" y="42494"/>
                  </a:lnTo>
                  <a:lnTo>
                    <a:pt x="786625" y="24942"/>
                  </a:lnTo>
                  <a:lnTo>
                    <a:pt x="746760" y="18288"/>
                  </a:lnTo>
                  <a:lnTo>
                    <a:pt x="682155" y="10693"/>
                  </a:lnTo>
                  <a:lnTo>
                    <a:pt x="632447" y="6604"/>
                  </a:lnTo>
                  <a:lnTo>
                    <a:pt x="582587" y="3644"/>
                  </a:lnTo>
                  <a:lnTo>
                    <a:pt x="532739" y="1727"/>
                  </a:lnTo>
                  <a:lnTo>
                    <a:pt x="483108" y="762"/>
                  </a:lnTo>
                  <a:lnTo>
                    <a:pt x="461010" y="0"/>
                  </a:lnTo>
                  <a:lnTo>
                    <a:pt x="416052" y="0"/>
                  </a:lnTo>
                  <a:lnTo>
                    <a:pt x="393192" y="762"/>
                  </a:lnTo>
                  <a:lnTo>
                    <a:pt x="343395" y="1739"/>
                  </a:lnTo>
                  <a:lnTo>
                    <a:pt x="293636" y="3657"/>
                  </a:lnTo>
                  <a:lnTo>
                    <a:pt x="243370" y="6667"/>
                  </a:lnTo>
                  <a:lnTo>
                    <a:pt x="194284" y="10706"/>
                  </a:lnTo>
                  <a:lnTo>
                    <a:pt x="144780" y="16002"/>
                  </a:lnTo>
                  <a:lnTo>
                    <a:pt x="88658" y="25158"/>
                  </a:lnTo>
                  <a:lnTo>
                    <a:pt x="28663" y="40246"/>
                  </a:lnTo>
                  <a:lnTo>
                    <a:pt x="0" y="61722"/>
                  </a:lnTo>
                  <a:lnTo>
                    <a:pt x="0" y="64008"/>
                  </a:lnTo>
                  <a:lnTo>
                    <a:pt x="0" y="65532"/>
                  </a:lnTo>
                  <a:lnTo>
                    <a:pt x="0" y="310896"/>
                  </a:lnTo>
                  <a:lnTo>
                    <a:pt x="762" y="313182"/>
                  </a:lnTo>
                  <a:lnTo>
                    <a:pt x="2286" y="316992"/>
                  </a:lnTo>
                  <a:lnTo>
                    <a:pt x="3810" y="317792"/>
                  </a:lnTo>
                  <a:lnTo>
                    <a:pt x="5334" y="318592"/>
                  </a:lnTo>
                  <a:lnTo>
                    <a:pt x="11430" y="321767"/>
                  </a:lnTo>
                  <a:lnTo>
                    <a:pt x="33032" y="333032"/>
                  </a:lnTo>
                  <a:lnTo>
                    <a:pt x="75755" y="345503"/>
                  </a:lnTo>
                  <a:lnTo>
                    <a:pt x="127203" y="354888"/>
                  </a:lnTo>
                  <a:lnTo>
                    <a:pt x="184162" y="361632"/>
                  </a:lnTo>
                  <a:lnTo>
                    <a:pt x="243370" y="366242"/>
                  </a:lnTo>
                  <a:lnTo>
                    <a:pt x="301612" y="369176"/>
                  </a:lnTo>
                  <a:lnTo>
                    <a:pt x="355638" y="370903"/>
                  </a:lnTo>
                  <a:lnTo>
                    <a:pt x="402234" y="371894"/>
                  </a:lnTo>
                  <a:lnTo>
                    <a:pt x="438150" y="372618"/>
                  </a:lnTo>
                  <a:lnTo>
                    <a:pt x="461010" y="372592"/>
                  </a:lnTo>
                  <a:lnTo>
                    <a:pt x="483108" y="371856"/>
                  </a:lnTo>
                  <a:lnTo>
                    <a:pt x="512610" y="371462"/>
                  </a:lnTo>
                  <a:lnTo>
                    <a:pt x="561530" y="369874"/>
                  </a:lnTo>
                  <a:lnTo>
                    <a:pt x="622973" y="366636"/>
                  </a:lnTo>
                  <a:lnTo>
                    <a:pt x="690029" y="361340"/>
                  </a:lnTo>
                  <a:lnTo>
                    <a:pt x="755789" y="353555"/>
                  </a:lnTo>
                  <a:lnTo>
                    <a:pt x="813358" y="342836"/>
                  </a:lnTo>
                  <a:lnTo>
                    <a:pt x="855827" y="328764"/>
                  </a:lnTo>
                  <a:lnTo>
                    <a:pt x="872490" y="314223"/>
                  </a:lnTo>
                  <a:lnTo>
                    <a:pt x="876300" y="310896"/>
                  </a:lnTo>
                  <a:lnTo>
                    <a:pt x="876300" y="65532"/>
                  </a:lnTo>
                  <a:lnTo>
                    <a:pt x="876300" y="64008"/>
                  </a:lnTo>
                  <a:lnTo>
                    <a:pt x="876300" y="61722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3724147" y="2938525"/>
            <a:ext cx="9715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5" dirty="0">
                <a:latin typeface="Arial MT"/>
                <a:cs typeface="Arial MT"/>
              </a:rPr>
              <a:t>E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3351276" y="3215719"/>
            <a:ext cx="876300" cy="372110"/>
            <a:chOff x="3351276" y="3215719"/>
            <a:chExt cx="876300" cy="372110"/>
          </a:xfrm>
        </p:grpSpPr>
        <p:pic>
          <p:nvPicPr>
            <p:cNvPr id="44" name="object 4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353562" y="3217925"/>
              <a:ext cx="872489" cy="368046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3351276" y="3215728"/>
              <a:ext cx="876300" cy="372110"/>
            </a:xfrm>
            <a:custGeom>
              <a:avLst/>
              <a:gdLst/>
              <a:ahLst/>
              <a:cxnLst/>
              <a:rect l="l" t="t" r="r" b="b"/>
              <a:pathLst>
                <a:path w="876300" h="372110">
                  <a:moveTo>
                    <a:pt x="876300" y="60871"/>
                  </a:moveTo>
                  <a:lnTo>
                    <a:pt x="875538" y="59347"/>
                  </a:lnTo>
                  <a:lnTo>
                    <a:pt x="874014" y="55537"/>
                  </a:lnTo>
                  <a:lnTo>
                    <a:pt x="872490" y="54584"/>
                  </a:lnTo>
                  <a:lnTo>
                    <a:pt x="872490" y="310807"/>
                  </a:lnTo>
                  <a:lnTo>
                    <a:pt x="870966" y="313855"/>
                  </a:lnTo>
                  <a:lnTo>
                    <a:pt x="867918" y="316903"/>
                  </a:lnTo>
                  <a:lnTo>
                    <a:pt x="868680" y="316903"/>
                  </a:lnTo>
                  <a:lnTo>
                    <a:pt x="864870" y="319951"/>
                  </a:lnTo>
                  <a:lnTo>
                    <a:pt x="864870" y="319189"/>
                  </a:lnTo>
                  <a:lnTo>
                    <a:pt x="859536" y="322237"/>
                  </a:lnTo>
                  <a:lnTo>
                    <a:pt x="860298" y="322237"/>
                  </a:lnTo>
                  <a:lnTo>
                    <a:pt x="854202" y="325285"/>
                  </a:lnTo>
                  <a:lnTo>
                    <a:pt x="800658" y="340436"/>
                  </a:lnTo>
                  <a:lnTo>
                    <a:pt x="750620" y="349694"/>
                  </a:lnTo>
                  <a:lnTo>
                    <a:pt x="698246" y="356514"/>
                  </a:lnTo>
                  <a:lnTo>
                    <a:pt x="644613" y="361289"/>
                  </a:lnTo>
                  <a:lnTo>
                    <a:pt x="590727" y="364426"/>
                  </a:lnTo>
                  <a:lnTo>
                    <a:pt x="537667" y="366318"/>
                  </a:lnTo>
                  <a:lnTo>
                    <a:pt x="486448" y="367360"/>
                  </a:lnTo>
                  <a:lnTo>
                    <a:pt x="438150" y="367957"/>
                  </a:lnTo>
                  <a:lnTo>
                    <a:pt x="393954" y="367957"/>
                  </a:lnTo>
                  <a:lnTo>
                    <a:pt x="344500" y="366509"/>
                  </a:lnTo>
                  <a:lnTo>
                    <a:pt x="290664" y="364502"/>
                  </a:lnTo>
                  <a:lnTo>
                    <a:pt x="234327" y="361365"/>
                  </a:lnTo>
                  <a:lnTo>
                    <a:pt x="177406" y="356489"/>
                  </a:lnTo>
                  <a:lnTo>
                    <a:pt x="121793" y="349250"/>
                  </a:lnTo>
                  <a:lnTo>
                    <a:pt x="69380" y="339051"/>
                  </a:lnTo>
                  <a:lnTo>
                    <a:pt x="22098" y="325285"/>
                  </a:lnTo>
                  <a:lnTo>
                    <a:pt x="11430" y="319189"/>
                  </a:lnTo>
                  <a:lnTo>
                    <a:pt x="12192" y="319951"/>
                  </a:lnTo>
                  <a:lnTo>
                    <a:pt x="8382" y="316903"/>
                  </a:lnTo>
                  <a:lnTo>
                    <a:pt x="5334" y="313855"/>
                  </a:lnTo>
                  <a:lnTo>
                    <a:pt x="6096" y="313855"/>
                  </a:lnTo>
                  <a:lnTo>
                    <a:pt x="3810" y="310807"/>
                  </a:lnTo>
                  <a:lnTo>
                    <a:pt x="4572" y="311569"/>
                  </a:lnTo>
                  <a:lnTo>
                    <a:pt x="3810" y="310045"/>
                  </a:lnTo>
                  <a:lnTo>
                    <a:pt x="3810" y="71729"/>
                  </a:lnTo>
                  <a:lnTo>
                    <a:pt x="5334" y="72682"/>
                  </a:lnTo>
                  <a:lnTo>
                    <a:pt x="11430" y="76466"/>
                  </a:lnTo>
                  <a:lnTo>
                    <a:pt x="24892" y="84848"/>
                  </a:lnTo>
                  <a:lnTo>
                    <a:pt x="55778" y="94754"/>
                  </a:lnTo>
                  <a:lnTo>
                    <a:pt x="88099" y="101625"/>
                  </a:lnTo>
                  <a:lnTo>
                    <a:pt x="115062" y="106591"/>
                  </a:lnTo>
                  <a:lnTo>
                    <a:pt x="129540" y="108115"/>
                  </a:lnTo>
                  <a:lnTo>
                    <a:pt x="144780" y="110401"/>
                  </a:lnTo>
                  <a:lnTo>
                    <a:pt x="194576" y="115963"/>
                  </a:lnTo>
                  <a:lnTo>
                    <a:pt x="244309" y="119951"/>
                  </a:lnTo>
                  <a:lnTo>
                    <a:pt x="294043" y="122758"/>
                  </a:lnTo>
                  <a:lnTo>
                    <a:pt x="343890" y="124790"/>
                  </a:lnTo>
                  <a:lnTo>
                    <a:pt x="393954" y="126403"/>
                  </a:lnTo>
                  <a:lnTo>
                    <a:pt x="460248" y="126403"/>
                  </a:lnTo>
                  <a:lnTo>
                    <a:pt x="483108" y="125641"/>
                  </a:lnTo>
                  <a:lnTo>
                    <a:pt x="532726" y="124714"/>
                  </a:lnTo>
                  <a:lnTo>
                    <a:pt x="582587" y="122859"/>
                  </a:lnTo>
                  <a:lnTo>
                    <a:pt x="632472" y="119964"/>
                  </a:lnTo>
                  <a:lnTo>
                    <a:pt x="682193" y="115862"/>
                  </a:lnTo>
                  <a:lnTo>
                    <a:pt x="731520" y="110401"/>
                  </a:lnTo>
                  <a:lnTo>
                    <a:pt x="746760" y="108115"/>
                  </a:lnTo>
                  <a:lnTo>
                    <a:pt x="761238" y="106591"/>
                  </a:lnTo>
                  <a:lnTo>
                    <a:pt x="820610" y="94742"/>
                  </a:lnTo>
                  <a:lnTo>
                    <a:pt x="860298" y="79438"/>
                  </a:lnTo>
                  <a:lnTo>
                    <a:pt x="868680" y="74142"/>
                  </a:lnTo>
                  <a:lnTo>
                    <a:pt x="872490" y="71742"/>
                  </a:lnTo>
                  <a:lnTo>
                    <a:pt x="872490" y="65443"/>
                  </a:lnTo>
                  <a:lnTo>
                    <a:pt x="870966" y="68491"/>
                  </a:lnTo>
                  <a:lnTo>
                    <a:pt x="870966" y="67729"/>
                  </a:lnTo>
                  <a:lnTo>
                    <a:pt x="867918" y="70777"/>
                  </a:lnTo>
                  <a:lnTo>
                    <a:pt x="868680" y="70777"/>
                  </a:lnTo>
                  <a:lnTo>
                    <a:pt x="864870" y="73825"/>
                  </a:lnTo>
                  <a:lnTo>
                    <a:pt x="859536" y="76873"/>
                  </a:lnTo>
                  <a:lnTo>
                    <a:pt x="860298" y="76873"/>
                  </a:lnTo>
                  <a:lnTo>
                    <a:pt x="854202" y="79921"/>
                  </a:lnTo>
                  <a:lnTo>
                    <a:pt x="801344" y="94665"/>
                  </a:lnTo>
                  <a:lnTo>
                    <a:pt x="751459" y="104051"/>
                  </a:lnTo>
                  <a:lnTo>
                    <a:pt x="698906" y="110845"/>
                  </a:lnTo>
                  <a:lnTo>
                    <a:pt x="644867" y="115531"/>
                  </a:lnTo>
                  <a:lnTo>
                    <a:pt x="590562" y="118567"/>
                  </a:lnTo>
                  <a:lnTo>
                    <a:pt x="537197" y="120446"/>
                  </a:lnTo>
                  <a:lnTo>
                    <a:pt x="483108" y="121691"/>
                  </a:lnTo>
                  <a:lnTo>
                    <a:pt x="438150" y="122593"/>
                  </a:lnTo>
                  <a:lnTo>
                    <a:pt x="393954" y="122593"/>
                  </a:lnTo>
                  <a:lnTo>
                    <a:pt x="343484" y="120650"/>
                  </a:lnTo>
                  <a:lnTo>
                    <a:pt x="289661" y="118516"/>
                  </a:lnTo>
                  <a:lnTo>
                    <a:pt x="233972" y="115493"/>
                  </a:lnTo>
                  <a:lnTo>
                    <a:pt x="177888" y="110832"/>
                  </a:lnTo>
                  <a:lnTo>
                    <a:pt x="122897" y="103835"/>
                  </a:lnTo>
                  <a:lnTo>
                    <a:pt x="70472" y="93776"/>
                  </a:lnTo>
                  <a:lnTo>
                    <a:pt x="22098" y="79921"/>
                  </a:lnTo>
                  <a:lnTo>
                    <a:pt x="11430" y="73825"/>
                  </a:lnTo>
                  <a:lnTo>
                    <a:pt x="12192" y="73825"/>
                  </a:lnTo>
                  <a:lnTo>
                    <a:pt x="8382" y="70777"/>
                  </a:lnTo>
                  <a:lnTo>
                    <a:pt x="6096" y="68491"/>
                  </a:lnTo>
                  <a:lnTo>
                    <a:pt x="3810" y="65443"/>
                  </a:lnTo>
                  <a:lnTo>
                    <a:pt x="4572" y="65443"/>
                  </a:lnTo>
                  <a:lnTo>
                    <a:pt x="3810" y="63919"/>
                  </a:lnTo>
                  <a:lnTo>
                    <a:pt x="3810" y="63157"/>
                  </a:lnTo>
                  <a:lnTo>
                    <a:pt x="3810" y="62395"/>
                  </a:lnTo>
                  <a:lnTo>
                    <a:pt x="4572" y="60109"/>
                  </a:lnTo>
                  <a:lnTo>
                    <a:pt x="3810" y="60871"/>
                  </a:lnTo>
                  <a:lnTo>
                    <a:pt x="5334" y="58839"/>
                  </a:lnTo>
                  <a:lnTo>
                    <a:pt x="6096" y="57823"/>
                  </a:lnTo>
                  <a:lnTo>
                    <a:pt x="5334" y="57823"/>
                  </a:lnTo>
                  <a:lnTo>
                    <a:pt x="8382" y="54775"/>
                  </a:lnTo>
                  <a:lnTo>
                    <a:pt x="8382" y="55537"/>
                  </a:lnTo>
                  <a:lnTo>
                    <a:pt x="11430" y="53098"/>
                  </a:lnTo>
                  <a:lnTo>
                    <a:pt x="12192" y="52489"/>
                  </a:lnTo>
                  <a:lnTo>
                    <a:pt x="11430" y="52489"/>
                  </a:lnTo>
                  <a:lnTo>
                    <a:pt x="22098" y="46393"/>
                  </a:lnTo>
                  <a:lnTo>
                    <a:pt x="67970" y="32689"/>
                  </a:lnTo>
                  <a:lnTo>
                    <a:pt x="117830" y="23088"/>
                  </a:lnTo>
                  <a:lnTo>
                    <a:pt x="169379" y="16522"/>
                  </a:lnTo>
                  <a:lnTo>
                    <a:pt x="220268" y="11950"/>
                  </a:lnTo>
                  <a:lnTo>
                    <a:pt x="268224" y="8293"/>
                  </a:lnTo>
                  <a:lnTo>
                    <a:pt x="288036" y="7531"/>
                  </a:lnTo>
                  <a:lnTo>
                    <a:pt x="308610" y="6007"/>
                  </a:lnTo>
                  <a:lnTo>
                    <a:pt x="359714" y="4470"/>
                  </a:lnTo>
                  <a:lnTo>
                    <a:pt x="410578" y="3670"/>
                  </a:lnTo>
                  <a:lnTo>
                    <a:pt x="461302" y="3644"/>
                  </a:lnTo>
                  <a:lnTo>
                    <a:pt x="511962" y="4445"/>
                  </a:lnTo>
                  <a:lnTo>
                    <a:pt x="562648" y="6096"/>
                  </a:lnTo>
                  <a:lnTo>
                    <a:pt x="613448" y="8636"/>
                  </a:lnTo>
                  <a:lnTo>
                    <a:pt x="664464" y="12103"/>
                  </a:lnTo>
                  <a:lnTo>
                    <a:pt x="681990" y="14389"/>
                  </a:lnTo>
                  <a:lnTo>
                    <a:pt x="699516" y="15913"/>
                  </a:lnTo>
                  <a:lnTo>
                    <a:pt x="698754" y="15913"/>
                  </a:lnTo>
                  <a:lnTo>
                    <a:pt x="699516" y="15989"/>
                  </a:lnTo>
                  <a:lnTo>
                    <a:pt x="715518" y="17437"/>
                  </a:lnTo>
                  <a:lnTo>
                    <a:pt x="750620" y="22047"/>
                  </a:lnTo>
                  <a:lnTo>
                    <a:pt x="785812" y="27724"/>
                  </a:lnTo>
                  <a:lnTo>
                    <a:pt x="820851" y="35560"/>
                  </a:lnTo>
                  <a:lnTo>
                    <a:pt x="854202" y="46393"/>
                  </a:lnTo>
                  <a:lnTo>
                    <a:pt x="860298" y="49441"/>
                  </a:lnTo>
                  <a:lnTo>
                    <a:pt x="859536" y="49441"/>
                  </a:lnTo>
                  <a:lnTo>
                    <a:pt x="860298" y="49885"/>
                  </a:lnTo>
                  <a:lnTo>
                    <a:pt x="864870" y="52489"/>
                  </a:lnTo>
                  <a:lnTo>
                    <a:pt x="867918" y="54927"/>
                  </a:lnTo>
                  <a:lnTo>
                    <a:pt x="868680" y="55537"/>
                  </a:lnTo>
                  <a:lnTo>
                    <a:pt x="870966" y="57823"/>
                  </a:lnTo>
                  <a:lnTo>
                    <a:pt x="872490" y="60871"/>
                  </a:lnTo>
                  <a:lnTo>
                    <a:pt x="872490" y="54584"/>
                  </a:lnTo>
                  <a:lnTo>
                    <a:pt x="820521" y="31457"/>
                  </a:lnTo>
                  <a:lnTo>
                    <a:pt x="761238" y="19723"/>
                  </a:lnTo>
                  <a:lnTo>
                    <a:pt x="731520" y="15913"/>
                  </a:lnTo>
                  <a:lnTo>
                    <a:pt x="681990" y="10363"/>
                  </a:lnTo>
                  <a:lnTo>
                    <a:pt x="632536" y="6172"/>
                  </a:lnTo>
                  <a:lnTo>
                    <a:pt x="582536" y="3124"/>
                  </a:lnTo>
                  <a:lnTo>
                    <a:pt x="532625" y="1092"/>
                  </a:lnTo>
                  <a:lnTo>
                    <a:pt x="486448" y="0"/>
                  </a:lnTo>
                  <a:lnTo>
                    <a:pt x="410578" y="38"/>
                  </a:lnTo>
                  <a:lnTo>
                    <a:pt x="325589" y="2184"/>
                  </a:lnTo>
                  <a:lnTo>
                    <a:pt x="266052" y="4724"/>
                  </a:lnTo>
                  <a:lnTo>
                    <a:pt x="202857" y="9017"/>
                  </a:lnTo>
                  <a:lnTo>
                    <a:pt x="140462" y="15659"/>
                  </a:lnTo>
                  <a:lnTo>
                    <a:pt x="83286" y="25222"/>
                  </a:lnTo>
                  <a:lnTo>
                    <a:pt x="35737" y="38315"/>
                  </a:lnTo>
                  <a:lnTo>
                    <a:pt x="762" y="59347"/>
                  </a:lnTo>
                  <a:lnTo>
                    <a:pt x="0" y="60871"/>
                  </a:lnTo>
                  <a:lnTo>
                    <a:pt x="0" y="63157"/>
                  </a:lnTo>
                  <a:lnTo>
                    <a:pt x="0" y="64681"/>
                  </a:lnTo>
                  <a:lnTo>
                    <a:pt x="0" y="310807"/>
                  </a:lnTo>
                  <a:lnTo>
                    <a:pt x="762" y="312331"/>
                  </a:lnTo>
                  <a:lnTo>
                    <a:pt x="2286" y="316141"/>
                  </a:lnTo>
                  <a:lnTo>
                    <a:pt x="3810" y="317665"/>
                  </a:lnTo>
                  <a:lnTo>
                    <a:pt x="5334" y="319189"/>
                  </a:lnTo>
                  <a:lnTo>
                    <a:pt x="64884" y="342671"/>
                  </a:lnTo>
                  <a:lnTo>
                    <a:pt x="129540" y="354241"/>
                  </a:lnTo>
                  <a:lnTo>
                    <a:pt x="144780" y="355765"/>
                  </a:lnTo>
                  <a:lnTo>
                    <a:pt x="160782" y="358051"/>
                  </a:lnTo>
                  <a:lnTo>
                    <a:pt x="211658" y="363220"/>
                  </a:lnTo>
                  <a:lnTo>
                    <a:pt x="262674" y="367042"/>
                  </a:lnTo>
                  <a:lnTo>
                    <a:pt x="313753" y="369646"/>
                  </a:lnTo>
                  <a:lnTo>
                    <a:pt x="364896" y="371182"/>
                  </a:lnTo>
                  <a:lnTo>
                    <a:pt x="410578" y="371716"/>
                  </a:lnTo>
                  <a:lnTo>
                    <a:pt x="486448" y="371703"/>
                  </a:lnTo>
                  <a:lnTo>
                    <a:pt x="562648" y="369341"/>
                  </a:lnTo>
                  <a:lnTo>
                    <a:pt x="623176" y="366128"/>
                  </a:lnTo>
                  <a:lnTo>
                    <a:pt x="689762" y="360895"/>
                  </a:lnTo>
                  <a:lnTo>
                    <a:pt x="755091" y="353199"/>
                  </a:lnTo>
                  <a:lnTo>
                    <a:pt x="812431" y="342607"/>
                  </a:lnTo>
                  <a:lnTo>
                    <a:pt x="855078" y="328625"/>
                  </a:lnTo>
                  <a:lnTo>
                    <a:pt x="868680" y="317207"/>
                  </a:lnTo>
                  <a:lnTo>
                    <a:pt x="872490" y="314007"/>
                  </a:lnTo>
                  <a:lnTo>
                    <a:pt x="876300" y="310807"/>
                  </a:lnTo>
                  <a:lnTo>
                    <a:pt x="876300" y="64681"/>
                  </a:lnTo>
                  <a:lnTo>
                    <a:pt x="876300" y="63157"/>
                  </a:lnTo>
                  <a:lnTo>
                    <a:pt x="876300" y="60871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3724147" y="3352291"/>
            <a:ext cx="91440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5" dirty="0">
                <a:latin typeface="Arial MT"/>
                <a:cs typeface="Arial MT"/>
              </a:rPr>
              <a:t>F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351276" y="3628644"/>
            <a:ext cx="876300" cy="372745"/>
            <a:chOff x="3351276" y="3628644"/>
            <a:chExt cx="876300" cy="372745"/>
          </a:xfrm>
        </p:grpSpPr>
        <p:pic>
          <p:nvPicPr>
            <p:cNvPr id="48" name="object 4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353562" y="3631692"/>
              <a:ext cx="872489" cy="367284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3351276" y="3628643"/>
              <a:ext cx="876300" cy="372745"/>
            </a:xfrm>
            <a:custGeom>
              <a:avLst/>
              <a:gdLst/>
              <a:ahLst/>
              <a:cxnLst/>
              <a:rect l="l" t="t" r="r" b="b"/>
              <a:pathLst>
                <a:path w="876300" h="372745">
                  <a:moveTo>
                    <a:pt x="876300" y="61722"/>
                  </a:moveTo>
                  <a:lnTo>
                    <a:pt x="875538" y="59436"/>
                  </a:lnTo>
                  <a:lnTo>
                    <a:pt x="874014" y="56388"/>
                  </a:lnTo>
                  <a:lnTo>
                    <a:pt x="872490" y="55359"/>
                  </a:lnTo>
                  <a:lnTo>
                    <a:pt x="872490" y="60960"/>
                  </a:lnTo>
                  <a:lnTo>
                    <a:pt x="872490" y="63246"/>
                  </a:lnTo>
                  <a:lnTo>
                    <a:pt x="872490" y="65532"/>
                  </a:lnTo>
                  <a:lnTo>
                    <a:pt x="872490" y="71882"/>
                  </a:lnTo>
                  <a:lnTo>
                    <a:pt x="872490" y="311658"/>
                  </a:lnTo>
                  <a:lnTo>
                    <a:pt x="870966" y="314706"/>
                  </a:lnTo>
                  <a:lnTo>
                    <a:pt x="870966" y="313944"/>
                  </a:lnTo>
                  <a:lnTo>
                    <a:pt x="867918" y="316992"/>
                  </a:lnTo>
                  <a:lnTo>
                    <a:pt x="868680" y="316992"/>
                  </a:lnTo>
                  <a:lnTo>
                    <a:pt x="864870" y="320040"/>
                  </a:lnTo>
                  <a:lnTo>
                    <a:pt x="859536" y="323088"/>
                  </a:lnTo>
                  <a:lnTo>
                    <a:pt x="860298" y="323088"/>
                  </a:lnTo>
                  <a:lnTo>
                    <a:pt x="854202" y="325374"/>
                  </a:lnTo>
                  <a:lnTo>
                    <a:pt x="841197" y="330796"/>
                  </a:lnTo>
                  <a:lnTo>
                    <a:pt x="827303" y="335140"/>
                  </a:lnTo>
                  <a:lnTo>
                    <a:pt x="813142" y="338607"/>
                  </a:lnTo>
                  <a:lnTo>
                    <a:pt x="799338" y="341376"/>
                  </a:lnTo>
                  <a:lnTo>
                    <a:pt x="787908" y="344424"/>
                  </a:lnTo>
                  <a:lnTo>
                    <a:pt x="787908" y="343662"/>
                  </a:lnTo>
                  <a:lnTo>
                    <a:pt x="774954" y="346710"/>
                  </a:lnTo>
                  <a:lnTo>
                    <a:pt x="761238" y="348234"/>
                  </a:lnTo>
                  <a:lnTo>
                    <a:pt x="711034" y="354876"/>
                  </a:lnTo>
                  <a:lnTo>
                    <a:pt x="659980" y="360032"/>
                  </a:lnTo>
                  <a:lnTo>
                    <a:pt x="608330" y="363855"/>
                  </a:lnTo>
                  <a:lnTo>
                    <a:pt x="556348" y="366458"/>
                  </a:lnTo>
                  <a:lnTo>
                    <a:pt x="504304" y="367982"/>
                  </a:lnTo>
                  <a:lnTo>
                    <a:pt x="452475" y="368541"/>
                  </a:lnTo>
                  <a:lnTo>
                    <a:pt x="401116" y="368274"/>
                  </a:lnTo>
                  <a:lnTo>
                    <a:pt x="350520" y="367284"/>
                  </a:lnTo>
                  <a:lnTo>
                    <a:pt x="308610" y="365760"/>
                  </a:lnTo>
                  <a:lnTo>
                    <a:pt x="264134" y="363283"/>
                  </a:lnTo>
                  <a:lnTo>
                    <a:pt x="214807" y="359968"/>
                  </a:lnTo>
                  <a:lnTo>
                    <a:pt x="163258" y="355168"/>
                  </a:lnTo>
                  <a:lnTo>
                    <a:pt x="112179" y="348246"/>
                  </a:lnTo>
                  <a:lnTo>
                    <a:pt x="64236" y="338531"/>
                  </a:lnTo>
                  <a:lnTo>
                    <a:pt x="22098" y="325374"/>
                  </a:lnTo>
                  <a:lnTo>
                    <a:pt x="11430" y="320040"/>
                  </a:lnTo>
                  <a:lnTo>
                    <a:pt x="12192" y="320040"/>
                  </a:lnTo>
                  <a:lnTo>
                    <a:pt x="8382" y="316992"/>
                  </a:lnTo>
                  <a:lnTo>
                    <a:pt x="6096" y="314706"/>
                  </a:lnTo>
                  <a:lnTo>
                    <a:pt x="3810" y="311658"/>
                  </a:lnTo>
                  <a:lnTo>
                    <a:pt x="4572" y="311658"/>
                  </a:lnTo>
                  <a:lnTo>
                    <a:pt x="3810" y="310134"/>
                  </a:lnTo>
                  <a:lnTo>
                    <a:pt x="3810" y="71869"/>
                  </a:lnTo>
                  <a:lnTo>
                    <a:pt x="5334" y="72872"/>
                  </a:lnTo>
                  <a:lnTo>
                    <a:pt x="11430" y="76873"/>
                  </a:lnTo>
                  <a:lnTo>
                    <a:pt x="55613" y="95161"/>
                  </a:lnTo>
                  <a:lnTo>
                    <a:pt x="115062" y="106680"/>
                  </a:lnTo>
                  <a:lnTo>
                    <a:pt x="194589" y="116459"/>
                  </a:lnTo>
                  <a:lnTo>
                    <a:pt x="244297" y="120586"/>
                  </a:lnTo>
                  <a:lnTo>
                    <a:pt x="294005" y="123634"/>
                  </a:lnTo>
                  <a:lnTo>
                    <a:pt x="343852" y="125603"/>
                  </a:lnTo>
                  <a:lnTo>
                    <a:pt x="393954" y="126492"/>
                  </a:lnTo>
                  <a:lnTo>
                    <a:pt x="486410" y="126441"/>
                  </a:lnTo>
                  <a:lnTo>
                    <a:pt x="533006" y="125577"/>
                  </a:lnTo>
                  <a:lnTo>
                    <a:pt x="582726" y="123609"/>
                  </a:lnTo>
                  <a:lnTo>
                    <a:pt x="632320" y="120586"/>
                  </a:lnTo>
                  <a:lnTo>
                    <a:pt x="681888" y="116471"/>
                  </a:lnTo>
                  <a:lnTo>
                    <a:pt x="731520" y="111252"/>
                  </a:lnTo>
                  <a:lnTo>
                    <a:pt x="786942" y="102273"/>
                  </a:lnTo>
                  <a:lnTo>
                    <a:pt x="853059" y="84823"/>
                  </a:lnTo>
                  <a:lnTo>
                    <a:pt x="868680" y="74422"/>
                  </a:lnTo>
                  <a:lnTo>
                    <a:pt x="872490" y="71882"/>
                  </a:lnTo>
                  <a:lnTo>
                    <a:pt x="872490" y="65532"/>
                  </a:lnTo>
                  <a:lnTo>
                    <a:pt x="870966" y="68580"/>
                  </a:lnTo>
                  <a:lnTo>
                    <a:pt x="867918" y="71628"/>
                  </a:lnTo>
                  <a:lnTo>
                    <a:pt x="868680" y="71628"/>
                  </a:lnTo>
                  <a:lnTo>
                    <a:pt x="864870" y="74676"/>
                  </a:lnTo>
                  <a:lnTo>
                    <a:pt x="859536" y="76962"/>
                  </a:lnTo>
                  <a:lnTo>
                    <a:pt x="860298" y="76962"/>
                  </a:lnTo>
                  <a:lnTo>
                    <a:pt x="800684" y="95173"/>
                  </a:lnTo>
                  <a:lnTo>
                    <a:pt x="750646" y="104495"/>
                  </a:lnTo>
                  <a:lnTo>
                    <a:pt x="698258" y="111379"/>
                  </a:lnTo>
                  <a:lnTo>
                    <a:pt x="644588" y="116230"/>
                  </a:lnTo>
                  <a:lnTo>
                    <a:pt x="590677" y="119405"/>
                  </a:lnTo>
                  <a:lnTo>
                    <a:pt x="537603" y="121285"/>
                  </a:lnTo>
                  <a:lnTo>
                    <a:pt x="486410" y="122250"/>
                  </a:lnTo>
                  <a:lnTo>
                    <a:pt x="438150" y="122682"/>
                  </a:lnTo>
                  <a:lnTo>
                    <a:pt x="393954" y="122682"/>
                  </a:lnTo>
                  <a:lnTo>
                    <a:pt x="343852" y="121310"/>
                  </a:lnTo>
                  <a:lnTo>
                    <a:pt x="290614" y="119380"/>
                  </a:lnTo>
                  <a:lnTo>
                    <a:pt x="234302" y="116243"/>
                  </a:lnTo>
                  <a:lnTo>
                    <a:pt x="177406" y="111328"/>
                  </a:lnTo>
                  <a:lnTo>
                    <a:pt x="121805" y="104051"/>
                  </a:lnTo>
                  <a:lnTo>
                    <a:pt x="69418" y="93814"/>
                  </a:lnTo>
                  <a:lnTo>
                    <a:pt x="22098" y="80010"/>
                  </a:lnTo>
                  <a:lnTo>
                    <a:pt x="16764" y="76962"/>
                  </a:lnTo>
                  <a:lnTo>
                    <a:pt x="11430" y="74676"/>
                  </a:lnTo>
                  <a:lnTo>
                    <a:pt x="12192" y="74676"/>
                  </a:lnTo>
                  <a:lnTo>
                    <a:pt x="8382" y="71628"/>
                  </a:lnTo>
                  <a:lnTo>
                    <a:pt x="5334" y="68580"/>
                  </a:lnTo>
                  <a:lnTo>
                    <a:pt x="6096" y="68580"/>
                  </a:lnTo>
                  <a:lnTo>
                    <a:pt x="3810" y="65532"/>
                  </a:lnTo>
                  <a:lnTo>
                    <a:pt x="4572" y="66294"/>
                  </a:lnTo>
                  <a:lnTo>
                    <a:pt x="3810" y="64770"/>
                  </a:lnTo>
                  <a:lnTo>
                    <a:pt x="3810" y="63246"/>
                  </a:lnTo>
                  <a:lnTo>
                    <a:pt x="3810" y="62484"/>
                  </a:lnTo>
                  <a:lnTo>
                    <a:pt x="4572" y="60960"/>
                  </a:lnTo>
                  <a:lnTo>
                    <a:pt x="3810" y="60960"/>
                  </a:lnTo>
                  <a:lnTo>
                    <a:pt x="5334" y="58928"/>
                  </a:lnTo>
                  <a:lnTo>
                    <a:pt x="6096" y="57912"/>
                  </a:lnTo>
                  <a:lnTo>
                    <a:pt x="8382" y="55626"/>
                  </a:lnTo>
                  <a:lnTo>
                    <a:pt x="11430" y="53187"/>
                  </a:lnTo>
                  <a:lnTo>
                    <a:pt x="12192" y="52578"/>
                  </a:lnTo>
                  <a:lnTo>
                    <a:pt x="11430" y="52578"/>
                  </a:lnTo>
                  <a:lnTo>
                    <a:pt x="16764" y="49530"/>
                  </a:lnTo>
                  <a:lnTo>
                    <a:pt x="22098" y="47244"/>
                  </a:lnTo>
                  <a:lnTo>
                    <a:pt x="28956" y="44196"/>
                  </a:lnTo>
                  <a:lnTo>
                    <a:pt x="59804" y="34963"/>
                  </a:lnTo>
                  <a:lnTo>
                    <a:pt x="93980" y="27863"/>
                  </a:lnTo>
                  <a:lnTo>
                    <a:pt x="128587" y="22453"/>
                  </a:lnTo>
                  <a:lnTo>
                    <a:pt x="160782" y="18288"/>
                  </a:lnTo>
                  <a:lnTo>
                    <a:pt x="177546" y="16002"/>
                  </a:lnTo>
                  <a:lnTo>
                    <a:pt x="243979" y="10464"/>
                  </a:lnTo>
                  <a:lnTo>
                    <a:pt x="294030" y="7467"/>
                  </a:lnTo>
                  <a:lnTo>
                    <a:pt x="344131" y="5499"/>
                  </a:lnTo>
                  <a:lnTo>
                    <a:pt x="393954" y="4572"/>
                  </a:lnTo>
                  <a:lnTo>
                    <a:pt x="416052" y="3810"/>
                  </a:lnTo>
                  <a:lnTo>
                    <a:pt x="461010" y="3810"/>
                  </a:lnTo>
                  <a:lnTo>
                    <a:pt x="506996" y="5105"/>
                  </a:lnTo>
                  <a:lnTo>
                    <a:pt x="556348" y="6642"/>
                  </a:lnTo>
                  <a:lnTo>
                    <a:pt x="605396" y="8750"/>
                  </a:lnTo>
                  <a:lnTo>
                    <a:pt x="656018" y="11963"/>
                  </a:lnTo>
                  <a:lnTo>
                    <a:pt x="706424" y="16687"/>
                  </a:lnTo>
                  <a:lnTo>
                    <a:pt x="755789" y="23368"/>
                  </a:lnTo>
                  <a:lnTo>
                    <a:pt x="802970" y="32372"/>
                  </a:lnTo>
                  <a:lnTo>
                    <a:pt x="847344" y="44196"/>
                  </a:lnTo>
                  <a:lnTo>
                    <a:pt x="854202" y="47244"/>
                  </a:lnTo>
                  <a:lnTo>
                    <a:pt x="860298" y="49530"/>
                  </a:lnTo>
                  <a:lnTo>
                    <a:pt x="859536" y="49530"/>
                  </a:lnTo>
                  <a:lnTo>
                    <a:pt x="860298" y="49974"/>
                  </a:lnTo>
                  <a:lnTo>
                    <a:pt x="864870" y="52578"/>
                  </a:lnTo>
                  <a:lnTo>
                    <a:pt x="868680" y="55626"/>
                  </a:lnTo>
                  <a:lnTo>
                    <a:pt x="867918" y="55626"/>
                  </a:lnTo>
                  <a:lnTo>
                    <a:pt x="868680" y="56388"/>
                  </a:lnTo>
                  <a:lnTo>
                    <a:pt x="870966" y="58674"/>
                  </a:lnTo>
                  <a:lnTo>
                    <a:pt x="870966" y="57912"/>
                  </a:lnTo>
                  <a:lnTo>
                    <a:pt x="872490" y="60960"/>
                  </a:lnTo>
                  <a:lnTo>
                    <a:pt x="872490" y="55359"/>
                  </a:lnTo>
                  <a:lnTo>
                    <a:pt x="820953" y="32131"/>
                  </a:lnTo>
                  <a:lnTo>
                    <a:pt x="761238" y="20574"/>
                  </a:lnTo>
                  <a:lnTo>
                    <a:pt x="682155" y="10693"/>
                  </a:lnTo>
                  <a:lnTo>
                    <a:pt x="632447" y="6604"/>
                  </a:lnTo>
                  <a:lnTo>
                    <a:pt x="582587" y="3644"/>
                  </a:lnTo>
                  <a:lnTo>
                    <a:pt x="532739" y="1727"/>
                  </a:lnTo>
                  <a:lnTo>
                    <a:pt x="483108" y="762"/>
                  </a:lnTo>
                  <a:lnTo>
                    <a:pt x="461010" y="0"/>
                  </a:lnTo>
                  <a:lnTo>
                    <a:pt x="416052" y="0"/>
                  </a:lnTo>
                  <a:lnTo>
                    <a:pt x="393192" y="762"/>
                  </a:lnTo>
                  <a:lnTo>
                    <a:pt x="343395" y="1739"/>
                  </a:lnTo>
                  <a:lnTo>
                    <a:pt x="293636" y="3657"/>
                  </a:lnTo>
                  <a:lnTo>
                    <a:pt x="243916" y="6616"/>
                  </a:lnTo>
                  <a:lnTo>
                    <a:pt x="194284" y="10706"/>
                  </a:lnTo>
                  <a:lnTo>
                    <a:pt x="144780" y="16002"/>
                  </a:lnTo>
                  <a:lnTo>
                    <a:pt x="88658" y="25158"/>
                  </a:lnTo>
                  <a:lnTo>
                    <a:pt x="28663" y="40246"/>
                  </a:lnTo>
                  <a:lnTo>
                    <a:pt x="0" y="61722"/>
                  </a:lnTo>
                  <a:lnTo>
                    <a:pt x="0" y="64008"/>
                  </a:lnTo>
                  <a:lnTo>
                    <a:pt x="0" y="65532"/>
                  </a:lnTo>
                  <a:lnTo>
                    <a:pt x="0" y="310896"/>
                  </a:lnTo>
                  <a:lnTo>
                    <a:pt x="762" y="313182"/>
                  </a:lnTo>
                  <a:lnTo>
                    <a:pt x="2286" y="316230"/>
                  </a:lnTo>
                  <a:lnTo>
                    <a:pt x="3810" y="318135"/>
                  </a:lnTo>
                  <a:lnTo>
                    <a:pt x="5334" y="320040"/>
                  </a:lnTo>
                  <a:lnTo>
                    <a:pt x="65100" y="343154"/>
                  </a:lnTo>
                  <a:lnTo>
                    <a:pt x="129540" y="354330"/>
                  </a:lnTo>
                  <a:lnTo>
                    <a:pt x="160782" y="358140"/>
                  </a:lnTo>
                  <a:lnTo>
                    <a:pt x="211632" y="363639"/>
                  </a:lnTo>
                  <a:lnTo>
                    <a:pt x="262648" y="367411"/>
                  </a:lnTo>
                  <a:lnTo>
                    <a:pt x="313753" y="369874"/>
                  </a:lnTo>
                  <a:lnTo>
                    <a:pt x="364896" y="371475"/>
                  </a:lnTo>
                  <a:lnTo>
                    <a:pt x="416052" y="372618"/>
                  </a:lnTo>
                  <a:lnTo>
                    <a:pt x="461010" y="372592"/>
                  </a:lnTo>
                  <a:lnTo>
                    <a:pt x="483108" y="371856"/>
                  </a:lnTo>
                  <a:lnTo>
                    <a:pt x="512559" y="371411"/>
                  </a:lnTo>
                  <a:lnTo>
                    <a:pt x="561467" y="369760"/>
                  </a:lnTo>
                  <a:lnTo>
                    <a:pt x="622922" y="366509"/>
                  </a:lnTo>
                  <a:lnTo>
                    <a:pt x="690003" y="361213"/>
                  </a:lnTo>
                  <a:lnTo>
                    <a:pt x="755789" y="353428"/>
                  </a:lnTo>
                  <a:lnTo>
                    <a:pt x="813384" y="342747"/>
                  </a:lnTo>
                  <a:lnTo>
                    <a:pt x="855853" y="328714"/>
                  </a:lnTo>
                  <a:lnTo>
                    <a:pt x="860298" y="324840"/>
                  </a:lnTo>
                  <a:lnTo>
                    <a:pt x="868680" y="317538"/>
                  </a:lnTo>
                  <a:lnTo>
                    <a:pt x="872490" y="314223"/>
                  </a:lnTo>
                  <a:lnTo>
                    <a:pt x="876300" y="310896"/>
                  </a:lnTo>
                  <a:lnTo>
                    <a:pt x="876300" y="65532"/>
                  </a:lnTo>
                  <a:lnTo>
                    <a:pt x="876300" y="64008"/>
                  </a:lnTo>
                  <a:lnTo>
                    <a:pt x="876300" y="61722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3724147" y="3765296"/>
            <a:ext cx="109220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5" dirty="0">
                <a:latin typeface="Arial MT"/>
                <a:cs typeface="Arial MT"/>
              </a:rPr>
              <a:t>G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3351276" y="3995928"/>
            <a:ext cx="876300" cy="372745"/>
            <a:chOff x="3351276" y="3995928"/>
            <a:chExt cx="876300" cy="372745"/>
          </a:xfrm>
        </p:grpSpPr>
        <p:pic>
          <p:nvPicPr>
            <p:cNvPr id="52" name="object 5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353562" y="3998976"/>
              <a:ext cx="872489" cy="368046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3351276" y="3995940"/>
              <a:ext cx="876300" cy="372745"/>
            </a:xfrm>
            <a:custGeom>
              <a:avLst/>
              <a:gdLst/>
              <a:ahLst/>
              <a:cxnLst/>
              <a:rect l="l" t="t" r="r" b="b"/>
              <a:pathLst>
                <a:path w="876300" h="372745">
                  <a:moveTo>
                    <a:pt x="876300" y="61709"/>
                  </a:moveTo>
                  <a:lnTo>
                    <a:pt x="875538" y="60185"/>
                  </a:lnTo>
                  <a:lnTo>
                    <a:pt x="874014" y="56375"/>
                  </a:lnTo>
                  <a:lnTo>
                    <a:pt x="872490" y="55372"/>
                  </a:lnTo>
                  <a:lnTo>
                    <a:pt x="872490" y="311658"/>
                  </a:lnTo>
                  <a:lnTo>
                    <a:pt x="870966" y="314706"/>
                  </a:lnTo>
                  <a:lnTo>
                    <a:pt x="868680" y="316992"/>
                  </a:lnTo>
                  <a:lnTo>
                    <a:pt x="864870" y="320040"/>
                  </a:lnTo>
                  <a:lnTo>
                    <a:pt x="859536" y="323088"/>
                  </a:lnTo>
                  <a:lnTo>
                    <a:pt x="860298" y="323088"/>
                  </a:lnTo>
                  <a:lnTo>
                    <a:pt x="854202" y="326136"/>
                  </a:lnTo>
                  <a:lnTo>
                    <a:pt x="847344" y="328422"/>
                  </a:lnTo>
                  <a:lnTo>
                    <a:pt x="839724" y="331470"/>
                  </a:lnTo>
                  <a:lnTo>
                    <a:pt x="831342" y="334518"/>
                  </a:lnTo>
                  <a:lnTo>
                    <a:pt x="831342" y="333756"/>
                  </a:lnTo>
                  <a:lnTo>
                    <a:pt x="821436" y="336804"/>
                  </a:lnTo>
                  <a:lnTo>
                    <a:pt x="762762" y="348272"/>
                  </a:lnTo>
                  <a:lnTo>
                    <a:pt x="712990" y="355193"/>
                  </a:lnTo>
                  <a:lnTo>
                    <a:pt x="662114" y="360235"/>
                  </a:lnTo>
                  <a:lnTo>
                    <a:pt x="610755" y="363753"/>
                  </a:lnTo>
                  <a:lnTo>
                    <a:pt x="559562" y="366102"/>
                  </a:lnTo>
                  <a:lnTo>
                    <a:pt x="509181" y="367665"/>
                  </a:lnTo>
                  <a:lnTo>
                    <a:pt x="461098" y="368782"/>
                  </a:lnTo>
                  <a:lnTo>
                    <a:pt x="410083" y="368681"/>
                  </a:lnTo>
                  <a:lnTo>
                    <a:pt x="367106" y="367792"/>
                  </a:lnTo>
                  <a:lnTo>
                    <a:pt x="316738" y="366255"/>
                  </a:lnTo>
                  <a:lnTo>
                    <a:pt x="265569" y="363842"/>
                  </a:lnTo>
                  <a:lnTo>
                    <a:pt x="214236" y="360248"/>
                  </a:lnTo>
                  <a:lnTo>
                    <a:pt x="163360" y="355142"/>
                  </a:lnTo>
                  <a:lnTo>
                    <a:pt x="113576" y="348195"/>
                  </a:lnTo>
                  <a:lnTo>
                    <a:pt x="65532" y="339090"/>
                  </a:lnTo>
                  <a:lnTo>
                    <a:pt x="45720" y="333756"/>
                  </a:lnTo>
                  <a:lnTo>
                    <a:pt x="45720" y="334518"/>
                  </a:lnTo>
                  <a:lnTo>
                    <a:pt x="36576" y="331470"/>
                  </a:lnTo>
                  <a:lnTo>
                    <a:pt x="28956" y="328422"/>
                  </a:lnTo>
                  <a:lnTo>
                    <a:pt x="22098" y="326136"/>
                  </a:lnTo>
                  <a:lnTo>
                    <a:pt x="11430" y="320040"/>
                  </a:lnTo>
                  <a:lnTo>
                    <a:pt x="12192" y="320040"/>
                  </a:lnTo>
                  <a:lnTo>
                    <a:pt x="8382" y="316992"/>
                  </a:lnTo>
                  <a:lnTo>
                    <a:pt x="8382" y="317754"/>
                  </a:lnTo>
                  <a:lnTo>
                    <a:pt x="5334" y="314706"/>
                  </a:lnTo>
                  <a:lnTo>
                    <a:pt x="6096" y="314706"/>
                  </a:lnTo>
                  <a:lnTo>
                    <a:pt x="3810" y="311658"/>
                  </a:lnTo>
                  <a:lnTo>
                    <a:pt x="4572" y="311658"/>
                  </a:lnTo>
                  <a:lnTo>
                    <a:pt x="3810" y="310134"/>
                  </a:lnTo>
                  <a:lnTo>
                    <a:pt x="3810" y="71894"/>
                  </a:lnTo>
                  <a:lnTo>
                    <a:pt x="55410" y="95135"/>
                  </a:lnTo>
                  <a:lnTo>
                    <a:pt x="115062" y="106680"/>
                  </a:lnTo>
                  <a:lnTo>
                    <a:pt x="194437" y="116547"/>
                  </a:lnTo>
                  <a:lnTo>
                    <a:pt x="244221" y="120650"/>
                  </a:lnTo>
                  <a:lnTo>
                    <a:pt x="294081" y="123609"/>
                  </a:lnTo>
                  <a:lnTo>
                    <a:pt x="344004" y="125526"/>
                  </a:lnTo>
                  <a:lnTo>
                    <a:pt x="393954" y="126492"/>
                  </a:lnTo>
                  <a:lnTo>
                    <a:pt x="416052" y="127254"/>
                  </a:lnTo>
                  <a:lnTo>
                    <a:pt x="460248" y="127254"/>
                  </a:lnTo>
                  <a:lnTo>
                    <a:pt x="483108" y="126492"/>
                  </a:lnTo>
                  <a:lnTo>
                    <a:pt x="532739" y="125514"/>
                  </a:lnTo>
                  <a:lnTo>
                    <a:pt x="582587" y="123596"/>
                  </a:lnTo>
                  <a:lnTo>
                    <a:pt x="632447" y="120650"/>
                  </a:lnTo>
                  <a:lnTo>
                    <a:pt x="682155" y="116560"/>
                  </a:lnTo>
                  <a:lnTo>
                    <a:pt x="731520" y="111252"/>
                  </a:lnTo>
                  <a:lnTo>
                    <a:pt x="786625" y="102311"/>
                  </a:lnTo>
                  <a:lnTo>
                    <a:pt x="853617" y="84759"/>
                  </a:lnTo>
                  <a:lnTo>
                    <a:pt x="872490" y="71907"/>
                  </a:lnTo>
                  <a:lnTo>
                    <a:pt x="872490" y="66294"/>
                  </a:lnTo>
                  <a:lnTo>
                    <a:pt x="870966" y="69342"/>
                  </a:lnTo>
                  <a:lnTo>
                    <a:pt x="870966" y="68580"/>
                  </a:lnTo>
                  <a:lnTo>
                    <a:pt x="867918" y="71628"/>
                  </a:lnTo>
                  <a:lnTo>
                    <a:pt x="868680" y="71628"/>
                  </a:lnTo>
                  <a:lnTo>
                    <a:pt x="864870" y="74676"/>
                  </a:lnTo>
                  <a:lnTo>
                    <a:pt x="859536" y="77724"/>
                  </a:lnTo>
                  <a:lnTo>
                    <a:pt x="860298" y="76962"/>
                  </a:lnTo>
                  <a:lnTo>
                    <a:pt x="854202" y="80010"/>
                  </a:lnTo>
                  <a:lnTo>
                    <a:pt x="802906" y="94881"/>
                  </a:lnTo>
                  <a:lnTo>
                    <a:pt x="755548" y="103924"/>
                  </a:lnTo>
                  <a:lnTo>
                    <a:pt x="706158" y="110591"/>
                  </a:lnTo>
                  <a:lnTo>
                    <a:pt x="655637" y="115316"/>
                  </a:lnTo>
                  <a:lnTo>
                    <a:pt x="604888" y="118529"/>
                  </a:lnTo>
                  <a:lnTo>
                    <a:pt x="554812" y="120675"/>
                  </a:lnTo>
                  <a:lnTo>
                    <a:pt x="460248" y="123444"/>
                  </a:lnTo>
                  <a:lnTo>
                    <a:pt x="416052" y="123444"/>
                  </a:lnTo>
                  <a:lnTo>
                    <a:pt x="321322" y="120688"/>
                  </a:lnTo>
                  <a:lnTo>
                    <a:pt x="271310" y="118529"/>
                  </a:lnTo>
                  <a:lnTo>
                    <a:pt x="220675" y="115303"/>
                  </a:lnTo>
                  <a:lnTo>
                    <a:pt x="170268" y="110553"/>
                  </a:lnTo>
                  <a:lnTo>
                    <a:pt x="120942" y="103886"/>
                  </a:lnTo>
                  <a:lnTo>
                    <a:pt x="73558" y="94856"/>
                  </a:lnTo>
                  <a:lnTo>
                    <a:pt x="28956" y="83058"/>
                  </a:lnTo>
                  <a:lnTo>
                    <a:pt x="16764" y="76962"/>
                  </a:lnTo>
                  <a:lnTo>
                    <a:pt x="16764" y="77724"/>
                  </a:lnTo>
                  <a:lnTo>
                    <a:pt x="11430" y="74676"/>
                  </a:lnTo>
                  <a:lnTo>
                    <a:pt x="12192" y="74676"/>
                  </a:lnTo>
                  <a:lnTo>
                    <a:pt x="8382" y="71628"/>
                  </a:lnTo>
                  <a:lnTo>
                    <a:pt x="6096" y="69342"/>
                  </a:lnTo>
                  <a:lnTo>
                    <a:pt x="3810" y="66294"/>
                  </a:lnTo>
                  <a:lnTo>
                    <a:pt x="4572" y="66294"/>
                  </a:lnTo>
                  <a:lnTo>
                    <a:pt x="3810" y="64770"/>
                  </a:lnTo>
                  <a:lnTo>
                    <a:pt x="3810" y="63246"/>
                  </a:lnTo>
                  <a:lnTo>
                    <a:pt x="3810" y="62484"/>
                  </a:lnTo>
                  <a:lnTo>
                    <a:pt x="4572" y="60960"/>
                  </a:lnTo>
                  <a:lnTo>
                    <a:pt x="3810" y="61722"/>
                  </a:lnTo>
                  <a:lnTo>
                    <a:pt x="5334" y="59690"/>
                  </a:lnTo>
                  <a:lnTo>
                    <a:pt x="6096" y="58674"/>
                  </a:lnTo>
                  <a:lnTo>
                    <a:pt x="5334" y="58674"/>
                  </a:lnTo>
                  <a:lnTo>
                    <a:pt x="8382" y="55626"/>
                  </a:lnTo>
                  <a:lnTo>
                    <a:pt x="11430" y="53187"/>
                  </a:lnTo>
                  <a:lnTo>
                    <a:pt x="12192" y="52578"/>
                  </a:lnTo>
                  <a:lnTo>
                    <a:pt x="11430" y="52578"/>
                  </a:lnTo>
                  <a:lnTo>
                    <a:pt x="16764" y="50292"/>
                  </a:lnTo>
                  <a:lnTo>
                    <a:pt x="22098" y="47244"/>
                  </a:lnTo>
                  <a:lnTo>
                    <a:pt x="67183" y="33591"/>
                  </a:lnTo>
                  <a:lnTo>
                    <a:pt x="117424" y="23761"/>
                  </a:lnTo>
                  <a:lnTo>
                    <a:pt x="169722" y="16954"/>
                  </a:lnTo>
                  <a:lnTo>
                    <a:pt x="221018" y="12344"/>
                  </a:lnTo>
                  <a:lnTo>
                    <a:pt x="268224" y="9144"/>
                  </a:lnTo>
                  <a:lnTo>
                    <a:pt x="288036" y="7620"/>
                  </a:lnTo>
                  <a:lnTo>
                    <a:pt x="308610" y="6858"/>
                  </a:lnTo>
                  <a:lnTo>
                    <a:pt x="359219" y="5092"/>
                  </a:lnTo>
                  <a:lnTo>
                    <a:pt x="410083" y="4165"/>
                  </a:lnTo>
                  <a:lnTo>
                    <a:pt x="461098" y="4102"/>
                  </a:lnTo>
                  <a:lnTo>
                    <a:pt x="509181" y="4864"/>
                  </a:lnTo>
                  <a:lnTo>
                    <a:pt x="563130" y="6642"/>
                  </a:lnTo>
                  <a:lnTo>
                    <a:pt x="613930" y="9309"/>
                  </a:lnTo>
                  <a:lnTo>
                    <a:pt x="664464" y="12954"/>
                  </a:lnTo>
                  <a:lnTo>
                    <a:pt x="699516" y="16002"/>
                  </a:lnTo>
                  <a:lnTo>
                    <a:pt x="698754" y="16002"/>
                  </a:lnTo>
                  <a:lnTo>
                    <a:pt x="699516" y="16103"/>
                  </a:lnTo>
                  <a:lnTo>
                    <a:pt x="715518" y="18275"/>
                  </a:lnTo>
                  <a:lnTo>
                    <a:pt x="749541" y="22580"/>
                  </a:lnTo>
                  <a:lnTo>
                    <a:pt x="785939" y="28448"/>
                  </a:lnTo>
                  <a:lnTo>
                    <a:pt x="821791" y="36474"/>
                  </a:lnTo>
                  <a:lnTo>
                    <a:pt x="854202" y="47231"/>
                  </a:lnTo>
                  <a:lnTo>
                    <a:pt x="860298" y="50279"/>
                  </a:lnTo>
                  <a:lnTo>
                    <a:pt x="859536" y="50279"/>
                  </a:lnTo>
                  <a:lnTo>
                    <a:pt x="860298" y="50609"/>
                  </a:lnTo>
                  <a:lnTo>
                    <a:pt x="864870" y="52565"/>
                  </a:lnTo>
                  <a:lnTo>
                    <a:pt x="868680" y="55613"/>
                  </a:lnTo>
                  <a:lnTo>
                    <a:pt x="867918" y="55613"/>
                  </a:lnTo>
                  <a:lnTo>
                    <a:pt x="868680" y="56375"/>
                  </a:lnTo>
                  <a:lnTo>
                    <a:pt x="870966" y="58661"/>
                  </a:lnTo>
                  <a:lnTo>
                    <a:pt x="872490" y="61709"/>
                  </a:lnTo>
                  <a:lnTo>
                    <a:pt x="872490" y="55372"/>
                  </a:lnTo>
                  <a:lnTo>
                    <a:pt x="820801" y="32105"/>
                  </a:lnTo>
                  <a:lnTo>
                    <a:pt x="761238" y="20561"/>
                  </a:lnTo>
                  <a:lnTo>
                    <a:pt x="682155" y="10680"/>
                  </a:lnTo>
                  <a:lnTo>
                    <a:pt x="632447" y="6591"/>
                  </a:lnTo>
                  <a:lnTo>
                    <a:pt x="582587" y="3632"/>
                  </a:lnTo>
                  <a:lnTo>
                    <a:pt x="532739" y="1714"/>
                  </a:lnTo>
                  <a:lnTo>
                    <a:pt x="483108" y="762"/>
                  </a:lnTo>
                  <a:lnTo>
                    <a:pt x="460248" y="736"/>
                  </a:lnTo>
                  <a:lnTo>
                    <a:pt x="438150" y="0"/>
                  </a:lnTo>
                  <a:lnTo>
                    <a:pt x="416052" y="0"/>
                  </a:lnTo>
                  <a:lnTo>
                    <a:pt x="393192" y="762"/>
                  </a:lnTo>
                  <a:lnTo>
                    <a:pt x="343395" y="1727"/>
                  </a:lnTo>
                  <a:lnTo>
                    <a:pt x="293636" y="3657"/>
                  </a:lnTo>
                  <a:lnTo>
                    <a:pt x="243459" y="6654"/>
                  </a:lnTo>
                  <a:lnTo>
                    <a:pt x="194284" y="10706"/>
                  </a:lnTo>
                  <a:lnTo>
                    <a:pt x="144780" y="16002"/>
                  </a:lnTo>
                  <a:lnTo>
                    <a:pt x="89535" y="24942"/>
                  </a:lnTo>
                  <a:lnTo>
                    <a:pt x="27355" y="40843"/>
                  </a:lnTo>
                  <a:lnTo>
                    <a:pt x="762" y="60198"/>
                  </a:lnTo>
                  <a:lnTo>
                    <a:pt x="0" y="61722"/>
                  </a:lnTo>
                  <a:lnTo>
                    <a:pt x="0" y="64008"/>
                  </a:lnTo>
                  <a:lnTo>
                    <a:pt x="0" y="65532"/>
                  </a:lnTo>
                  <a:lnTo>
                    <a:pt x="0" y="310896"/>
                  </a:lnTo>
                  <a:lnTo>
                    <a:pt x="762" y="313182"/>
                  </a:lnTo>
                  <a:lnTo>
                    <a:pt x="2286" y="316992"/>
                  </a:lnTo>
                  <a:lnTo>
                    <a:pt x="3810" y="317779"/>
                  </a:lnTo>
                  <a:lnTo>
                    <a:pt x="5334" y="318579"/>
                  </a:lnTo>
                  <a:lnTo>
                    <a:pt x="75577" y="345440"/>
                  </a:lnTo>
                  <a:lnTo>
                    <a:pt x="127088" y="354838"/>
                  </a:lnTo>
                  <a:lnTo>
                    <a:pt x="184137" y="361645"/>
                  </a:lnTo>
                  <a:lnTo>
                    <a:pt x="243916" y="366318"/>
                  </a:lnTo>
                  <a:lnTo>
                    <a:pt x="301802" y="369265"/>
                  </a:lnTo>
                  <a:lnTo>
                    <a:pt x="355866" y="371005"/>
                  </a:lnTo>
                  <a:lnTo>
                    <a:pt x="402412" y="371957"/>
                  </a:lnTo>
                  <a:lnTo>
                    <a:pt x="438150" y="372618"/>
                  </a:lnTo>
                  <a:lnTo>
                    <a:pt x="483108" y="372618"/>
                  </a:lnTo>
                  <a:lnTo>
                    <a:pt x="562127" y="369798"/>
                  </a:lnTo>
                  <a:lnTo>
                    <a:pt x="623392" y="366534"/>
                  </a:lnTo>
                  <a:lnTo>
                    <a:pt x="690118" y="361327"/>
                  </a:lnTo>
                  <a:lnTo>
                    <a:pt x="755548" y="353669"/>
                  </a:lnTo>
                  <a:lnTo>
                    <a:pt x="812901" y="343052"/>
                  </a:lnTo>
                  <a:lnTo>
                    <a:pt x="855408" y="328968"/>
                  </a:lnTo>
                  <a:lnTo>
                    <a:pt x="872490" y="314185"/>
                  </a:lnTo>
                  <a:lnTo>
                    <a:pt x="876300" y="310896"/>
                  </a:lnTo>
                  <a:lnTo>
                    <a:pt x="876300" y="65532"/>
                  </a:lnTo>
                  <a:lnTo>
                    <a:pt x="876300" y="64008"/>
                  </a:lnTo>
                  <a:lnTo>
                    <a:pt x="876300" y="61709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3724147" y="4132579"/>
            <a:ext cx="10350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5" dirty="0">
                <a:latin typeface="Arial MT"/>
                <a:cs typeface="Arial MT"/>
              </a:rPr>
              <a:t>H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4499609" y="2801873"/>
            <a:ext cx="876300" cy="372745"/>
            <a:chOff x="4499609" y="2801873"/>
            <a:chExt cx="876300" cy="372745"/>
          </a:xfrm>
        </p:grpSpPr>
        <p:pic>
          <p:nvPicPr>
            <p:cNvPr id="56" name="object 5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501133" y="2804921"/>
              <a:ext cx="873251" cy="367283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4499610" y="2801873"/>
              <a:ext cx="876300" cy="372745"/>
            </a:xfrm>
            <a:custGeom>
              <a:avLst/>
              <a:gdLst/>
              <a:ahLst/>
              <a:cxnLst/>
              <a:rect l="l" t="t" r="r" b="b"/>
              <a:pathLst>
                <a:path w="876300" h="372744">
                  <a:moveTo>
                    <a:pt x="876300" y="61722"/>
                  </a:moveTo>
                  <a:lnTo>
                    <a:pt x="875538" y="59436"/>
                  </a:lnTo>
                  <a:lnTo>
                    <a:pt x="874014" y="56388"/>
                  </a:lnTo>
                  <a:lnTo>
                    <a:pt x="872490" y="55372"/>
                  </a:lnTo>
                  <a:lnTo>
                    <a:pt x="872490" y="60960"/>
                  </a:lnTo>
                  <a:lnTo>
                    <a:pt x="871728" y="60960"/>
                  </a:lnTo>
                  <a:lnTo>
                    <a:pt x="872490" y="62484"/>
                  </a:lnTo>
                  <a:lnTo>
                    <a:pt x="872490" y="63246"/>
                  </a:lnTo>
                  <a:lnTo>
                    <a:pt x="872490" y="64770"/>
                  </a:lnTo>
                  <a:lnTo>
                    <a:pt x="871728" y="66294"/>
                  </a:lnTo>
                  <a:lnTo>
                    <a:pt x="872490" y="65532"/>
                  </a:lnTo>
                  <a:lnTo>
                    <a:pt x="872490" y="71882"/>
                  </a:lnTo>
                  <a:lnTo>
                    <a:pt x="872490" y="310134"/>
                  </a:lnTo>
                  <a:lnTo>
                    <a:pt x="871728" y="311658"/>
                  </a:lnTo>
                  <a:lnTo>
                    <a:pt x="872490" y="311658"/>
                  </a:lnTo>
                  <a:lnTo>
                    <a:pt x="870204" y="314706"/>
                  </a:lnTo>
                  <a:lnTo>
                    <a:pt x="867918" y="316992"/>
                  </a:lnTo>
                  <a:lnTo>
                    <a:pt x="864108" y="320040"/>
                  </a:lnTo>
                  <a:lnTo>
                    <a:pt x="864870" y="320040"/>
                  </a:lnTo>
                  <a:lnTo>
                    <a:pt x="859536" y="323088"/>
                  </a:lnTo>
                  <a:lnTo>
                    <a:pt x="860298" y="323088"/>
                  </a:lnTo>
                  <a:lnTo>
                    <a:pt x="854202" y="326136"/>
                  </a:lnTo>
                  <a:lnTo>
                    <a:pt x="854202" y="325374"/>
                  </a:lnTo>
                  <a:lnTo>
                    <a:pt x="847344" y="328422"/>
                  </a:lnTo>
                  <a:lnTo>
                    <a:pt x="832624" y="333552"/>
                  </a:lnTo>
                  <a:lnTo>
                    <a:pt x="817549" y="337477"/>
                  </a:lnTo>
                  <a:lnTo>
                    <a:pt x="802322" y="340880"/>
                  </a:lnTo>
                  <a:lnTo>
                    <a:pt x="786930" y="344462"/>
                  </a:lnTo>
                  <a:lnTo>
                    <a:pt x="774192" y="346710"/>
                  </a:lnTo>
                  <a:lnTo>
                    <a:pt x="774954" y="346710"/>
                  </a:lnTo>
                  <a:lnTo>
                    <a:pt x="761238" y="348996"/>
                  </a:lnTo>
                  <a:lnTo>
                    <a:pt x="712177" y="355155"/>
                  </a:lnTo>
                  <a:lnTo>
                    <a:pt x="662990" y="359943"/>
                  </a:lnTo>
                  <a:lnTo>
                    <a:pt x="613689" y="363512"/>
                  </a:lnTo>
                  <a:lnTo>
                    <a:pt x="564324" y="366039"/>
                  </a:lnTo>
                  <a:lnTo>
                    <a:pt x="514896" y="367652"/>
                  </a:lnTo>
                  <a:lnTo>
                    <a:pt x="465467" y="368528"/>
                  </a:lnTo>
                  <a:lnTo>
                    <a:pt x="393954" y="368808"/>
                  </a:lnTo>
                  <a:lnTo>
                    <a:pt x="393192" y="368782"/>
                  </a:lnTo>
                  <a:lnTo>
                    <a:pt x="371856" y="368046"/>
                  </a:lnTo>
                  <a:lnTo>
                    <a:pt x="324980" y="366229"/>
                  </a:lnTo>
                  <a:lnTo>
                    <a:pt x="275412" y="364058"/>
                  </a:lnTo>
                  <a:lnTo>
                    <a:pt x="224332" y="360997"/>
                  </a:lnTo>
                  <a:lnTo>
                    <a:pt x="172948" y="356476"/>
                  </a:lnTo>
                  <a:lnTo>
                    <a:pt x="122453" y="349910"/>
                  </a:lnTo>
                  <a:lnTo>
                    <a:pt x="74053" y="340753"/>
                  </a:lnTo>
                  <a:lnTo>
                    <a:pt x="28956" y="328422"/>
                  </a:lnTo>
                  <a:lnTo>
                    <a:pt x="22098" y="325374"/>
                  </a:lnTo>
                  <a:lnTo>
                    <a:pt x="22098" y="326136"/>
                  </a:lnTo>
                  <a:lnTo>
                    <a:pt x="11430" y="320040"/>
                  </a:lnTo>
                  <a:lnTo>
                    <a:pt x="12192" y="320040"/>
                  </a:lnTo>
                  <a:lnTo>
                    <a:pt x="8382" y="316992"/>
                  </a:lnTo>
                  <a:lnTo>
                    <a:pt x="6096" y="314706"/>
                  </a:lnTo>
                  <a:lnTo>
                    <a:pt x="3810" y="311658"/>
                  </a:lnTo>
                  <a:lnTo>
                    <a:pt x="4572" y="311658"/>
                  </a:lnTo>
                  <a:lnTo>
                    <a:pt x="3810" y="310134"/>
                  </a:lnTo>
                  <a:lnTo>
                    <a:pt x="3810" y="71882"/>
                  </a:lnTo>
                  <a:lnTo>
                    <a:pt x="5334" y="72898"/>
                  </a:lnTo>
                  <a:lnTo>
                    <a:pt x="11430" y="76949"/>
                  </a:lnTo>
                  <a:lnTo>
                    <a:pt x="23050" y="84696"/>
                  </a:lnTo>
                  <a:lnTo>
                    <a:pt x="44958" y="91706"/>
                  </a:lnTo>
                  <a:lnTo>
                    <a:pt x="55524" y="95097"/>
                  </a:lnTo>
                  <a:lnTo>
                    <a:pt x="115062" y="106680"/>
                  </a:lnTo>
                  <a:lnTo>
                    <a:pt x="194157" y="116547"/>
                  </a:lnTo>
                  <a:lnTo>
                    <a:pt x="243852" y="120637"/>
                  </a:lnTo>
                  <a:lnTo>
                    <a:pt x="293700" y="123596"/>
                  </a:lnTo>
                  <a:lnTo>
                    <a:pt x="343535" y="125526"/>
                  </a:lnTo>
                  <a:lnTo>
                    <a:pt x="393192" y="126492"/>
                  </a:lnTo>
                  <a:lnTo>
                    <a:pt x="483108" y="126492"/>
                  </a:lnTo>
                  <a:lnTo>
                    <a:pt x="532752" y="125526"/>
                  </a:lnTo>
                  <a:lnTo>
                    <a:pt x="582587" y="123596"/>
                  </a:lnTo>
                  <a:lnTo>
                    <a:pt x="632434" y="120637"/>
                  </a:lnTo>
                  <a:lnTo>
                    <a:pt x="682129" y="116547"/>
                  </a:lnTo>
                  <a:lnTo>
                    <a:pt x="731520" y="111252"/>
                  </a:lnTo>
                  <a:lnTo>
                    <a:pt x="774954" y="104343"/>
                  </a:lnTo>
                  <a:lnTo>
                    <a:pt x="820762" y="95097"/>
                  </a:lnTo>
                  <a:lnTo>
                    <a:pt x="860298" y="79997"/>
                  </a:lnTo>
                  <a:lnTo>
                    <a:pt x="864870" y="76949"/>
                  </a:lnTo>
                  <a:lnTo>
                    <a:pt x="870966" y="72898"/>
                  </a:lnTo>
                  <a:lnTo>
                    <a:pt x="872490" y="71882"/>
                  </a:lnTo>
                  <a:lnTo>
                    <a:pt x="872490" y="65532"/>
                  </a:lnTo>
                  <a:lnTo>
                    <a:pt x="870204" y="69342"/>
                  </a:lnTo>
                  <a:lnTo>
                    <a:pt x="867918" y="71628"/>
                  </a:lnTo>
                  <a:lnTo>
                    <a:pt x="864108" y="74676"/>
                  </a:lnTo>
                  <a:lnTo>
                    <a:pt x="864870" y="74676"/>
                  </a:lnTo>
                  <a:lnTo>
                    <a:pt x="859536" y="76962"/>
                  </a:lnTo>
                  <a:lnTo>
                    <a:pt x="860298" y="76962"/>
                  </a:lnTo>
                  <a:lnTo>
                    <a:pt x="854202" y="80010"/>
                  </a:lnTo>
                  <a:lnTo>
                    <a:pt x="803681" y="95123"/>
                  </a:lnTo>
                  <a:lnTo>
                    <a:pt x="774192" y="100584"/>
                  </a:lnTo>
                  <a:lnTo>
                    <a:pt x="774954" y="100584"/>
                  </a:lnTo>
                  <a:lnTo>
                    <a:pt x="712622" y="109435"/>
                  </a:lnTo>
                  <a:lnTo>
                    <a:pt x="663460" y="114465"/>
                  </a:lnTo>
                  <a:lnTo>
                    <a:pt x="613918" y="118148"/>
                  </a:lnTo>
                  <a:lnTo>
                    <a:pt x="564222" y="120650"/>
                  </a:lnTo>
                  <a:lnTo>
                    <a:pt x="514540" y="122123"/>
                  </a:lnTo>
                  <a:lnTo>
                    <a:pt x="465086" y="122745"/>
                  </a:lnTo>
                  <a:lnTo>
                    <a:pt x="371856" y="122682"/>
                  </a:lnTo>
                  <a:lnTo>
                    <a:pt x="319417" y="120738"/>
                  </a:lnTo>
                  <a:lnTo>
                    <a:pt x="266090" y="118211"/>
                  </a:lnTo>
                  <a:lnTo>
                    <a:pt x="212394" y="114515"/>
                  </a:lnTo>
                  <a:lnTo>
                    <a:pt x="158927" y="109080"/>
                  </a:lnTo>
                  <a:lnTo>
                    <a:pt x="106222" y="101333"/>
                  </a:lnTo>
                  <a:lnTo>
                    <a:pt x="54864" y="90678"/>
                  </a:lnTo>
                  <a:lnTo>
                    <a:pt x="44958" y="88392"/>
                  </a:lnTo>
                  <a:lnTo>
                    <a:pt x="45720" y="88392"/>
                  </a:lnTo>
                  <a:lnTo>
                    <a:pt x="36576" y="85344"/>
                  </a:lnTo>
                  <a:lnTo>
                    <a:pt x="28956" y="83058"/>
                  </a:lnTo>
                  <a:lnTo>
                    <a:pt x="22098" y="80010"/>
                  </a:lnTo>
                  <a:lnTo>
                    <a:pt x="16764" y="76962"/>
                  </a:lnTo>
                  <a:lnTo>
                    <a:pt x="11430" y="74676"/>
                  </a:lnTo>
                  <a:lnTo>
                    <a:pt x="12192" y="74676"/>
                  </a:lnTo>
                  <a:lnTo>
                    <a:pt x="8382" y="71628"/>
                  </a:lnTo>
                  <a:lnTo>
                    <a:pt x="6096" y="69342"/>
                  </a:lnTo>
                  <a:lnTo>
                    <a:pt x="3810" y="65532"/>
                  </a:lnTo>
                  <a:lnTo>
                    <a:pt x="4572" y="66294"/>
                  </a:lnTo>
                  <a:lnTo>
                    <a:pt x="3810" y="64770"/>
                  </a:lnTo>
                  <a:lnTo>
                    <a:pt x="3810" y="63246"/>
                  </a:lnTo>
                  <a:lnTo>
                    <a:pt x="3810" y="62484"/>
                  </a:lnTo>
                  <a:lnTo>
                    <a:pt x="4572" y="60960"/>
                  </a:lnTo>
                  <a:lnTo>
                    <a:pt x="3810" y="61722"/>
                  </a:lnTo>
                  <a:lnTo>
                    <a:pt x="5334" y="59182"/>
                  </a:lnTo>
                  <a:lnTo>
                    <a:pt x="6096" y="57912"/>
                  </a:lnTo>
                  <a:lnTo>
                    <a:pt x="8382" y="55626"/>
                  </a:lnTo>
                  <a:lnTo>
                    <a:pt x="11430" y="53187"/>
                  </a:lnTo>
                  <a:lnTo>
                    <a:pt x="12192" y="52578"/>
                  </a:lnTo>
                  <a:lnTo>
                    <a:pt x="11430" y="52578"/>
                  </a:lnTo>
                  <a:lnTo>
                    <a:pt x="16764" y="49530"/>
                  </a:lnTo>
                  <a:lnTo>
                    <a:pt x="16764" y="50292"/>
                  </a:lnTo>
                  <a:lnTo>
                    <a:pt x="22098" y="47244"/>
                  </a:lnTo>
                  <a:lnTo>
                    <a:pt x="28956" y="44196"/>
                  </a:lnTo>
                  <a:lnTo>
                    <a:pt x="36576" y="41148"/>
                  </a:lnTo>
                  <a:lnTo>
                    <a:pt x="44958" y="39052"/>
                  </a:lnTo>
                  <a:lnTo>
                    <a:pt x="45720" y="38862"/>
                  </a:lnTo>
                  <a:lnTo>
                    <a:pt x="44958" y="38862"/>
                  </a:lnTo>
                  <a:lnTo>
                    <a:pt x="54864" y="35814"/>
                  </a:lnTo>
                  <a:lnTo>
                    <a:pt x="116052" y="24269"/>
                  </a:lnTo>
                  <a:lnTo>
                    <a:pt x="166903" y="17348"/>
                  </a:lnTo>
                  <a:lnTo>
                    <a:pt x="217982" y="12344"/>
                  </a:lnTo>
                  <a:lnTo>
                    <a:pt x="269227" y="8839"/>
                  </a:lnTo>
                  <a:lnTo>
                    <a:pt x="320548" y="6388"/>
                  </a:lnTo>
                  <a:lnTo>
                    <a:pt x="371856" y="4572"/>
                  </a:lnTo>
                  <a:lnTo>
                    <a:pt x="393954" y="4546"/>
                  </a:lnTo>
                  <a:lnTo>
                    <a:pt x="415290" y="3810"/>
                  </a:lnTo>
                  <a:lnTo>
                    <a:pt x="460248" y="4089"/>
                  </a:lnTo>
                  <a:lnTo>
                    <a:pt x="509968" y="4902"/>
                  </a:lnTo>
                  <a:lnTo>
                    <a:pt x="557568" y="6375"/>
                  </a:lnTo>
                  <a:lnTo>
                    <a:pt x="605167" y="8661"/>
                  </a:lnTo>
                  <a:lnTo>
                    <a:pt x="652653" y="11938"/>
                  </a:lnTo>
                  <a:lnTo>
                    <a:pt x="699897" y="16370"/>
                  </a:lnTo>
                  <a:lnTo>
                    <a:pt x="746760" y="22098"/>
                  </a:lnTo>
                  <a:lnTo>
                    <a:pt x="774954" y="26670"/>
                  </a:lnTo>
                  <a:lnTo>
                    <a:pt x="774192" y="26670"/>
                  </a:lnTo>
                  <a:lnTo>
                    <a:pt x="774954" y="26809"/>
                  </a:lnTo>
                  <a:lnTo>
                    <a:pt x="821436" y="35814"/>
                  </a:lnTo>
                  <a:lnTo>
                    <a:pt x="831342" y="38862"/>
                  </a:lnTo>
                  <a:lnTo>
                    <a:pt x="830580" y="38862"/>
                  </a:lnTo>
                  <a:lnTo>
                    <a:pt x="831342" y="39052"/>
                  </a:lnTo>
                  <a:lnTo>
                    <a:pt x="839724" y="41148"/>
                  </a:lnTo>
                  <a:lnTo>
                    <a:pt x="847344" y="44196"/>
                  </a:lnTo>
                  <a:lnTo>
                    <a:pt x="854202" y="47244"/>
                  </a:lnTo>
                  <a:lnTo>
                    <a:pt x="859536" y="49911"/>
                  </a:lnTo>
                  <a:lnTo>
                    <a:pt x="860298" y="50292"/>
                  </a:lnTo>
                  <a:lnTo>
                    <a:pt x="859536" y="49530"/>
                  </a:lnTo>
                  <a:lnTo>
                    <a:pt x="864870" y="52578"/>
                  </a:lnTo>
                  <a:lnTo>
                    <a:pt x="864108" y="52578"/>
                  </a:lnTo>
                  <a:lnTo>
                    <a:pt x="864870" y="53187"/>
                  </a:lnTo>
                  <a:lnTo>
                    <a:pt x="867918" y="55626"/>
                  </a:lnTo>
                  <a:lnTo>
                    <a:pt x="870966" y="58674"/>
                  </a:lnTo>
                  <a:lnTo>
                    <a:pt x="870966" y="57912"/>
                  </a:lnTo>
                  <a:lnTo>
                    <a:pt x="872490" y="60960"/>
                  </a:lnTo>
                  <a:lnTo>
                    <a:pt x="872490" y="55372"/>
                  </a:lnTo>
                  <a:lnTo>
                    <a:pt x="820877" y="32118"/>
                  </a:lnTo>
                  <a:lnTo>
                    <a:pt x="761238" y="20574"/>
                  </a:lnTo>
                  <a:lnTo>
                    <a:pt x="682129" y="10718"/>
                  </a:lnTo>
                  <a:lnTo>
                    <a:pt x="632434" y="6629"/>
                  </a:lnTo>
                  <a:lnTo>
                    <a:pt x="582587" y="3670"/>
                  </a:lnTo>
                  <a:lnTo>
                    <a:pt x="532752" y="1739"/>
                  </a:lnTo>
                  <a:lnTo>
                    <a:pt x="483108" y="762"/>
                  </a:lnTo>
                  <a:lnTo>
                    <a:pt x="462495" y="76"/>
                  </a:lnTo>
                  <a:lnTo>
                    <a:pt x="415290" y="0"/>
                  </a:lnTo>
                  <a:lnTo>
                    <a:pt x="393192" y="762"/>
                  </a:lnTo>
                  <a:lnTo>
                    <a:pt x="343547" y="1739"/>
                  </a:lnTo>
                  <a:lnTo>
                    <a:pt x="293712" y="3657"/>
                  </a:lnTo>
                  <a:lnTo>
                    <a:pt x="243357" y="6667"/>
                  </a:lnTo>
                  <a:lnTo>
                    <a:pt x="194144" y="10706"/>
                  </a:lnTo>
                  <a:lnTo>
                    <a:pt x="144780" y="16002"/>
                  </a:lnTo>
                  <a:lnTo>
                    <a:pt x="88658" y="25158"/>
                  </a:lnTo>
                  <a:lnTo>
                    <a:pt x="28663" y="40246"/>
                  </a:lnTo>
                  <a:lnTo>
                    <a:pt x="0" y="61722"/>
                  </a:lnTo>
                  <a:lnTo>
                    <a:pt x="0" y="64008"/>
                  </a:lnTo>
                  <a:lnTo>
                    <a:pt x="0" y="65532"/>
                  </a:lnTo>
                  <a:lnTo>
                    <a:pt x="0" y="310896"/>
                  </a:lnTo>
                  <a:lnTo>
                    <a:pt x="762" y="313182"/>
                  </a:lnTo>
                  <a:lnTo>
                    <a:pt x="2286" y="316992"/>
                  </a:lnTo>
                  <a:lnTo>
                    <a:pt x="3810" y="317792"/>
                  </a:lnTo>
                  <a:lnTo>
                    <a:pt x="5334" y="318592"/>
                  </a:lnTo>
                  <a:lnTo>
                    <a:pt x="11430" y="321767"/>
                  </a:lnTo>
                  <a:lnTo>
                    <a:pt x="33058" y="333044"/>
                  </a:lnTo>
                  <a:lnTo>
                    <a:pt x="75793" y="345516"/>
                  </a:lnTo>
                  <a:lnTo>
                    <a:pt x="127228" y="354888"/>
                  </a:lnTo>
                  <a:lnTo>
                    <a:pt x="184162" y="361645"/>
                  </a:lnTo>
                  <a:lnTo>
                    <a:pt x="243357" y="366255"/>
                  </a:lnTo>
                  <a:lnTo>
                    <a:pt x="301574" y="369176"/>
                  </a:lnTo>
                  <a:lnTo>
                    <a:pt x="355600" y="370903"/>
                  </a:lnTo>
                  <a:lnTo>
                    <a:pt x="438150" y="372618"/>
                  </a:lnTo>
                  <a:lnTo>
                    <a:pt x="462495" y="372554"/>
                  </a:lnTo>
                  <a:lnTo>
                    <a:pt x="483108" y="371856"/>
                  </a:lnTo>
                  <a:lnTo>
                    <a:pt x="509968" y="371475"/>
                  </a:lnTo>
                  <a:lnTo>
                    <a:pt x="561809" y="369836"/>
                  </a:lnTo>
                  <a:lnTo>
                    <a:pt x="623112" y="366623"/>
                  </a:lnTo>
                  <a:lnTo>
                    <a:pt x="689965" y="361365"/>
                  </a:lnTo>
                  <a:lnTo>
                    <a:pt x="755523" y="353606"/>
                  </a:lnTo>
                  <a:lnTo>
                    <a:pt x="812977" y="342900"/>
                  </a:lnTo>
                  <a:lnTo>
                    <a:pt x="855510" y="328815"/>
                  </a:lnTo>
                  <a:lnTo>
                    <a:pt x="864870" y="320751"/>
                  </a:lnTo>
                  <a:lnTo>
                    <a:pt x="870966" y="315506"/>
                  </a:lnTo>
                  <a:lnTo>
                    <a:pt x="872490" y="314185"/>
                  </a:lnTo>
                  <a:lnTo>
                    <a:pt x="876300" y="310896"/>
                  </a:lnTo>
                  <a:lnTo>
                    <a:pt x="876300" y="65532"/>
                  </a:lnTo>
                  <a:lnTo>
                    <a:pt x="876300" y="64008"/>
                  </a:lnTo>
                  <a:lnTo>
                    <a:pt x="876300" y="61722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4872482" y="2938525"/>
            <a:ext cx="9715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5" dirty="0">
                <a:latin typeface="Arial MT"/>
                <a:cs typeface="Arial MT"/>
              </a:rPr>
              <a:t>E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4499609" y="3215639"/>
            <a:ext cx="876300" cy="372110"/>
            <a:chOff x="4499609" y="3215639"/>
            <a:chExt cx="876300" cy="372110"/>
          </a:xfrm>
        </p:grpSpPr>
        <p:pic>
          <p:nvPicPr>
            <p:cNvPr id="60" name="object 6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501133" y="3217925"/>
              <a:ext cx="873251" cy="368046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4499610" y="3215639"/>
              <a:ext cx="876300" cy="372110"/>
            </a:xfrm>
            <a:custGeom>
              <a:avLst/>
              <a:gdLst/>
              <a:ahLst/>
              <a:cxnLst/>
              <a:rect l="l" t="t" r="r" b="b"/>
              <a:pathLst>
                <a:path w="876300" h="372110">
                  <a:moveTo>
                    <a:pt x="876300" y="60960"/>
                  </a:moveTo>
                  <a:lnTo>
                    <a:pt x="875538" y="59436"/>
                  </a:lnTo>
                  <a:lnTo>
                    <a:pt x="874014" y="55626"/>
                  </a:lnTo>
                  <a:lnTo>
                    <a:pt x="872490" y="54686"/>
                  </a:lnTo>
                  <a:lnTo>
                    <a:pt x="872490" y="60960"/>
                  </a:lnTo>
                  <a:lnTo>
                    <a:pt x="871728" y="60198"/>
                  </a:lnTo>
                  <a:lnTo>
                    <a:pt x="872490" y="62484"/>
                  </a:lnTo>
                  <a:lnTo>
                    <a:pt x="872490" y="63246"/>
                  </a:lnTo>
                  <a:lnTo>
                    <a:pt x="872490" y="64008"/>
                  </a:lnTo>
                  <a:lnTo>
                    <a:pt x="871728" y="65532"/>
                  </a:lnTo>
                  <a:lnTo>
                    <a:pt x="872490" y="65532"/>
                  </a:lnTo>
                  <a:lnTo>
                    <a:pt x="872490" y="71818"/>
                  </a:lnTo>
                  <a:lnTo>
                    <a:pt x="872490" y="310134"/>
                  </a:lnTo>
                  <a:lnTo>
                    <a:pt x="871728" y="311658"/>
                  </a:lnTo>
                  <a:lnTo>
                    <a:pt x="872490" y="310896"/>
                  </a:lnTo>
                  <a:lnTo>
                    <a:pt x="870204" y="313944"/>
                  </a:lnTo>
                  <a:lnTo>
                    <a:pt x="870966" y="313944"/>
                  </a:lnTo>
                  <a:lnTo>
                    <a:pt x="867918" y="316992"/>
                  </a:lnTo>
                  <a:lnTo>
                    <a:pt x="864108" y="320040"/>
                  </a:lnTo>
                  <a:lnTo>
                    <a:pt x="864870" y="319278"/>
                  </a:lnTo>
                  <a:lnTo>
                    <a:pt x="859536" y="322326"/>
                  </a:lnTo>
                  <a:lnTo>
                    <a:pt x="860298" y="322326"/>
                  </a:lnTo>
                  <a:lnTo>
                    <a:pt x="854202" y="325374"/>
                  </a:lnTo>
                  <a:lnTo>
                    <a:pt x="803681" y="340487"/>
                  </a:lnTo>
                  <a:lnTo>
                    <a:pt x="774192" y="345948"/>
                  </a:lnTo>
                  <a:lnTo>
                    <a:pt x="774954" y="345948"/>
                  </a:lnTo>
                  <a:lnTo>
                    <a:pt x="712355" y="354609"/>
                  </a:lnTo>
                  <a:lnTo>
                    <a:pt x="663181" y="359549"/>
                  </a:lnTo>
                  <a:lnTo>
                    <a:pt x="613803" y="363220"/>
                  </a:lnTo>
                  <a:lnTo>
                    <a:pt x="564299" y="365760"/>
                  </a:lnTo>
                  <a:lnTo>
                    <a:pt x="514781" y="367309"/>
                  </a:lnTo>
                  <a:lnTo>
                    <a:pt x="465328" y="368033"/>
                  </a:lnTo>
                  <a:lnTo>
                    <a:pt x="393954" y="368046"/>
                  </a:lnTo>
                  <a:lnTo>
                    <a:pt x="393192" y="368020"/>
                  </a:lnTo>
                  <a:lnTo>
                    <a:pt x="371856" y="367284"/>
                  </a:lnTo>
                  <a:lnTo>
                    <a:pt x="320255" y="365950"/>
                  </a:lnTo>
                  <a:lnTo>
                    <a:pt x="266763" y="363562"/>
                  </a:lnTo>
                  <a:lnTo>
                    <a:pt x="212407" y="359740"/>
                  </a:lnTo>
                  <a:lnTo>
                    <a:pt x="158267" y="354126"/>
                  </a:lnTo>
                  <a:lnTo>
                    <a:pt x="105397" y="346341"/>
                  </a:lnTo>
                  <a:lnTo>
                    <a:pt x="54864" y="336042"/>
                  </a:lnTo>
                  <a:lnTo>
                    <a:pt x="44958" y="333756"/>
                  </a:lnTo>
                  <a:lnTo>
                    <a:pt x="45720" y="333756"/>
                  </a:lnTo>
                  <a:lnTo>
                    <a:pt x="36576" y="330708"/>
                  </a:lnTo>
                  <a:lnTo>
                    <a:pt x="28956" y="328422"/>
                  </a:lnTo>
                  <a:lnTo>
                    <a:pt x="22098" y="325374"/>
                  </a:lnTo>
                  <a:lnTo>
                    <a:pt x="11430" y="319278"/>
                  </a:lnTo>
                  <a:lnTo>
                    <a:pt x="12192" y="320040"/>
                  </a:lnTo>
                  <a:lnTo>
                    <a:pt x="8382" y="316992"/>
                  </a:lnTo>
                  <a:lnTo>
                    <a:pt x="5334" y="313944"/>
                  </a:lnTo>
                  <a:lnTo>
                    <a:pt x="6096" y="313944"/>
                  </a:lnTo>
                  <a:lnTo>
                    <a:pt x="3810" y="310896"/>
                  </a:lnTo>
                  <a:lnTo>
                    <a:pt x="4572" y="311658"/>
                  </a:lnTo>
                  <a:lnTo>
                    <a:pt x="3810" y="310134"/>
                  </a:lnTo>
                  <a:lnTo>
                    <a:pt x="3810" y="71818"/>
                  </a:lnTo>
                  <a:lnTo>
                    <a:pt x="5334" y="72771"/>
                  </a:lnTo>
                  <a:lnTo>
                    <a:pt x="11430" y="76555"/>
                  </a:lnTo>
                  <a:lnTo>
                    <a:pt x="24892" y="84937"/>
                  </a:lnTo>
                  <a:lnTo>
                    <a:pt x="55778" y="94843"/>
                  </a:lnTo>
                  <a:lnTo>
                    <a:pt x="88099" y="101714"/>
                  </a:lnTo>
                  <a:lnTo>
                    <a:pt x="115062" y="106680"/>
                  </a:lnTo>
                  <a:lnTo>
                    <a:pt x="129540" y="108204"/>
                  </a:lnTo>
                  <a:lnTo>
                    <a:pt x="144780" y="110490"/>
                  </a:lnTo>
                  <a:lnTo>
                    <a:pt x="194398" y="116039"/>
                  </a:lnTo>
                  <a:lnTo>
                    <a:pt x="243992" y="120015"/>
                  </a:lnTo>
                  <a:lnTo>
                    <a:pt x="293598" y="122821"/>
                  </a:lnTo>
                  <a:lnTo>
                    <a:pt x="343306" y="124853"/>
                  </a:lnTo>
                  <a:lnTo>
                    <a:pt x="393192" y="126492"/>
                  </a:lnTo>
                  <a:lnTo>
                    <a:pt x="460248" y="126492"/>
                  </a:lnTo>
                  <a:lnTo>
                    <a:pt x="483108" y="125730"/>
                  </a:lnTo>
                  <a:lnTo>
                    <a:pt x="532739" y="124802"/>
                  </a:lnTo>
                  <a:lnTo>
                    <a:pt x="582599" y="122936"/>
                  </a:lnTo>
                  <a:lnTo>
                    <a:pt x="632472" y="120027"/>
                  </a:lnTo>
                  <a:lnTo>
                    <a:pt x="682167" y="115925"/>
                  </a:lnTo>
                  <a:lnTo>
                    <a:pt x="731520" y="110490"/>
                  </a:lnTo>
                  <a:lnTo>
                    <a:pt x="746760" y="108204"/>
                  </a:lnTo>
                  <a:lnTo>
                    <a:pt x="761238" y="106680"/>
                  </a:lnTo>
                  <a:lnTo>
                    <a:pt x="820521" y="94843"/>
                  </a:lnTo>
                  <a:lnTo>
                    <a:pt x="860298" y="79400"/>
                  </a:lnTo>
                  <a:lnTo>
                    <a:pt x="864870" y="76555"/>
                  </a:lnTo>
                  <a:lnTo>
                    <a:pt x="870966" y="72771"/>
                  </a:lnTo>
                  <a:lnTo>
                    <a:pt x="872490" y="71818"/>
                  </a:lnTo>
                  <a:lnTo>
                    <a:pt x="872490" y="65532"/>
                  </a:lnTo>
                  <a:lnTo>
                    <a:pt x="870204" y="68580"/>
                  </a:lnTo>
                  <a:lnTo>
                    <a:pt x="867918" y="70866"/>
                  </a:lnTo>
                  <a:lnTo>
                    <a:pt x="864108" y="73914"/>
                  </a:lnTo>
                  <a:lnTo>
                    <a:pt x="864870" y="73914"/>
                  </a:lnTo>
                  <a:lnTo>
                    <a:pt x="859536" y="76962"/>
                  </a:lnTo>
                  <a:lnTo>
                    <a:pt x="860298" y="76962"/>
                  </a:lnTo>
                  <a:lnTo>
                    <a:pt x="854202" y="80010"/>
                  </a:lnTo>
                  <a:lnTo>
                    <a:pt x="804176" y="94767"/>
                  </a:lnTo>
                  <a:lnTo>
                    <a:pt x="774192" y="100584"/>
                  </a:lnTo>
                  <a:lnTo>
                    <a:pt x="774954" y="100584"/>
                  </a:lnTo>
                  <a:lnTo>
                    <a:pt x="712177" y="109029"/>
                  </a:lnTo>
                  <a:lnTo>
                    <a:pt x="662990" y="113817"/>
                  </a:lnTo>
                  <a:lnTo>
                    <a:pt x="613689" y="117386"/>
                  </a:lnTo>
                  <a:lnTo>
                    <a:pt x="564324" y="119913"/>
                  </a:lnTo>
                  <a:lnTo>
                    <a:pt x="514896" y="121526"/>
                  </a:lnTo>
                  <a:lnTo>
                    <a:pt x="465467" y="122402"/>
                  </a:lnTo>
                  <a:lnTo>
                    <a:pt x="416052" y="122682"/>
                  </a:lnTo>
                  <a:lnTo>
                    <a:pt x="393954" y="122682"/>
                  </a:lnTo>
                  <a:lnTo>
                    <a:pt x="393192" y="122656"/>
                  </a:lnTo>
                  <a:lnTo>
                    <a:pt x="371856" y="121920"/>
                  </a:lnTo>
                  <a:lnTo>
                    <a:pt x="320903" y="119456"/>
                  </a:lnTo>
                  <a:lnTo>
                    <a:pt x="269443" y="117322"/>
                  </a:lnTo>
                  <a:lnTo>
                    <a:pt x="217817" y="114541"/>
                  </a:lnTo>
                  <a:lnTo>
                    <a:pt x="166382" y="110109"/>
                  </a:lnTo>
                  <a:lnTo>
                    <a:pt x="115493" y="103022"/>
                  </a:lnTo>
                  <a:lnTo>
                    <a:pt x="65493" y="92316"/>
                  </a:lnTo>
                  <a:lnTo>
                    <a:pt x="16764" y="76962"/>
                  </a:lnTo>
                  <a:lnTo>
                    <a:pt x="11430" y="73914"/>
                  </a:lnTo>
                  <a:lnTo>
                    <a:pt x="12192" y="73914"/>
                  </a:lnTo>
                  <a:lnTo>
                    <a:pt x="8382" y="70866"/>
                  </a:lnTo>
                  <a:lnTo>
                    <a:pt x="6096" y="68580"/>
                  </a:lnTo>
                  <a:lnTo>
                    <a:pt x="3810" y="65532"/>
                  </a:lnTo>
                  <a:lnTo>
                    <a:pt x="4572" y="65532"/>
                  </a:lnTo>
                  <a:lnTo>
                    <a:pt x="3810" y="64008"/>
                  </a:lnTo>
                  <a:lnTo>
                    <a:pt x="3810" y="63246"/>
                  </a:lnTo>
                  <a:lnTo>
                    <a:pt x="3810" y="62484"/>
                  </a:lnTo>
                  <a:lnTo>
                    <a:pt x="4572" y="60198"/>
                  </a:lnTo>
                  <a:lnTo>
                    <a:pt x="3810" y="60960"/>
                  </a:lnTo>
                  <a:lnTo>
                    <a:pt x="5334" y="58928"/>
                  </a:lnTo>
                  <a:lnTo>
                    <a:pt x="6096" y="57912"/>
                  </a:lnTo>
                  <a:lnTo>
                    <a:pt x="5334" y="57912"/>
                  </a:lnTo>
                  <a:lnTo>
                    <a:pt x="8382" y="54864"/>
                  </a:lnTo>
                  <a:lnTo>
                    <a:pt x="8382" y="55626"/>
                  </a:lnTo>
                  <a:lnTo>
                    <a:pt x="11430" y="53187"/>
                  </a:lnTo>
                  <a:lnTo>
                    <a:pt x="12192" y="52578"/>
                  </a:lnTo>
                  <a:lnTo>
                    <a:pt x="11430" y="52578"/>
                  </a:lnTo>
                  <a:lnTo>
                    <a:pt x="22098" y="46482"/>
                  </a:lnTo>
                  <a:lnTo>
                    <a:pt x="66154" y="33299"/>
                  </a:lnTo>
                  <a:lnTo>
                    <a:pt x="113855" y="23774"/>
                  </a:lnTo>
                  <a:lnTo>
                    <a:pt x="163576" y="17106"/>
                  </a:lnTo>
                  <a:lnTo>
                    <a:pt x="213677" y="12471"/>
                  </a:lnTo>
                  <a:lnTo>
                    <a:pt x="262559" y="9080"/>
                  </a:lnTo>
                  <a:lnTo>
                    <a:pt x="308610" y="6096"/>
                  </a:lnTo>
                  <a:lnTo>
                    <a:pt x="350520" y="4572"/>
                  </a:lnTo>
                  <a:lnTo>
                    <a:pt x="400138" y="3810"/>
                  </a:lnTo>
                  <a:lnTo>
                    <a:pt x="449770" y="3670"/>
                  </a:lnTo>
                  <a:lnTo>
                    <a:pt x="499389" y="4241"/>
                  </a:lnTo>
                  <a:lnTo>
                    <a:pt x="548982" y="5638"/>
                  </a:lnTo>
                  <a:lnTo>
                    <a:pt x="598538" y="7962"/>
                  </a:lnTo>
                  <a:lnTo>
                    <a:pt x="648030" y="11277"/>
                  </a:lnTo>
                  <a:lnTo>
                    <a:pt x="697445" y="15709"/>
                  </a:lnTo>
                  <a:lnTo>
                    <a:pt x="746760" y="21336"/>
                  </a:lnTo>
                  <a:lnTo>
                    <a:pt x="774954" y="25908"/>
                  </a:lnTo>
                  <a:lnTo>
                    <a:pt x="774192" y="25908"/>
                  </a:lnTo>
                  <a:lnTo>
                    <a:pt x="774954" y="26047"/>
                  </a:lnTo>
                  <a:lnTo>
                    <a:pt x="787146" y="28194"/>
                  </a:lnTo>
                  <a:lnTo>
                    <a:pt x="799338" y="30480"/>
                  </a:lnTo>
                  <a:lnTo>
                    <a:pt x="810768" y="33528"/>
                  </a:lnTo>
                  <a:lnTo>
                    <a:pt x="821436" y="35814"/>
                  </a:lnTo>
                  <a:lnTo>
                    <a:pt x="831342" y="38100"/>
                  </a:lnTo>
                  <a:lnTo>
                    <a:pt x="830580" y="38100"/>
                  </a:lnTo>
                  <a:lnTo>
                    <a:pt x="831342" y="38354"/>
                  </a:lnTo>
                  <a:lnTo>
                    <a:pt x="839724" y="41148"/>
                  </a:lnTo>
                  <a:lnTo>
                    <a:pt x="847344" y="44196"/>
                  </a:lnTo>
                  <a:lnTo>
                    <a:pt x="854202" y="46482"/>
                  </a:lnTo>
                  <a:lnTo>
                    <a:pt x="860298" y="49530"/>
                  </a:lnTo>
                  <a:lnTo>
                    <a:pt x="859536" y="49530"/>
                  </a:lnTo>
                  <a:lnTo>
                    <a:pt x="860298" y="49974"/>
                  </a:lnTo>
                  <a:lnTo>
                    <a:pt x="864870" y="52578"/>
                  </a:lnTo>
                  <a:lnTo>
                    <a:pt x="864108" y="52578"/>
                  </a:lnTo>
                  <a:lnTo>
                    <a:pt x="864870" y="53187"/>
                  </a:lnTo>
                  <a:lnTo>
                    <a:pt x="867918" y="55626"/>
                  </a:lnTo>
                  <a:lnTo>
                    <a:pt x="867918" y="54864"/>
                  </a:lnTo>
                  <a:lnTo>
                    <a:pt x="870966" y="57912"/>
                  </a:lnTo>
                  <a:lnTo>
                    <a:pt x="870204" y="57912"/>
                  </a:lnTo>
                  <a:lnTo>
                    <a:pt x="870966" y="58928"/>
                  </a:lnTo>
                  <a:lnTo>
                    <a:pt x="872490" y="60960"/>
                  </a:lnTo>
                  <a:lnTo>
                    <a:pt x="872490" y="54686"/>
                  </a:lnTo>
                  <a:lnTo>
                    <a:pt x="851585" y="41656"/>
                  </a:lnTo>
                  <a:lnTo>
                    <a:pt x="787869" y="24511"/>
                  </a:lnTo>
                  <a:lnTo>
                    <a:pt x="746760" y="17526"/>
                  </a:lnTo>
                  <a:lnTo>
                    <a:pt x="731520" y="16002"/>
                  </a:lnTo>
                  <a:lnTo>
                    <a:pt x="682282" y="10490"/>
                  </a:lnTo>
                  <a:lnTo>
                    <a:pt x="632523" y="6286"/>
                  </a:lnTo>
                  <a:lnTo>
                    <a:pt x="582549" y="3225"/>
                  </a:lnTo>
                  <a:lnTo>
                    <a:pt x="532638" y="1193"/>
                  </a:lnTo>
                  <a:lnTo>
                    <a:pt x="483108" y="0"/>
                  </a:lnTo>
                  <a:lnTo>
                    <a:pt x="415290" y="0"/>
                  </a:lnTo>
                  <a:lnTo>
                    <a:pt x="376351" y="876"/>
                  </a:lnTo>
                  <a:lnTo>
                    <a:pt x="324967" y="2286"/>
                  </a:lnTo>
                  <a:lnTo>
                    <a:pt x="265531" y="4851"/>
                  </a:lnTo>
                  <a:lnTo>
                    <a:pt x="202488" y="9144"/>
                  </a:lnTo>
                  <a:lnTo>
                    <a:pt x="140220" y="15773"/>
                  </a:lnTo>
                  <a:lnTo>
                    <a:pt x="83159" y="25336"/>
                  </a:lnTo>
                  <a:lnTo>
                    <a:pt x="35699" y="38417"/>
                  </a:lnTo>
                  <a:lnTo>
                    <a:pt x="762" y="59436"/>
                  </a:lnTo>
                  <a:lnTo>
                    <a:pt x="0" y="60960"/>
                  </a:lnTo>
                  <a:lnTo>
                    <a:pt x="0" y="63246"/>
                  </a:lnTo>
                  <a:lnTo>
                    <a:pt x="0" y="64770"/>
                  </a:lnTo>
                  <a:lnTo>
                    <a:pt x="0" y="310896"/>
                  </a:lnTo>
                  <a:lnTo>
                    <a:pt x="762" y="312420"/>
                  </a:lnTo>
                  <a:lnTo>
                    <a:pt x="2286" y="316230"/>
                  </a:lnTo>
                  <a:lnTo>
                    <a:pt x="3810" y="317754"/>
                  </a:lnTo>
                  <a:lnTo>
                    <a:pt x="5334" y="319278"/>
                  </a:lnTo>
                  <a:lnTo>
                    <a:pt x="12192" y="323011"/>
                  </a:lnTo>
                  <a:lnTo>
                    <a:pt x="30416" y="332930"/>
                  </a:lnTo>
                  <a:lnTo>
                    <a:pt x="44958" y="337070"/>
                  </a:lnTo>
                  <a:lnTo>
                    <a:pt x="64884" y="342760"/>
                  </a:lnTo>
                  <a:lnTo>
                    <a:pt x="100634" y="349605"/>
                  </a:lnTo>
                  <a:lnTo>
                    <a:pt x="129540" y="354330"/>
                  </a:lnTo>
                  <a:lnTo>
                    <a:pt x="144780" y="355854"/>
                  </a:lnTo>
                  <a:lnTo>
                    <a:pt x="160020" y="358140"/>
                  </a:lnTo>
                  <a:lnTo>
                    <a:pt x="211061" y="363258"/>
                  </a:lnTo>
                  <a:lnTo>
                    <a:pt x="262559" y="367093"/>
                  </a:lnTo>
                  <a:lnTo>
                    <a:pt x="313461" y="369722"/>
                  </a:lnTo>
                  <a:lnTo>
                    <a:pt x="364744" y="371284"/>
                  </a:lnTo>
                  <a:lnTo>
                    <a:pt x="393954" y="371614"/>
                  </a:lnTo>
                  <a:lnTo>
                    <a:pt x="415290" y="371856"/>
                  </a:lnTo>
                  <a:lnTo>
                    <a:pt x="483108" y="371856"/>
                  </a:lnTo>
                  <a:lnTo>
                    <a:pt x="513359" y="371157"/>
                  </a:lnTo>
                  <a:lnTo>
                    <a:pt x="562305" y="369430"/>
                  </a:lnTo>
                  <a:lnTo>
                    <a:pt x="623290" y="366204"/>
                  </a:lnTo>
                  <a:lnTo>
                    <a:pt x="689660" y="360997"/>
                  </a:lnTo>
                  <a:lnTo>
                    <a:pt x="754799" y="353339"/>
                  </a:lnTo>
                  <a:lnTo>
                    <a:pt x="812050" y="342760"/>
                  </a:lnTo>
                  <a:lnTo>
                    <a:pt x="854760" y="328764"/>
                  </a:lnTo>
                  <a:lnTo>
                    <a:pt x="864108" y="321017"/>
                  </a:lnTo>
                  <a:lnTo>
                    <a:pt x="870966" y="315328"/>
                  </a:lnTo>
                  <a:lnTo>
                    <a:pt x="872490" y="314058"/>
                  </a:lnTo>
                  <a:lnTo>
                    <a:pt x="876300" y="310896"/>
                  </a:lnTo>
                  <a:lnTo>
                    <a:pt x="876300" y="64770"/>
                  </a:lnTo>
                  <a:lnTo>
                    <a:pt x="876300" y="63246"/>
                  </a:lnTo>
                  <a:lnTo>
                    <a:pt x="876300" y="60960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4872482" y="3352291"/>
            <a:ext cx="91440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5" dirty="0">
                <a:latin typeface="Arial MT"/>
                <a:cs typeface="Arial MT"/>
              </a:rPr>
              <a:t>F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4499609" y="3628644"/>
            <a:ext cx="876300" cy="372745"/>
            <a:chOff x="4499609" y="3628644"/>
            <a:chExt cx="876300" cy="372745"/>
          </a:xfrm>
        </p:grpSpPr>
        <p:pic>
          <p:nvPicPr>
            <p:cNvPr id="64" name="object 6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501133" y="3631692"/>
              <a:ext cx="873251" cy="367284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4499610" y="3628643"/>
              <a:ext cx="876300" cy="372745"/>
            </a:xfrm>
            <a:custGeom>
              <a:avLst/>
              <a:gdLst/>
              <a:ahLst/>
              <a:cxnLst/>
              <a:rect l="l" t="t" r="r" b="b"/>
              <a:pathLst>
                <a:path w="876300" h="372745">
                  <a:moveTo>
                    <a:pt x="876300" y="61722"/>
                  </a:moveTo>
                  <a:lnTo>
                    <a:pt x="875538" y="59436"/>
                  </a:lnTo>
                  <a:lnTo>
                    <a:pt x="874014" y="56388"/>
                  </a:lnTo>
                  <a:lnTo>
                    <a:pt x="872490" y="55372"/>
                  </a:lnTo>
                  <a:lnTo>
                    <a:pt x="872490" y="60960"/>
                  </a:lnTo>
                  <a:lnTo>
                    <a:pt x="871728" y="60960"/>
                  </a:lnTo>
                  <a:lnTo>
                    <a:pt x="872490" y="62484"/>
                  </a:lnTo>
                  <a:lnTo>
                    <a:pt x="872490" y="63246"/>
                  </a:lnTo>
                  <a:lnTo>
                    <a:pt x="872490" y="64770"/>
                  </a:lnTo>
                  <a:lnTo>
                    <a:pt x="871728" y="66294"/>
                  </a:lnTo>
                  <a:lnTo>
                    <a:pt x="872490" y="65532"/>
                  </a:lnTo>
                  <a:lnTo>
                    <a:pt x="872490" y="71869"/>
                  </a:lnTo>
                  <a:lnTo>
                    <a:pt x="872490" y="310134"/>
                  </a:lnTo>
                  <a:lnTo>
                    <a:pt x="871728" y="311658"/>
                  </a:lnTo>
                  <a:lnTo>
                    <a:pt x="872490" y="311658"/>
                  </a:lnTo>
                  <a:lnTo>
                    <a:pt x="870204" y="314706"/>
                  </a:lnTo>
                  <a:lnTo>
                    <a:pt x="867918" y="316992"/>
                  </a:lnTo>
                  <a:lnTo>
                    <a:pt x="864108" y="320040"/>
                  </a:lnTo>
                  <a:lnTo>
                    <a:pt x="864870" y="320040"/>
                  </a:lnTo>
                  <a:lnTo>
                    <a:pt x="859536" y="323088"/>
                  </a:lnTo>
                  <a:lnTo>
                    <a:pt x="860298" y="323088"/>
                  </a:lnTo>
                  <a:lnTo>
                    <a:pt x="854202" y="325374"/>
                  </a:lnTo>
                  <a:lnTo>
                    <a:pt x="841438" y="330644"/>
                  </a:lnTo>
                  <a:lnTo>
                    <a:pt x="827303" y="335064"/>
                  </a:lnTo>
                  <a:lnTo>
                    <a:pt x="812888" y="338632"/>
                  </a:lnTo>
                  <a:lnTo>
                    <a:pt x="799338" y="341376"/>
                  </a:lnTo>
                  <a:lnTo>
                    <a:pt x="787146" y="344424"/>
                  </a:lnTo>
                  <a:lnTo>
                    <a:pt x="787146" y="343662"/>
                  </a:lnTo>
                  <a:lnTo>
                    <a:pt x="774192" y="346710"/>
                  </a:lnTo>
                  <a:lnTo>
                    <a:pt x="774954" y="346710"/>
                  </a:lnTo>
                  <a:lnTo>
                    <a:pt x="761238" y="348234"/>
                  </a:lnTo>
                  <a:lnTo>
                    <a:pt x="712647" y="354812"/>
                  </a:lnTo>
                  <a:lnTo>
                    <a:pt x="663486" y="359829"/>
                  </a:lnTo>
                  <a:lnTo>
                    <a:pt x="613943" y="363486"/>
                  </a:lnTo>
                  <a:lnTo>
                    <a:pt x="564222" y="366001"/>
                  </a:lnTo>
                  <a:lnTo>
                    <a:pt x="514540" y="367588"/>
                  </a:lnTo>
                  <a:lnTo>
                    <a:pt x="465074" y="368452"/>
                  </a:lnTo>
                  <a:lnTo>
                    <a:pt x="416052" y="368808"/>
                  </a:lnTo>
                  <a:lnTo>
                    <a:pt x="393954" y="368071"/>
                  </a:lnTo>
                  <a:lnTo>
                    <a:pt x="371856" y="368046"/>
                  </a:lnTo>
                  <a:lnTo>
                    <a:pt x="350520" y="367284"/>
                  </a:lnTo>
                  <a:lnTo>
                    <a:pt x="302971" y="365645"/>
                  </a:lnTo>
                  <a:lnTo>
                    <a:pt x="255473" y="363156"/>
                  </a:lnTo>
                  <a:lnTo>
                    <a:pt x="208051" y="359486"/>
                  </a:lnTo>
                  <a:lnTo>
                    <a:pt x="160020" y="354266"/>
                  </a:lnTo>
                  <a:lnTo>
                    <a:pt x="144780" y="352806"/>
                  </a:lnTo>
                  <a:lnTo>
                    <a:pt x="103149" y="346544"/>
                  </a:lnTo>
                  <a:lnTo>
                    <a:pt x="47104" y="334454"/>
                  </a:lnTo>
                  <a:lnTo>
                    <a:pt x="11430" y="320040"/>
                  </a:lnTo>
                  <a:lnTo>
                    <a:pt x="12192" y="320040"/>
                  </a:lnTo>
                  <a:lnTo>
                    <a:pt x="8382" y="316992"/>
                  </a:lnTo>
                  <a:lnTo>
                    <a:pt x="6096" y="314706"/>
                  </a:lnTo>
                  <a:lnTo>
                    <a:pt x="3810" y="311658"/>
                  </a:lnTo>
                  <a:lnTo>
                    <a:pt x="4572" y="311658"/>
                  </a:lnTo>
                  <a:lnTo>
                    <a:pt x="3810" y="310134"/>
                  </a:lnTo>
                  <a:lnTo>
                    <a:pt x="3810" y="71869"/>
                  </a:lnTo>
                  <a:lnTo>
                    <a:pt x="23672" y="84899"/>
                  </a:lnTo>
                  <a:lnTo>
                    <a:pt x="55613" y="95161"/>
                  </a:lnTo>
                  <a:lnTo>
                    <a:pt x="115062" y="106680"/>
                  </a:lnTo>
                  <a:lnTo>
                    <a:pt x="194424" y="116446"/>
                  </a:lnTo>
                  <a:lnTo>
                    <a:pt x="243979" y="120561"/>
                  </a:lnTo>
                  <a:lnTo>
                    <a:pt x="293560" y="123596"/>
                  </a:lnTo>
                  <a:lnTo>
                    <a:pt x="343268" y="125577"/>
                  </a:lnTo>
                  <a:lnTo>
                    <a:pt x="393192" y="126492"/>
                  </a:lnTo>
                  <a:lnTo>
                    <a:pt x="483108" y="126492"/>
                  </a:lnTo>
                  <a:lnTo>
                    <a:pt x="533019" y="125577"/>
                  </a:lnTo>
                  <a:lnTo>
                    <a:pt x="582726" y="123596"/>
                  </a:lnTo>
                  <a:lnTo>
                    <a:pt x="632307" y="120561"/>
                  </a:lnTo>
                  <a:lnTo>
                    <a:pt x="681863" y="116446"/>
                  </a:lnTo>
                  <a:lnTo>
                    <a:pt x="731520" y="111252"/>
                  </a:lnTo>
                  <a:lnTo>
                    <a:pt x="787209" y="102222"/>
                  </a:lnTo>
                  <a:lnTo>
                    <a:pt x="852614" y="84899"/>
                  </a:lnTo>
                  <a:lnTo>
                    <a:pt x="872490" y="71869"/>
                  </a:lnTo>
                  <a:lnTo>
                    <a:pt x="872490" y="65532"/>
                  </a:lnTo>
                  <a:lnTo>
                    <a:pt x="870204" y="68580"/>
                  </a:lnTo>
                  <a:lnTo>
                    <a:pt x="870966" y="68580"/>
                  </a:lnTo>
                  <a:lnTo>
                    <a:pt x="867918" y="71628"/>
                  </a:lnTo>
                  <a:lnTo>
                    <a:pt x="864108" y="74676"/>
                  </a:lnTo>
                  <a:lnTo>
                    <a:pt x="864870" y="74676"/>
                  </a:lnTo>
                  <a:lnTo>
                    <a:pt x="859536" y="76962"/>
                  </a:lnTo>
                  <a:lnTo>
                    <a:pt x="860298" y="76962"/>
                  </a:lnTo>
                  <a:lnTo>
                    <a:pt x="854202" y="80010"/>
                  </a:lnTo>
                  <a:lnTo>
                    <a:pt x="838415" y="85915"/>
                  </a:lnTo>
                  <a:lnTo>
                    <a:pt x="821182" y="90970"/>
                  </a:lnTo>
                  <a:lnTo>
                    <a:pt x="803681" y="95123"/>
                  </a:lnTo>
                  <a:lnTo>
                    <a:pt x="774192" y="100584"/>
                  </a:lnTo>
                  <a:lnTo>
                    <a:pt x="774954" y="100584"/>
                  </a:lnTo>
                  <a:lnTo>
                    <a:pt x="712393" y="109359"/>
                  </a:lnTo>
                  <a:lnTo>
                    <a:pt x="663232" y="114388"/>
                  </a:lnTo>
                  <a:lnTo>
                    <a:pt x="613816" y="118097"/>
                  </a:lnTo>
                  <a:lnTo>
                    <a:pt x="564299" y="120637"/>
                  </a:lnTo>
                  <a:lnTo>
                    <a:pt x="514756" y="122148"/>
                  </a:lnTo>
                  <a:lnTo>
                    <a:pt x="465302" y="122783"/>
                  </a:lnTo>
                  <a:lnTo>
                    <a:pt x="393192" y="122682"/>
                  </a:lnTo>
                  <a:lnTo>
                    <a:pt x="371856" y="122682"/>
                  </a:lnTo>
                  <a:lnTo>
                    <a:pt x="319646" y="120751"/>
                  </a:lnTo>
                  <a:lnTo>
                    <a:pt x="266268" y="118186"/>
                  </a:lnTo>
                  <a:lnTo>
                    <a:pt x="212394" y="114439"/>
                  </a:lnTo>
                  <a:lnTo>
                    <a:pt x="158750" y="108966"/>
                  </a:lnTo>
                  <a:lnTo>
                    <a:pt x="105994" y="101231"/>
                  </a:lnTo>
                  <a:lnTo>
                    <a:pt x="54864" y="90678"/>
                  </a:lnTo>
                  <a:lnTo>
                    <a:pt x="44958" y="88392"/>
                  </a:lnTo>
                  <a:lnTo>
                    <a:pt x="45720" y="88392"/>
                  </a:lnTo>
                  <a:lnTo>
                    <a:pt x="36576" y="85344"/>
                  </a:lnTo>
                  <a:lnTo>
                    <a:pt x="28956" y="83058"/>
                  </a:lnTo>
                  <a:lnTo>
                    <a:pt x="22098" y="80010"/>
                  </a:lnTo>
                  <a:lnTo>
                    <a:pt x="16764" y="76962"/>
                  </a:lnTo>
                  <a:lnTo>
                    <a:pt x="11430" y="74676"/>
                  </a:lnTo>
                  <a:lnTo>
                    <a:pt x="12192" y="74676"/>
                  </a:lnTo>
                  <a:lnTo>
                    <a:pt x="8382" y="71628"/>
                  </a:lnTo>
                  <a:lnTo>
                    <a:pt x="5334" y="68580"/>
                  </a:lnTo>
                  <a:lnTo>
                    <a:pt x="6096" y="68580"/>
                  </a:lnTo>
                  <a:lnTo>
                    <a:pt x="3810" y="65532"/>
                  </a:lnTo>
                  <a:lnTo>
                    <a:pt x="4572" y="66294"/>
                  </a:lnTo>
                  <a:lnTo>
                    <a:pt x="3810" y="64770"/>
                  </a:lnTo>
                  <a:lnTo>
                    <a:pt x="3810" y="63246"/>
                  </a:lnTo>
                  <a:lnTo>
                    <a:pt x="3810" y="62484"/>
                  </a:lnTo>
                  <a:lnTo>
                    <a:pt x="4572" y="60960"/>
                  </a:lnTo>
                  <a:lnTo>
                    <a:pt x="3810" y="60960"/>
                  </a:lnTo>
                  <a:lnTo>
                    <a:pt x="5334" y="58928"/>
                  </a:lnTo>
                  <a:lnTo>
                    <a:pt x="6096" y="57912"/>
                  </a:lnTo>
                  <a:lnTo>
                    <a:pt x="8382" y="55626"/>
                  </a:lnTo>
                  <a:lnTo>
                    <a:pt x="11430" y="53187"/>
                  </a:lnTo>
                  <a:lnTo>
                    <a:pt x="12192" y="52578"/>
                  </a:lnTo>
                  <a:lnTo>
                    <a:pt x="11430" y="52578"/>
                  </a:lnTo>
                  <a:lnTo>
                    <a:pt x="16764" y="49530"/>
                  </a:lnTo>
                  <a:lnTo>
                    <a:pt x="22098" y="47244"/>
                  </a:lnTo>
                  <a:lnTo>
                    <a:pt x="28956" y="44196"/>
                  </a:lnTo>
                  <a:lnTo>
                    <a:pt x="36576" y="41148"/>
                  </a:lnTo>
                  <a:lnTo>
                    <a:pt x="44958" y="39052"/>
                  </a:lnTo>
                  <a:lnTo>
                    <a:pt x="45720" y="38862"/>
                  </a:lnTo>
                  <a:lnTo>
                    <a:pt x="44958" y="38862"/>
                  </a:lnTo>
                  <a:lnTo>
                    <a:pt x="54864" y="35814"/>
                  </a:lnTo>
                  <a:lnTo>
                    <a:pt x="116052" y="24269"/>
                  </a:lnTo>
                  <a:lnTo>
                    <a:pt x="166903" y="17348"/>
                  </a:lnTo>
                  <a:lnTo>
                    <a:pt x="217982" y="12344"/>
                  </a:lnTo>
                  <a:lnTo>
                    <a:pt x="269227" y="8839"/>
                  </a:lnTo>
                  <a:lnTo>
                    <a:pt x="320548" y="6388"/>
                  </a:lnTo>
                  <a:lnTo>
                    <a:pt x="371856" y="4572"/>
                  </a:lnTo>
                  <a:lnTo>
                    <a:pt x="393954" y="4546"/>
                  </a:lnTo>
                  <a:lnTo>
                    <a:pt x="415290" y="3810"/>
                  </a:lnTo>
                  <a:lnTo>
                    <a:pt x="460248" y="4089"/>
                  </a:lnTo>
                  <a:lnTo>
                    <a:pt x="509968" y="4902"/>
                  </a:lnTo>
                  <a:lnTo>
                    <a:pt x="557568" y="6375"/>
                  </a:lnTo>
                  <a:lnTo>
                    <a:pt x="605167" y="8661"/>
                  </a:lnTo>
                  <a:lnTo>
                    <a:pt x="652653" y="11938"/>
                  </a:lnTo>
                  <a:lnTo>
                    <a:pt x="699897" y="16370"/>
                  </a:lnTo>
                  <a:lnTo>
                    <a:pt x="746760" y="22098"/>
                  </a:lnTo>
                  <a:lnTo>
                    <a:pt x="774954" y="26670"/>
                  </a:lnTo>
                  <a:lnTo>
                    <a:pt x="774192" y="26670"/>
                  </a:lnTo>
                  <a:lnTo>
                    <a:pt x="774954" y="26809"/>
                  </a:lnTo>
                  <a:lnTo>
                    <a:pt x="821436" y="35814"/>
                  </a:lnTo>
                  <a:lnTo>
                    <a:pt x="831342" y="38862"/>
                  </a:lnTo>
                  <a:lnTo>
                    <a:pt x="830580" y="38862"/>
                  </a:lnTo>
                  <a:lnTo>
                    <a:pt x="831342" y="39052"/>
                  </a:lnTo>
                  <a:lnTo>
                    <a:pt x="839724" y="41148"/>
                  </a:lnTo>
                  <a:lnTo>
                    <a:pt x="847344" y="44196"/>
                  </a:lnTo>
                  <a:lnTo>
                    <a:pt x="854202" y="47244"/>
                  </a:lnTo>
                  <a:lnTo>
                    <a:pt x="860298" y="49530"/>
                  </a:lnTo>
                  <a:lnTo>
                    <a:pt x="859536" y="49530"/>
                  </a:lnTo>
                  <a:lnTo>
                    <a:pt x="860298" y="49974"/>
                  </a:lnTo>
                  <a:lnTo>
                    <a:pt x="864870" y="52578"/>
                  </a:lnTo>
                  <a:lnTo>
                    <a:pt x="864108" y="52578"/>
                  </a:lnTo>
                  <a:lnTo>
                    <a:pt x="864870" y="53187"/>
                  </a:lnTo>
                  <a:lnTo>
                    <a:pt x="867918" y="55626"/>
                  </a:lnTo>
                  <a:lnTo>
                    <a:pt x="870966" y="58674"/>
                  </a:lnTo>
                  <a:lnTo>
                    <a:pt x="870966" y="57912"/>
                  </a:lnTo>
                  <a:lnTo>
                    <a:pt x="872490" y="60960"/>
                  </a:lnTo>
                  <a:lnTo>
                    <a:pt x="872490" y="55372"/>
                  </a:lnTo>
                  <a:lnTo>
                    <a:pt x="820877" y="32118"/>
                  </a:lnTo>
                  <a:lnTo>
                    <a:pt x="761238" y="20574"/>
                  </a:lnTo>
                  <a:lnTo>
                    <a:pt x="682129" y="10718"/>
                  </a:lnTo>
                  <a:lnTo>
                    <a:pt x="632434" y="6629"/>
                  </a:lnTo>
                  <a:lnTo>
                    <a:pt x="582587" y="3670"/>
                  </a:lnTo>
                  <a:lnTo>
                    <a:pt x="532752" y="1739"/>
                  </a:lnTo>
                  <a:lnTo>
                    <a:pt x="483108" y="762"/>
                  </a:lnTo>
                  <a:lnTo>
                    <a:pt x="462495" y="76"/>
                  </a:lnTo>
                  <a:lnTo>
                    <a:pt x="415290" y="0"/>
                  </a:lnTo>
                  <a:lnTo>
                    <a:pt x="393192" y="762"/>
                  </a:lnTo>
                  <a:lnTo>
                    <a:pt x="343547" y="1739"/>
                  </a:lnTo>
                  <a:lnTo>
                    <a:pt x="293712" y="3657"/>
                  </a:lnTo>
                  <a:lnTo>
                    <a:pt x="243852" y="6629"/>
                  </a:lnTo>
                  <a:lnTo>
                    <a:pt x="194144" y="10718"/>
                  </a:lnTo>
                  <a:lnTo>
                    <a:pt x="144780" y="16002"/>
                  </a:lnTo>
                  <a:lnTo>
                    <a:pt x="88658" y="25158"/>
                  </a:lnTo>
                  <a:lnTo>
                    <a:pt x="28663" y="40246"/>
                  </a:lnTo>
                  <a:lnTo>
                    <a:pt x="0" y="61722"/>
                  </a:lnTo>
                  <a:lnTo>
                    <a:pt x="0" y="64008"/>
                  </a:lnTo>
                  <a:lnTo>
                    <a:pt x="0" y="65532"/>
                  </a:lnTo>
                  <a:lnTo>
                    <a:pt x="0" y="310896"/>
                  </a:lnTo>
                  <a:lnTo>
                    <a:pt x="762" y="313182"/>
                  </a:lnTo>
                  <a:lnTo>
                    <a:pt x="2286" y="316230"/>
                  </a:lnTo>
                  <a:lnTo>
                    <a:pt x="3810" y="318135"/>
                  </a:lnTo>
                  <a:lnTo>
                    <a:pt x="5334" y="320040"/>
                  </a:lnTo>
                  <a:lnTo>
                    <a:pt x="65100" y="343154"/>
                  </a:lnTo>
                  <a:lnTo>
                    <a:pt x="129540" y="354330"/>
                  </a:lnTo>
                  <a:lnTo>
                    <a:pt x="160782" y="358228"/>
                  </a:lnTo>
                  <a:lnTo>
                    <a:pt x="211124" y="363601"/>
                  </a:lnTo>
                  <a:lnTo>
                    <a:pt x="262255" y="367372"/>
                  </a:lnTo>
                  <a:lnTo>
                    <a:pt x="313436" y="369862"/>
                  </a:lnTo>
                  <a:lnTo>
                    <a:pt x="364693" y="371475"/>
                  </a:lnTo>
                  <a:lnTo>
                    <a:pt x="415290" y="372605"/>
                  </a:lnTo>
                  <a:lnTo>
                    <a:pt x="462495" y="372554"/>
                  </a:lnTo>
                  <a:lnTo>
                    <a:pt x="483108" y="371856"/>
                  </a:lnTo>
                  <a:lnTo>
                    <a:pt x="509968" y="371411"/>
                  </a:lnTo>
                  <a:lnTo>
                    <a:pt x="561733" y="369722"/>
                  </a:lnTo>
                  <a:lnTo>
                    <a:pt x="623049" y="366496"/>
                  </a:lnTo>
                  <a:lnTo>
                    <a:pt x="689927" y="361226"/>
                  </a:lnTo>
                  <a:lnTo>
                    <a:pt x="755523" y="353466"/>
                  </a:lnTo>
                  <a:lnTo>
                    <a:pt x="774954" y="349859"/>
                  </a:lnTo>
                  <a:lnTo>
                    <a:pt x="813003" y="342798"/>
                  </a:lnTo>
                  <a:lnTo>
                    <a:pt x="855535" y="328752"/>
                  </a:lnTo>
                  <a:lnTo>
                    <a:pt x="860298" y="324662"/>
                  </a:lnTo>
                  <a:lnTo>
                    <a:pt x="864870" y="320738"/>
                  </a:lnTo>
                  <a:lnTo>
                    <a:pt x="870966" y="315493"/>
                  </a:lnTo>
                  <a:lnTo>
                    <a:pt x="872490" y="314185"/>
                  </a:lnTo>
                  <a:lnTo>
                    <a:pt x="876300" y="310896"/>
                  </a:lnTo>
                  <a:lnTo>
                    <a:pt x="876300" y="65532"/>
                  </a:lnTo>
                  <a:lnTo>
                    <a:pt x="876300" y="64008"/>
                  </a:lnTo>
                  <a:lnTo>
                    <a:pt x="876300" y="61722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4872482" y="3765296"/>
            <a:ext cx="109220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5" dirty="0">
                <a:latin typeface="Arial MT"/>
                <a:cs typeface="Arial MT"/>
              </a:rPr>
              <a:t>G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4499609" y="3995928"/>
            <a:ext cx="876300" cy="372745"/>
            <a:chOff x="4499609" y="3995928"/>
            <a:chExt cx="876300" cy="372745"/>
          </a:xfrm>
        </p:grpSpPr>
        <p:pic>
          <p:nvPicPr>
            <p:cNvPr id="68" name="object 6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501133" y="3998976"/>
              <a:ext cx="873251" cy="368046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4499610" y="3995940"/>
              <a:ext cx="876300" cy="372745"/>
            </a:xfrm>
            <a:custGeom>
              <a:avLst/>
              <a:gdLst/>
              <a:ahLst/>
              <a:cxnLst/>
              <a:rect l="l" t="t" r="r" b="b"/>
              <a:pathLst>
                <a:path w="876300" h="372745">
                  <a:moveTo>
                    <a:pt x="876300" y="61709"/>
                  </a:moveTo>
                  <a:lnTo>
                    <a:pt x="875538" y="60185"/>
                  </a:lnTo>
                  <a:lnTo>
                    <a:pt x="874014" y="56375"/>
                  </a:lnTo>
                  <a:lnTo>
                    <a:pt x="872490" y="55384"/>
                  </a:lnTo>
                  <a:lnTo>
                    <a:pt x="872490" y="61709"/>
                  </a:lnTo>
                  <a:lnTo>
                    <a:pt x="871728" y="60947"/>
                  </a:lnTo>
                  <a:lnTo>
                    <a:pt x="872490" y="62471"/>
                  </a:lnTo>
                  <a:lnTo>
                    <a:pt x="872490" y="63246"/>
                  </a:lnTo>
                  <a:lnTo>
                    <a:pt x="872490" y="64770"/>
                  </a:lnTo>
                  <a:lnTo>
                    <a:pt x="871728" y="66294"/>
                  </a:lnTo>
                  <a:lnTo>
                    <a:pt x="872490" y="66294"/>
                  </a:lnTo>
                  <a:lnTo>
                    <a:pt x="872490" y="71894"/>
                  </a:lnTo>
                  <a:lnTo>
                    <a:pt x="872490" y="310134"/>
                  </a:lnTo>
                  <a:lnTo>
                    <a:pt x="871728" y="311658"/>
                  </a:lnTo>
                  <a:lnTo>
                    <a:pt x="872490" y="311658"/>
                  </a:lnTo>
                  <a:lnTo>
                    <a:pt x="870204" y="314706"/>
                  </a:lnTo>
                  <a:lnTo>
                    <a:pt x="870966" y="314706"/>
                  </a:lnTo>
                  <a:lnTo>
                    <a:pt x="867918" y="317754"/>
                  </a:lnTo>
                  <a:lnTo>
                    <a:pt x="867918" y="316992"/>
                  </a:lnTo>
                  <a:lnTo>
                    <a:pt x="864108" y="320040"/>
                  </a:lnTo>
                  <a:lnTo>
                    <a:pt x="864870" y="320040"/>
                  </a:lnTo>
                  <a:lnTo>
                    <a:pt x="859536" y="323088"/>
                  </a:lnTo>
                  <a:lnTo>
                    <a:pt x="860298" y="323088"/>
                  </a:lnTo>
                  <a:lnTo>
                    <a:pt x="854202" y="326136"/>
                  </a:lnTo>
                  <a:lnTo>
                    <a:pt x="847344" y="328422"/>
                  </a:lnTo>
                  <a:lnTo>
                    <a:pt x="839724" y="331470"/>
                  </a:lnTo>
                  <a:lnTo>
                    <a:pt x="830580" y="334518"/>
                  </a:lnTo>
                  <a:lnTo>
                    <a:pt x="830580" y="333756"/>
                  </a:lnTo>
                  <a:lnTo>
                    <a:pt x="821436" y="336804"/>
                  </a:lnTo>
                  <a:lnTo>
                    <a:pt x="810768" y="339090"/>
                  </a:lnTo>
                  <a:lnTo>
                    <a:pt x="799338" y="342138"/>
                  </a:lnTo>
                  <a:lnTo>
                    <a:pt x="787146" y="344424"/>
                  </a:lnTo>
                  <a:lnTo>
                    <a:pt x="774192" y="346710"/>
                  </a:lnTo>
                  <a:lnTo>
                    <a:pt x="774954" y="346710"/>
                  </a:lnTo>
                  <a:lnTo>
                    <a:pt x="761238" y="348996"/>
                  </a:lnTo>
                  <a:lnTo>
                    <a:pt x="712177" y="355092"/>
                  </a:lnTo>
                  <a:lnTo>
                    <a:pt x="662990" y="359905"/>
                  </a:lnTo>
                  <a:lnTo>
                    <a:pt x="613689" y="363537"/>
                  </a:lnTo>
                  <a:lnTo>
                    <a:pt x="564324" y="366115"/>
                  </a:lnTo>
                  <a:lnTo>
                    <a:pt x="514896" y="367779"/>
                  </a:lnTo>
                  <a:lnTo>
                    <a:pt x="465467" y="368630"/>
                  </a:lnTo>
                  <a:lnTo>
                    <a:pt x="393954" y="368808"/>
                  </a:lnTo>
                  <a:lnTo>
                    <a:pt x="393192" y="368769"/>
                  </a:lnTo>
                  <a:lnTo>
                    <a:pt x="319951" y="366293"/>
                  </a:lnTo>
                  <a:lnTo>
                    <a:pt x="266522" y="363778"/>
                  </a:lnTo>
                  <a:lnTo>
                    <a:pt x="212432" y="360057"/>
                  </a:lnTo>
                  <a:lnTo>
                    <a:pt x="158546" y="354622"/>
                  </a:lnTo>
                  <a:lnTo>
                    <a:pt x="105727" y="347027"/>
                  </a:lnTo>
                  <a:lnTo>
                    <a:pt x="54864" y="336804"/>
                  </a:lnTo>
                  <a:lnTo>
                    <a:pt x="45720" y="333756"/>
                  </a:lnTo>
                  <a:lnTo>
                    <a:pt x="45720" y="334518"/>
                  </a:lnTo>
                  <a:lnTo>
                    <a:pt x="36576" y="331470"/>
                  </a:lnTo>
                  <a:lnTo>
                    <a:pt x="28956" y="328422"/>
                  </a:lnTo>
                  <a:lnTo>
                    <a:pt x="22098" y="326136"/>
                  </a:lnTo>
                  <a:lnTo>
                    <a:pt x="11430" y="320040"/>
                  </a:lnTo>
                  <a:lnTo>
                    <a:pt x="12192" y="320040"/>
                  </a:lnTo>
                  <a:lnTo>
                    <a:pt x="8382" y="316992"/>
                  </a:lnTo>
                  <a:lnTo>
                    <a:pt x="8382" y="317754"/>
                  </a:lnTo>
                  <a:lnTo>
                    <a:pt x="5334" y="314706"/>
                  </a:lnTo>
                  <a:lnTo>
                    <a:pt x="6096" y="314706"/>
                  </a:lnTo>
                  <a:lnTo>
                    <a:pt x="3810" y="311658"/>
                  </a:lnTo>
                  <a:lnTo>
                    <a:pt x="4572" y="311658"/>
                  </a:lnTo>
                  <a:lnTo>
                    <a:pt x="3810" y="310134"/>
                  </a:lnTo>
                  <a:lnTo>
                    <a:pt x="3810" y="71894"/>
                  </a:lnTo>
                  <a:lnTo>
                    <a:pt x="5334" y="72910"/>
                  </a:lnTo>
                  <a:lnTo>
                    <a:pt x="11430" y="77000"/>
                  </a:lnTo>
                  <a:lnTo>
                    <a:pt x="23088" y="84836"/>
                  </a:lnTo>
                  <a:lnTo>
                    <a:pt x="44958" y="91808"/>
                  </a:lnTo>
                  <a:lnTo>
                    <a:pt x="89357" y="102247"/>
                  </a:lnTo>
                  <a:lnTo>
                    <a:pt x="129540" y="108966"/>
                  </a:lnTo>
                  <a:lnTo>
                    <a:pt x="194157" y="116535"/>
                  </a:lnTo>
                  <a:lnTo>
                    <a:pt x="243852" y="120624"/>
                  </a:lnTo>
                  <a:lnTo>
                    <a:pt x="293700" y="123583"/>
                  </a:lnTo>
                  <a:lnTo>
                    <a:pt x="343535" y="125514"/>
                  </a:lnTo>
                  <a:lnTo>
                    <a:pt x="393954" y="126517"/>
                  </a:lnTo>
                  <a:lnTo>
                    <a:pt x="416052" y="127254"/>
                  </a:lnTo>
                  <a:lnTo>
                    <a:pt x="460248" y="127254"/>
                  </a:lnTo>
                  <a:lnTo>
                    <a:pt x="483108" y="126492"/>
                  </a:lnTo>
                  <a:lnTo>
                    <a:pt x="532752" y="125514"/>
                  </a:lnTo>
                  <a:lnTo>
                    <a:pt x="582587" y="123583"/>
                  </a:lnTo>
                  <a:lnTo>
                    <a:pt x="632434" y="120624"/>
                  </a:lnTo>
                  <a:lnTo>
                    <a:pt x="682129" y="116535"/>
                  </a:lnTo>
                  <a:lnTo>
                    <a:pt x="731520" y="111252"/>
                  </a:lnTo>
                  <a:lnTo>
                    <a:pt x="774954" y="104305"/>
                  </a:lnTo>
                  <a:lnTo>
                    <a:pt x="787146" y="102196"/>
                  </a:lnTo>
                  <a:lnTo>
                    <a:pt x="820877" y="95135"/>
                  </a:lnTo>
                  <a:lnTo>
                    <a:pt x="853198" y="84836"/>
                  </a:lnTo>
                  <a:lnTo>
                    <a:pt x="859536" y="80581"/>
                  </a:lnTo>
                  <a:lnTo>
                    <a:pt x="864870" y="77000"/>
                  </a:lnTo>
                  <a:lnTo>
                    <a:pt x="870966" y="72910"/>
                  </a:lnTo>
                  <a:lnTo>
                    <a:pt x="872490" y="71894"/>
                  </a:lnTo>
                  <a:lnTo>
                    <a:pt x="872490" y="66294"/>
                  </a:lnTo>
                  <a:lnTo>
                    <a:pt x="870204" y="69342"/>
                  </a:lnTo>
                  <a:lnTo>
                    <a:pt x="867918" y="71628"/>
                  </a:lnTo>
                  <a:lnTo>
                    <a:pt x="864108" y="74676"/>
                  </a:lnTo>
                  <a:lnTo>
                    <a:pt x="864870" y="74676"/>
                  </a:lnTo>
                  <a:lnTo>
                    <a:pt x="859536" y="77724"/>
                  </a:lnTo>
                  <a:lnTo>
                    <a:pt x="860298" y="76962"/>
                  </a:lnTo>
                  <a:lnTo>
                    <a:pt x="854202" y="80010"/>
                  </a:lnTo>
                  <a:lnTo>
                    <a:pt x="838022" y="86448"/>
                  </a:lnTo>
                  <a:lnTo>
                    <a:pt x="821296" y="91287"/>
                  </a:lnTo>
                  <a:lnTo>
                    <a:pt x="804252" y="95046"/>
                  </a:lnTo>
                  <a:lnTo>
                    <a:pt x="786930" y="98323"/>
                  </a:lnTo>
                  <a:lnTo>
                    <a:pt x="774192" y="100584"/>
                  </a:lnTo>
                  <a:lnTo>
                    <a:pt x="774954" y="100584"/>
                  </a:lnTo>
                  <a:lnTo>
                    <a:pt x="712647" y="109435"/>
                  </a:lnTo>
                  <a:lnTo>
                    <a:pt x="663486" y="114452"/>
                  </a:lnTo>
                  <a:lnTo>
                    <a:pt x="613943" y="118110"/>
                  </a:lnTo>
                  <a:lnTo>
                    <a:pt x="564222" y="120624"/>
                  </a:lnTo>
                  <a:lnTo>
                    <a:pt x="514540" y="122212"/>
                  </a:lnTo>
                  <a:lnTo>
                    <a:pt x="465074" y="123075"/>
                  </a:lnTo>
                  <a:lnTo>
                    <a:pt x="416052" y="123444"/>
                  </a:lnTo>
                  <a:lnTo>
                    <a:pt x="393954" y="122707"/>
                  </a:lnTo>
                  <a:lnTo>
                    <a:pt x="371856" y="122682"/>
                  </a:lnTo>
                  <a:lnTo>
                    <a:pt x="318643" y="120789"/>
                  </a:lnTo>
                  <a:lnTo>
                    <a:pt x="265531" y="118211"/>
                  </a:lnTo>
                  <a:lnTo>
                    <a:pt x="212559" y="114452"/>
                  </a:lnTo>
                  <a:lnTo>
                    <a:pt x="159753" y="109054"/>
                  </a:lnTo>
                  <a:lnTo>
                    <a:pt x="107175" y="101536"/>
                  </a:lnTo>
                  <a:lnTo>
                    <a:pt x="54864" y="91440"/>
                  </a:lnTo>
                  <a:lnTo>
                    <a:pt x="44958" y="88392"/>
                  </a:lnTo>
                  <a:lnTo>
                    <a:pt x="45720" y="88392"/>
                  </a:lnTo>
                  <a:lnTo>
                    <a:pt x="36576" y="86106"/>
                  </a:lnTo>
                  <a:lnTo>
                    <a:pt x="28956" y="83058"/>
                  </a:lnTo>
                  <a:lnTo>
                    <a:pt x="22098" y="80010"/>
                  </a:lnTo>
                  <a:lnTo>
                    <a:pt x="16764" y="76962"/>
                  </a:lnTo>
                  <a:lnTo>
                    <a:pt x="16764" y="77724"/>
                  </a:lnTo>
                  <a:lnTo>
                    <a:pt x="11430" y="74676"/>
                  </a:lnTo>
                  <a:lnTo>
                    <a:pt x="12192" y="74676"/>
                  </a:lnTo>
                  <a:lnTo>
                    <a:pt x="8382" y="71628"/>
                  </a:lnTo>
                  <a:lnTo>
                    <a:pt x="5334" y="68580"/>
                  </a:lnTo>
                  <a:lnTo>
                    <a:pt x="6096" y="69329"/>
                  </a:lnTo>
                  <a:lnTo>
                    <a:pt x="3810" y="66294"/>
                  </a:lnTo>
                  <a:lnTo>
                    <a:pt x="4572" y="66294"/>
                  </a:lnTo>
                  <a:lnTo>
                    <a:pt x="3810" y="64770"/>
                  </a:lnTo>
                  <a:lnTo>
                    <a:pt x="3810" y="63246"/>
                  </a:lnTo>
                  <a:lnTo>
                    <a:pt x="3810" y="62484"/>
                  </a:lnTo>
                  <a:lnTo>
                    <a:pt x="4572" y="60960"/>
                  </a:lnTo>
                  <a:lnTo>
                    <a:pt x="3810" y="61722"/>
                  </a:lnTo>
                  <a:lnTo>
                    <a:pt x="5334" y="59690"/>
                  </a:lnTo>
                  <a:lnTo>
                    <a:pt x="6096" y="58674"/>
                  </a:lnTo>
                  <a:lnTo>
                    <a:pt x="5334" y="58674"/>
                  </a:lnTo>
                  <a:lnTo>
                    <a:pt x="8382" y="55626"/>
                  </a:lnTo>
                  <a:lnTo>
                    <a:pt x="11430" y="53187"/>
                  </a:lnTo>
                  <a:lnTo>
                    <a:pt x="12192" y="52578"/>
                  </a:lnTo>
                  <a:lnTo>
                    <a:pt x="11430" y="52578"/>
                  </a:lnTo>
                  <a:lnTo>
                    <a:pt x="16764" y="50292"/>
                  </a:lnTo>
                  <a:lnTo>
                    <a:pt x="22098" y="47244"/>
                  </a:lnTo>
                  <a:lnTo>
                    <a:pt x="65595" y="34061"/>
                  </a:lnTo>
                  <a:lnTo>
                    <a:pt x="113385" y="24396"/>
                  </a:lnTo>
                  <a:lnTo>
                    <a:pt x="163512" y="17526"/>
                  </a:lnTo>
                  <a:lnTo>
                    <a:pt x="214058" y="12776"/>
                  </a:lnTo>
                  <a:lnTo>
                    <a:pt x="263067" y="9448"/>
                  </a:lnTo>
                  <a:lnTo>
                    <a:pt x="308610" y="6858"/>
                  </a:lnTo>
                  <a:lnTo>
                    <a:pt x="350520" y="5334"/>
                  </a:lnTo>
                  <a:lnTo>
                    <a:pt x="399605" y="4419"/>
                  </a:lnTo>
                  <a:lnTo>
                    <a:pt x="438150" y="4203"/>
                  </a:lnTo>
                  <a:lnTo>
                    <a:pt x="465467" y="4305"/>
                  </a:lnTo>
                  <a:lnTo>
                    <a:pt x="549008" y="5969"/>
                  </a:lnTo>
                  <a:lnTo>
                    <a:pt x="598944" y="8280"/>
                  </a:lnTo>
                  <a:lnTo>
                    <a:pt x="648665" y="11658"/>
                  </a:lnTo>
                  <a:lnTo>
                    <a:pt x="697992" y="16230"/>
                  </a:lnTo>
                  <a:lnTo>
                    <a:pt x="746760" y="22085"/>
                  </a:lnTo>
                  <a:lnTo>
                    <a:pt x="774954" y="26657"/>
                  </a:lnTo>
                  <a:lnTo>
                    <a:pt x="774192" y="26657"/>
                  </a:lnTo>
                  <a:lnTo>
                    <a:pt x="774954" y="26797"/>
                  </a:lnTo>
                  <a:lnTo>
                    <a:pt x="787209" y="28968"/>
                  </a:lnTo>
                  <a:lnTo>
                    <a:pt x="799338" y="31229"/>
                  </a:lnTo>
                  <a:lnTo>
                    <a:pt x="810768" y="33515"/>
                  </a:lnTo>
                  <a:lnTo>
                    <a:pt x="821436" y="36563"/>
                  </a:lnTo>
                  <a:lnTo>
                    <a:pt x="831342" y="38849"/>
                  </a:lnTo>
                  <a:lnTo>
                    <a:pt x="830580" y="38849"/>
                  </a:lnTo>
                  <a:lnTo>
                    <a:pt x="831342" y="39103"/>
                  </a:lnTo>
                  <a:lnTo>
                    <a:pt x="839724" y="41897"/>
                  </a:lnTo>
                  <a:lnTo>
                    <a:pt x="847344" y="44183"/>
                  </a:lnTo>
                  <a:lnTo>
                    <a:pt x="854202" y="47231"/>
                  </a:lnTo>
                  <a:lnTo>
                    <a:pt x="860298" y="50279"/>
                  </a:lnTo>
                  <a:lnTo>
                    <a:pt x="859536" y="50279"/>
                  </a:lnTo>
                  <a:lnTo>
                    <a:pt x="860298" y="50609"/>
                  </a:lnTo>
                  <a:lnTo>
                    <a:pt x="864870" y="52565"/>
                  </a:lnTo>
                  <a:lnTo>
                    <a:pt x="864108" y="52565"/>
                  </a:lnTo>
                  <a:lnTo>
                    <a:pt x="864870" y="53174"/>
                  </a:lnTo>
                  <a:lnTo>
                    <a:pt x="867918" y="55613"/>
                  </a:lnTo>
                  <a:lnTo>
                    <a:pt x="870966" y="58661"/>
                  </a:lnTo>
                  <a:lnTo>
                    <a:pt x="870204" y="58661"/>
                  </a:lnTo>
                  <a:lnTo>
                    <a:pt x="870966" y="59677"/>
                  </a:lnTo>
                  <a:lnTo>
                    <a:pt x="872490" y="61709"/>
                  </a:lnTo>
                  <a:lnTo>
                    <a:pt x="872490" y="55384"/>
                  </a:lnTo>
                  <a:lnTo>
                    <a:pt x="820674" y="32092"/>
                  </a:lnTo>
                  <a:lnTo>
                    <a:pt x="761238" y="20561"/>
                  </a:lnTo>
                  <a:lnTo>
                    <a:pt x="682129" y="10706"/>
                  </a:lnTo>
                  <a:lnTo>
                    <a:pt x="632434" y="6616"/>
                  </a:lnTo>
                  <a:lnTo>
                    <a:pt x="582587" y="3657"/>
                  </a:lnTo>
                  <a:lnTo>
                    <a:pt x="532752" y="1727"/>
                  </a:lnTo>
                  <a:lnTo>
                    <a:pt x="483108" y="762"/>
                  </a:lnTo>
                  <a:lnTo>
                    <a:pt x="460248" y="762"/>
                  </a:lnTo>
                  <a:lnTo>
                    <a:pt x="438150" y="0"/>
                  </a:lnTo>
                  <a:lnTo>
                    <a:pt x="415290" y="0"/>
                  </a:lnTo>
                  <a:lnTo>
                    <a:pt x="393192" y="762"/>
                  </a:lnTo>
                  <a:lnTo>
                    <a:pt x="343547" y="1727"/>
                  </a:lnTo>
                  <a:lnTo>
                    <a:pt x="293712" y="3657"/>
                  </a:lnTo>
                  <a:lnTo>
                    <a:pt x="243446" y="6654"/>
                  </a:lnTo>
                  <a:lnTo>
                    <a:pt x="194144" y="10706"/>
                  </a:lnTo>
                  <a:lnTo>
                    <a:pt x="144780" y="16002"/>
                  </a:lnTo>
                  <a:lnTo>
                    <a:pt x="89535" y="24942"/>
                  </a:lnTo>
                  <a:lnTo>
                    <a:pt x="27355" y="40843"/>
                  </a:lnTo>
                  <a:lnTo>
                    <a:pt x="762" y="60198"/>
                  </a:lnTo>
                  <a:lnTo>
                    <a:pt x="0" y="61722"/>
                  </a:lnTo>
                  <a:lnTo>
                    <a:pt x="0" y="64008"/>
                  </a:lnTo>
                  <a:lnTo>
                    <a:pt x="0" y="65532"/>
                  </a:lnTo>
                  <a:lnTo>
                    <a:pt x="0" y="310896"/>
                  </a:lnTo>
                  <a:lnTo>
                    <a:pt x="762" y="313182"/>
                  </a:lnTo>
                  <a:lnTo>
                    <a:pt x="2286" y="316992"/>
                  </a:lnTo>
                  <a:lnTo>
                    <a:pt x="3810" y="317779"/>
                  </a:lnTo>
                  <a:lnTo>
                    <a:pt x="5334" y="318579"/>
                  </a:lnTo>
                  <a:lnTo>
                    <a:pt x="11430" y="321754"/>
                  </a:lnTo>
                  <a:lnTo>
                    <a:pt x="32905" y="332981"/>
                  </a:lnTo>
                  <a:lnTo>
                    <a:pt x="75603" y="345452"/>
                  </a:lnTo>
                  <a:lnTo>
                    <a:pt x="127101" y="354850"/>
                  </a:lnTo>
                  <a:lnTo>
                    <a:pt x="184137" y="361645"/>
                  </a:lnTo>
                  <a:lnTo>
                    <a:pt x="243852" y="366318"/>
                  </a:lnTo>
                  <a:lnTo>
                    <a:pt x="301764" y="369265"/>
                  </a:lnTo>
                  <a:lnTo>
                    <a:pt x="355828" y="370992"/>
                  </a:lnTo>
                  <a:lnTo>
                    <a:pt x="402374" y="371957"/>
                  </a:lnTo>
                  <a:lnTo>
                    <a:pt x="438150" y="372618"/>
                  </a:lnTo>
                  <a:lnTo>
                    <a:pt x="483108" y="372618"/>
                  </a:lnTo>
                  <a:lnTo>
                    <a:pt x="562406" y="369760"/>
                  </a:lnTo>
                  <a:lnTo>
                    <a:pt x="623519" y="366509"/>
                  </a:lnTo>
                  <a:lnTo>
                    <a:pt x="690041" y="361340"/>
                  </a:lnTo>
                  <a:lnTo>
                    <a:pt x="755269" y="353720"/>
                  </a:lnTo>
                  <a:lnTo>
                    <a:pt x="812507" y="343115"/>
                  </a:lnTo>
                  <a:lnTo>
                    <a:pt x="855078" y="329018"/>
                  </a:lnTo>
                  <a:lnTo>
                    <a:pt x="860298" y="324561"/>
                  </a:lnTo>
                  <a:lnTo>
                    <a:pt x="864870" y="320662"/>
                  </a:lnTo>
                  <a:lnTo>
                    <a:pt x="870966" y="315442"/>
                  </a:lnTo>
                  <a:lnTo>
                    <a:pt x="872490" y="314147"/>
                  </a:lnTo>
                  <a:lnTo>
                    <a:pt x="876300" y="310896"/>
                  </a:lnTo>
                  <a:lnTo>
                    <a:pt x="876300" y="65532"/>
                  </a:lnTo>
                  <a:lnTo>
                    <a:pt x="876300" y="64008"/>
                  </a:lnTo>
                  <a:lnTo>
                    <a:pt x="876300" y="61709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4872482" y="4132579"/>
            <a:ext cx="10350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5" dirty="0">
                <a:latin typeface="Arial MT"/>
                <a:cs typeface="Arial MT"/>
              </a:rPr>
              <a:t>H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1078230" y="2361438"/>
            <a:ext cx="3862070" cy="1243965"/>
            <a:chOff x="1078230" y="2361438"/>
            <a:chExt cx="3862070" cy="1243965"/>
          </a:xfrm>
        </p:grpSpPr>
        <p:sp>
          <p:nvSpPr>
            <p:cNvPr id="72" name="object 72"/>
            <p:cNvSpPr/>
            <p:nvPr/>
          </p:nvSpPr>
          <p:spPr>
            <a:xfrm>
              <a:off x="1078230" y="2361437"/>
              <a:ext cx="3862070" cy="443230"/>
            </a:xfrm>
            <a:custGeom>
              <a:avLst/>
              <a:gdLst/>
              <a:ahLst/>
              <a:cxnLst/>
              <a:rect l="l" t="t" r="r" b="b"/>
              <a:pathLst>
                <a:path w="3862070" h="443230">
                  <a:moveTo>
                    <a:pt x="2713482" y="9144"/>
                  </a:moveTo>
                  <a:lnTo>
                    <a:pt x="1056132" y="9144"/>
                  </a:lnTo>
                  <a:lnTo>
                    <a:pt x="1056132" y="442722"/>
                  </a:lnTo>
                  <a:lnTo>
                    <a:pt x="1058418" y="442722"/>
                  </a:lnTo>
                  <a:lnTo>
                    <a:pt x="1059942" y="442722"/>
                  </a:lnTo>
                  <a:lnTo>
                    <a:pt x="1059942" y="12954"/>
                  </a:lnTo>
                  <a:lnTo>
                    <a:pt x="2709672" y="12954"/>
                  </a:lnTo>
                  <a:lnTo>
                    <a:pt x="2709672" y="441960"/>
                  </a:lnTo>
                  <a:lnTo>
                    <a:pt x="2711958" y="441960"/>
                  </a:lnTo>
                  <a:lnTo>
                    <a:pt x="2713482" y="441960"/>
                  </a:lnTo>
                  <a:lnTo>
                    <a:pt x="2713482" y="9144"/>
                  </a:lnTo>
                  <a:close/>
                </a:path>
                <a:path w="3862070" h="443230">
                  <a:moveTo>
                    <a:pt x="3861816" y="0"/>
                  </a:moveTo>
                  <a:lnTo>
                    <a:pt x="0" y="0"/>
                  </a:lnTo>
                  <a:lnTo>
                    <a:pt x="0" y="442722"/>
                  </a:lnTo>
                  <a:lnTo>
                    <a:pt x="2286" y="442722"/>
                  </a:lnTo>
                  <a:lnTo>
                    <a:pt x="3810" y="442722"/>
                  </a:lnTo>
                  <a:lnTo>
                    <a:pt x="3810" y="3810"/>
                  </a:lnTo>
                  <a:lnTo>
                    <a:pt x="3858006" y="3810"/>
                  </a:lnTo>
                  <a:lnTo>
                    <a:pt x="3858006" y="441960"/>
                  </a:lnTo>
                  <a:lnTo>
                    <a:pt x="3860292" y="441960"/>
                  </a:lnTo>
                  <a:lnTo>
                    <a:pt x="3861816" y="441960"/>
                  </a:lnTo>
                  <a:lnTo>
                    <a:pt x="3861816" y="0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531620" y="3518154"/>
              <a:ext cx="106680" cy="86868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332732" y="3518154"/>
              <a:ext cx="107441" cy="868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6138" y="539749"/>
            <a:ext cx="156019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b="1" spc="5" dirty="0">
                <a:latin typeface="Arial"/>
                <a:cs typeface="Arial"/>
              </a:rPr>
              <a:t>IBM</a:t>
            </a:r>
            <a:r>
              <a:rPr sz="600" b="1" spc="-25" dirty="0">
                <a:latin typeface="Arial"/>
                <a:cs typeface="Arial"/>
              </a:rPr>
              <a:t> </a:t>
            </a:r>
            <a:r>
              <a:rPr sz="600" b="1" spc="5" dirty="0">
                <a:latin typeface="Arial"/>
                <a:cs typeface="Arial"/>
              </a:rPr>
              <a:t>ICE</a:t>
            </a:r>
            <a:r>
              <a:rPr sz="600" b="1" spc="-2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(Innovation</a:t>
            </a:r>
            <a:r>
              <a:rPr sz="600" b="1" spc="-1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Centre</a:t>
            </a:r>
            <a:r>
              <a:rPr sz="600" b="1" spc="-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for</a:t>
            </a:r>
            <a:r>
              <a:rPr sz="600" b="1" spc="-3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Education)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010" y="663701"/>
            <a:ext cx="5897880" cy="13335"/>
          </a:xfrm>
          <a:custGeom>
            <a:avLst/>
            <a:gdLst/>
            <a:ahLst/>
            <a:cxnLst/>
            <a:rect l="l" t="t" r="r" b="b"/>
            <a:pathLst>
              <a:path w="5897880" h="13334">
                <a:moveTo>
                  <a:pt x="5897880" y="10668"/>
                </a:moveTo>
                <a:lnTo>
                  <a:pt x="5897880" y="3048"/>
                </a:lnTo>
                <a:lnTo>
                  <a:pt x="5894832" y="0"/>
                </a:lnTo>
                <a:lnTo>
                  <a:pt x="3048" y="0"/>
                </a:lnTo>
                <a:lnTo>
                  <a:pt x="0" y="3048"/>
                </a:lnTo>
                <a:lnTo>
                  <a:pt x="0" y="10668"/>
                </a:lnTo>
                <a:lnTo>
                  <a:pt x="3048" y="12954"/>
                </a:lnTo>
                <a:lnTo>
                  <a:pt x="6096" y="12954"/>
                </a:lnTo>
                <a:lnTo>
                  <a:pt x="5894832" y="12954"/>
                </a:lnTo>
                <a:lnTo>
                  <a:pt x="5897880" y="10668"/>
                </a:lnTo>
                <a:close/>
              </a:path>
            </a:pathLst>
          </a:custGeom>
          <a:solidFill>
            <a:srgbClr val="929C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8" y="4541520"/>
            <a:ext cx="6057900" cy="8255"/>
          </a:xfrm>
          <a:custGeom>
            <a:avLst/>
            <a:gdLst/>
            <a:ahLst/>
            <a:cxnLst/>
            <a:rect l="l" t="t" r="r" b="b"/>
            <a:pathLst>
              <a:path w="6057900" h="8254">
                <a:moveTo>
                  <a:pt x="6057900" y="0"/>
                </a:moveTo>
                <a:lnTo>
                  <a:pt x="0" y="0"/>
                </a:lnTo>
                <a:lnTo>
                  <a:pt x="0" y="7632"/>
                </a:lnTo>
                <a:lnTo>
                  <a:pt x="6057900" y="7632"/>
                </a:lnTo>
                <a:lnTo>
                  <a:pt x="6057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2842" y="326389"/>
            <a:ext cx="4062729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RAID</a:t>
            </a:r>
            <a:r>
              <a:rPr spc="10" dirty="0"/>
              <a:t> </a:t>
            </a:r>
            <a:r>
              <a:rPr spc="15" dirty="0"/>
              <a:t>Level</a:t>
            </a:r>
            <a:r>
              <a:rPr spc="10" dirty="0"/>
              <a:t> 3:</a:t>
            </a:r>
            <a:r>
              <a:rPr spc="15" dirty="0"/>
              <a:t> Disk</a:t>
            </a:r>
            <a:r>
              <a:rPr spc="10" dirty="0"/>
              <a:t> </a:t>
            </a:r>
            <a:r>
              <a:rPr spc="15" dirty="0"/>
              <a:t>Stripping</a:t>
            </a:r>
            <a:r>
              <a:rPr dirty="0"/>
              <a:t> </a:t>
            </a:r>
            <a:r>
              <a:rPr spc="15" dirty="0"/>
              <a:t>with</a:t>
            </a:r>
            <a:r>
              <a:rPr spc="-5" dirty="0"/>
              <a:t> </a:t>
            </a:r>
            <a:r>
              <a:rPr spc="15" dirty="0"/>
              <a:t>Parity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2079" y="739393"/>
            <a:ext cx="5854700" cy="1182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925" marR="5080" indent="-149860">
              <a:lnSpc>
                <a:spcPct val="103299"/>
              </a:lnSpc>
              <a:spcBef>
                <a:spcPts val="95"/>
              </a:spcBef>
              <a:buClr>
                <a:srgbClr val="0000FF"/>
              </a:buClr>
              <a:buChar char="•"/>
              <a:tabLst>
                <a:tab pos="162560" algn="l"/>
              </a:tabLst>
            </a:pPr>
            <a:r>
              <a:rPr sz="1050" spc="15" dirty="0">
                <a:latin typeface="Arial MT"/>
                <a:cs typeface="Arial MT"/>
              </a:rPr>
              <a:t>Data</a:t>
            </a:r>
            <a:r>
              <a:rPr sz="1050" spc="25" dirty="0">
                <a:latin typeface="Arial MT"/>
                <a:cs typeface="Arial MT"/>
              </a:rPr>
              <a:t> </a:t>
            </a:r>
            <a:r>
              <a:rPr sz="1050" spc="5" dirty="0">
                <a:latin typeface="Arial MT"/>
                <a:cs typeface="Arial MT"/>
              </a:rPr>
              <a:t>is</a:t>
            </a:r>
            <a:r>
              <a:rPr sz="1050" spc="2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striped</a:t>
            </a:r>
            <a:r>
              <a:rPr sz="1050" spc="2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at</a:t>
            </a:r>
            <a:r>
              <a:rPr sz="1050" spc="2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the</a:t>
            </a:r>
            <a:r>
              <a:rPr sz="1050" spc="2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byte</a:t>
            </a:r>
            <a:r>
              <a:rPr sz="1050" spc="3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level</a:t>
            </a:r>
            <a:r>
              <a:rPr sz="1050" spc="15" dirty="0">
                <a:latin typeface="Arial MT"/>
                <a:cs typeface="Arial MT"/>
              </a:rPr>
              <a:t> across</a:t>
            </a:r>
            <a:r>
              <a:rPr sz="1050" spc="3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multiple</a:t>
            </a:r>
            <a:r>
              <a:rPr sz="1050" spc="2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drives.</a:t>
            </a:r>
            <a:r>
              <a:rPr sz="1050" spc="25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One </a:t>
            </a:r>
            <a:r>
              <a:rPr sz="1050" spc="15" dirty="0">
                <a:latin typeface="Arial MT"/>
                <a:cs typeface="Arial MT"/>
              </a:rPr>
              <a:t>drive</a:t>
            </a:r>
            <a:r>
              <a:rPr sz="1050" spc="2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per set</a:t>
            </a:r>
            <a:r>
              <a:rPr sz="1050" spc="25" dirty="0">
                <a:latin typeface="Arial MT"/>
                <a:cs typeface="Arial MT"/>
              </a:rPr>
              <a:t> </a:t>
            </a:r>
            <a:r>
              <a:rPr sz="1050" spc="5" dirty="0">
                <a:latin typeface="Arial MT"/>
                <a:cs typeface="Arial MT"/>
              </a:rPr>
              <a:t>is</a:t>
            </a:r>
            <a:r>
              <a:rPr sz="1050" spc="2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taken</a:t>
            </a:r>
            <a:r>
              <a:rPr sz="1050" spc="25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up</a:t>
            </a:r>
            <a:r>
              <a:rPr sz="1050" spc="2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for</a:t>
            </a:r>
            <a:r>
              <a:rPr sz="1050" spc="2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parity </a:t>
            </a:r>
            <a:r>
              <a:rPr sz="1050" spc="-28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information.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00FF"/>
              </a:buClr>
              <a:buFont typeface="Arial MT"/>
              <a:buChar char="•"/>
            </a:pPr>
            <a:endParaRPr sz="1700">
              <a:latin typeface="Arial MT"/>
              <a:cs typeface="Arial MT"/>
            </a:endParaRPr>
          </a:p>
          <a:p>
            <a:pPr marL="161925" indent="-149860">
              <a:lnSpc>
                <a:spcPct val="100000"/>
              </a:lnSpc>
              <a:buClr>
                <a:srgbClr val="0000FF"/>
              </a:buClr>
              <a:buChar char="•"/>
              <a:tabLst>
                <a:tab pos="162560" algn="l"/>
              </a:tabLst>
            </a:pPr>
            <a:r>
              <a:rPr sz="1050" spc="10" dirty="0">
                <a:latin typeface="Arial MT"/>
                <a:cs typeface="Arial MT"/>
              </a:rPr>
              <a:t>If </a:t>
            </a:r>
            <a:r>
              <a:rPr sz="1050" spc="20" dirty="0">
                <a:latin typeface="Arial MT"/>
                <a:cs typeface="Arial MT"/>
              </a:rPr>
              <a:t>a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drive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fails, </a:t>
            </a:r>
            <a:r>
              <a:rPr sz="1050" spc="15" dirty="0">
                <a:latin typeface="Arial MT"/>
                <a:cs typeface="Arial MT"/>
              </a:rPr>
              <a:t>data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recovery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and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error</a:t>
            </a:r>
            <a:r>
              <a:rPr sz="1050" spc="1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correction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is </a:t>
            </a:r>
            <a:r>
              <a:rPr sz="1050" spc="15" dirty="0">
                <a:latin typeface="Arial MT"/>
                <a:cs typeface="Arial MT"/>
              </a:rPr>
              <a:t>possible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using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the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parity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drive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in </a:t>
            </a:r>
            <a:r>
              <a:rPr sz="1050" spc="15" dirty="0">
                <a:latin typeface="Arial MT"/>
                <a:cs typeface="Arial MT"/>
              </a:rPr>
              <a:t>the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set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00FF"/>
              </a:buClr>
              <a:buFont typeface="Arial MT"/>
              <a:buChar char="•"/>
            </a:pPr>
            <a:endParaRPr sz="1700">
              <a:latin typeface="Arial MT"/>
              <a:cs typeface="Arial MT"/>
            </a:endParaRPr>
          </a:p>
          <a:p>
            <a:pPr marL="161925" indent="-149860">
              <a:lnSpc>
                <a:spcPct val="100000"/>
              </a:lnSpc>
              <a:buClr>
                <a:srgbClr val="0000FF"/>
              </a:buClr>
              <a:buChar char="•"/>
              <a:tabLst>
                <a:tab pos="162560" algn="l"/>
              </a:tabLst>
            </a:pPr>
            <a:r>
              <a:rPr sz="1050" spc="20" dirty="0">
                <a:latin typeface="Arial MT"/>
                <a:cs typeface="Arial MT"/>
              </a:rPr>
              <a:t>The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parity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drive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stores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the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information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on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multiple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drives.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27838" y="2528316"/>
            <a:ext cx="877569" cy="372110"/>
            <a:chOff x="227838" y="2528316"/>
            <a:chExt cx="877569" cy="37211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0124" y="2530602"/>
              <a:ext cx="872489" cy="36804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27838" y="2528315"/>
              <a:ext cx="877569" cy="372110"/>
            </a:xfrm>
            <a:custGeom>
              <a:avLst/>
              <a:gdLst/>
              <a:ahLst/>
              <a:cxnLst/>
              <a:rect l="l" t="t" r="r" b="b"/>
              <a:pathLst>
                <a:path w="877569" h="372110">
                  <a:moveTo>
                    <a:pt x="877062" y="63246"/>
                  </a:moveTo>
                  <a:lnTo>
                    <a:pt x="876300" y="60960"/>
                  </a:lnTo>
                  <a:lnTo>
                    <a:pt x="876300" y="59436"/>
                  </a:lnTo>
                  <a:lnTo>
                    <a:pt x="873252" y="57264"/>
                  </a:lnTo>
                  <a:lnTo>
                    <a:pt x="873252" y="63246"/>
                  </a:lnTo>
                  <a:lnTo>
                    <a:pt x="872490" y="64770"/>
                  </a:lnTo>
                  <a:lnTo>
                    <a:pt x="872490" y="65532"/>
                  </a:lnTo>
                  <a:lnTo>
                    <a:pt x="870966" y="68580"/>
                  </a:lnTo>
                  <a:lnTo>
                    <a:pt x="870966" y="67818"/>
                  </a:lnTo>
                  <a:lnTo>
                    <a:pt x="868680" y="70866"/>
                  </a:lnTo>
                  <a:lnTo>
                    <a:pt x="864870" y="73914"/>
                  </a:lnTo>
                  <a:lnTo>
                    <a:pt x="860298" y="76962"/>
                  </a:lnTo>
                  <a:lnTo>
                    <a:pt x="854202" y="80010"/>
                  </a:lnTo>
                  <a:lnTo>
                    <a:pt x="854202" y="79248"/>
                  </a:lnTo>
                  <a:lnTo>
                    <a:pt x="847344" y="82296"/>
                  </a:lnTo>
                  <a:lnTo>
                    <a:pt x="799274" y="95783"/>
                  </a:lnTo>
                  <a:lnTo>
                    <a:pt x="747966" y="104736"/>
                  </a:lnTo>
                  <a:lnTo>
                    <a:pt x="696048" y="110667"/>
                  </a:lnTo>
                  <a:lnTo>
                    <a:pt x="646176" y="115062"/>
                  </a:lnTo>
                  <a:lnTo>
                    <a:pt x="627126" y="116586"/>
                  </a:lnTo>
                  <a:lnTo>
                    <a:pt x="627888" y="116586"/>
                  </a:lnTo>
                  <a:lnTo>
                    <a:pt x="608076" y="118110"/>
                  </a:lnTo>
                  <a:lnTo>
                    <a:pt x="554240" y="120345"/>
                  </a:lnTo>
                  <a:lnTo>
                    <a:pt x="500392" y="121831"/>
                  </a:lnTo>
                  <a:lnTo>
                    <a:pt x="446519" y="122478"/>
                  </a:lnTo>
                  <a:lnTo>
                    <a:pt x="392645" y="122212"/>
                  </a:lnTo>
                  <a:lnTo>
                    <a:pt x="338797" y="120954"/>
                  </a:lnTo>
                  <a:lnTo>
                    <a:pt x="284975" y="118643"/>
                  </a:lnTo>
                  <a:lnTo>
                    <a:pt x="231228" y="115176"/>
                  </a:lnTo>
                  <a:lnTo>
                    <a:pt x="177546" y="110490"/>
                  </a:lnTo>
                  <a:lnTo>
                    <a:pt x="160782" y="108966"/>
                  </a:lnTo>
                  <a:lnTo>
                    <a:pt x="161544" y="108966"/>
                  </a:lnTo>
                  <a:lnTo>
                    <a:pt x="160782" y="108864"/>
                  </a:lnTo>
                  <a:lnTo>
                    <a:pt x="145542" y="106680"/>
                  </a:lnTo>
                  <a:lnTo>
                    <a:pt x="117856" y="103009"/>
                  </a:lnTo>
                  <a:lnTo>
                    <a:pt x="90944" y="98450"/>
                  </a:lnTo>
                  <a:lnTo>
                    <a:pt x="64274" y="92671"/>
                  </a:lnTo>
                  <a:lnTo>
                    <a:pt x="37338" y="85344"/>
                  </a:lnTo>
                  <a:lnTo>
                    <a:pt x="28956" y="82296"/>
                  </a:lnTo>
                  <a:lnTo>
                    <a:pt x="29718" y="82296"/>
                  </a:lnTo>
                  <a:lnTo>
                    <a:pt x="22860" y="79248"/>
                  </a:lnTo>
                  <a:lnTo>
                    <a:pt x="22860" y="80010"/>
                  </a:lnTo>
                  <a:lnTo>
                    <a:pt x="16764" y="76962"/>
                  </a:lnTo>
                  <a:lnTo>
                    <a:pt x="12192" y="73914"/>
                  </a:lnTo>
                  <a:lnTo>
                    <a:pt x="8382" y="70866"/>
                  </a:lnTo>
                  <a:lnTo>
                    <a:pt x="6096" y="67818"/>
                  </a:lnTo>
                  <a:lnTo>
                    <a:pt x="6096" y="68580"/>
                  </a:lnTo>
                  <a:lnTo>
                    <a:pt x="4572" y="65532"/>
                  </a:lnTo>
                  <a:lnTo>
                    <a:pt x="4572" y="69735"/>
                  </a:lnTo>
                  <a:lnTo>
                    <a:pt x="24193" y="83540"/>
                  </a:lnTo>
                  <a:lnTo>
                    <a:pt x="28956" y="85128"/>
                  </a:lnTo>
                  <a:lnTo>
                    <a:pt x="62966" y="96532"/>
                  </a:lnTo>
                  <a:lnTo>
                    <a:pt x="112928" y="106476"/>
                  </a:lnTo>
                  <a:lnTo>
                    <a:pt x="169951" y="113817"/>
                  </a:lnTo>
                  <a:lnTo>
                    <a:pt x="229882" y="118973"/>
                  </a:lnTo>
                  <a:lnTo>
                    <a:pt x="288594" y="122377"/>
                  </a:lnTo>
                  <a:lnTo>
                    <a:pt x="341960" y="124485"/>
                  </a:lnTo>
                  <a:lnTo>
                    <a:pt x="385813" y="125717"/>
                  </a:lnTo>
                  <a:lnTo>
                    <a:pt x="416052" y="126492"/>
                  </a:lnTo>
                  <a:lnTo>
                    <a:pt x="461010" y="126492"/>
                  </a:lnTo>
                  <a:lnTo>
                    <a:pt x="491248" y="125704"/>
                  </a:lnTo>
                  <a:lnTo>
                    <a:pt x="535127" y="124472"/>
                  </a:lnTo>
                  <a:lnTo>
                    <a:pt x="588479" y="122364"/>
                  </a:lnTo>
                  <a:lnTo>
                    <a:pt x="627888" y="120078"/>
                  </a:lnTo>
                  <a:lnTo>
                    <a:pt x="647192" y="118960"/>
                  </a:lnTo>
                  <a:lnTo>
                    <a:pt x="707123" y="113804"/>
                  </a:lnTo>
                  <a:lnTo>
                    <a:pt x="764133" y="106476"/>
                  </a:lnTo>
                  <a:lnTo>
                    <a:pt x="814082" y="96532"/>
                  </a:lnTo>
                  <a:lnTo>
                    <a:pt x="852855" y="83540"/>
                  </a:lnTo>
                  <a:lnTo>
                    <a:pt x="873252" y="69202"/>
                  </a:lnTo>
                  <a:lnTo>
                    <a:pt x="873252" y="308610"/>
                  </a:lnTo>
                  <a:lnTo>
                    <a:pt x="872490" y="310134"/>
                  </a:lnTo>
                  <a:lnTo>
                    <a:pt x="872490" y="310896"/>
                  </a:lnTo>
                  <a:lnTo>
                    <a:pt x="870966" y="313944"/>
                  </a:lnTo>
                  <a:lnTo>
                    <a:pt x="868680" y="316992"/>
                  </a:lnTo>
                  <a:lnTo>
                    <a:pt x="864870" y="319278"/>
                  </a:lnTo>
                  <a:lnTo>
                    <a:pt x="860298" y="322326"/>
                  </a:lnTo>
                  <a:lnTo>
                    <a:pt x="854202" y="325374"/>
                  </a:lnTo>
                  <a:lnTo>
                    <a:pt x="847344" y="328422"/>
                  </a:lnTo>
                  <a:lnTo>
                    <a:pt x="848106" y="328422"/>
                  </a:lnTo>
                  <a:lnTo>
                    <a:pt x="839724" y="330708"/>
                  </a:lnTo>
                  <a:lnTo>
                    <a:pt x="831342" y="333756"/>
                  </a:lnTo>
                  <a:lnTo>
                    <a:pt x="780173" y="345033"/>
                  </a:lnTo>
                  <a:lnTo>
                    <a:pt x="727443" y="353034"/>
                  </a:lnTo>
                  <a:lnTo>
                    <a:pt x="674027" y="358609"/>
                  </a:lnTo>
                  <a:lnTo>
                    <a:pt x="620737" y="362572"/>
                  </a:lnTo>
                  <a:lnTo>
                    <a:pt x="568452" y="365760"/>
                  </a:lnTo>
                  <a:lnTo>
                    <a:pt x="547116" y="366522"/>
                  </a:lnTo>
                  <a:lnTo>
                    <a:pt x="526542" y="367284"/>
                  </a:lnTo>
                  <a:lnTo>
                    <a:pt x="483108" y="367931"/>
                  </a:lnTo>
                  <a:lnTo>
                    <a:pt x="476631" y="368007"/>
                  </a:lnTo>
                  <a:lnTo>
                    <a:pt x="426707" y="368122"/>
                  </a:lnTo>
                  <a:lnTo>
                    <a:pt x="384251" y="367728"/>
                  </a:lnTo>
                  <a:lnTo>
                    <a:pt x="337096" y="366585"/>
                  </a:lnTo>
                  <a:lnTo>
                    <a:pt x="289902" y="364667"/>
                  </a:lnTo>
                  <a:lnTo>
                    <a:pt x="242595" y="361873"/>
                  </a:lnTo>
                  <a:lnTo>
                    <a:pt x="195072" y="358140"/>
                  </a:lnTo>
                  <a:lnTo>
                    <a:pt x="177546" y="355854"/>
                  </a:lnTo>
                  <a:lnTo>
                    <a:pt x="160782" y="354330"/>
                  </a:lnTo>
                  <a:lnTo>
                    <a:pt x="161544" y="354330"/>
                  </a:lnTo>
                  <a:lnTo>
                    <a:pt x="160782" y="354228"/>
                  </a:lnTo>
                  <a:lnTo>
                    <a:pt x="144780" y="351955"/>
                  </a:lnTo>
                  <a:lnTo>
                    <a:pt x="118833" y="348678"/>
                  </a:lnTo>
                  <a:lnTo>
                    <a:pt x="90805" y="344144"/>
                  </a:lnTo>
                  <a:lnTo>
                    <a:pt x="63093" y="338226"/>
                  </a:lnTo>
                  <a:lnTo>
                    <a:pt x="37338" y="330708"/>
                  </a:lnTo>
                  <a:lnTo>
                    <a:pt x="28956" y="328422"/>
                  </a:lnTo>
                  <a:lnTo>
                    <a:pt x="29718" y="328422"/>
                  </a:lnTo>
                  <a:lnTo>
                    <a:pt x="22860" y="325374"/>
                  </a:lnTo>
                  <a:lnTo>
                    <a:pt x="16764" y="322326"/>
                  </a:lnTo>
                  <a:lnTo>
                    <a:pt x="12192" y="319278"/>
                  </a:lnTo>
                  <a:lnTo>
                    <a:pt x="12192" y="320040"/>
                  </a:lnTo>
                  <a:lnTo>
                    <a:pt x="8382" y="316992"/>
                  </a:lnTo>
                  <a:lnTo>
                    <a:pt x="6096" y="313944"/>
                  </a:lnTo>
                  <a:lnTo>
                    <a:pt x="4572" y="310896"/>
                  </a:lnTo>
                  <a:lnTo>
                    <a:pt x="4572" y="311658"/>
                  </a:lnTo>
                  <a:lnTo>
                    <a:pt x="3810" y="310134"/>
                  </a:lnTo>
                  <a:lnTo>
                    <a:pt x="4572" y="310134"/>
                  </a:lnTo>
                  <a:lnTo>
                    <a:pt x="3810" y="308610"/>
                  </a:lnTo>
                  <a:lnTo>
                    <a:pt x="3810" y="69202"/>
                  </a:lnTo>
                  <a:lnTo>
                    <a:pt x="3810" y="64008"/>
                  </a:lnTo>
                  <a:lnTo>
                    <a:pt x="3810" y="63246"/>
                  </a:lnTo>
                  <a:lnTo>
                    <a:pt x="4572" y="61722"/>
                  </a:lnTo>
                  <a:lnTo>
                    <a:pt x="3810" y="61722"/>
                  </a:lnTo>
                  <a:lnTo>
                    <a:pt x="4572" y="60198"/>
                  </a:lnTo>
                  <a:lnTo>
                    <a:pt x="4572" y="60960"/>
                  </a:lnTo>
                  <a:lnTo>
                    <a:pt x="6096" y="57912"/>
                  </a:lnTo>
                  <a:lnTo>
                    <a:pt x="8382" y="54864"/>
                  </a:lnTo>
                  <a:lnTo>
                    <a:pt x="8382" y="55626"/>
                  </a:lnTo>
                  <a:lnTo>
                    <a:pt x="12192" y="52578"/>
                  </a:lnTo>
                  <a:lnTo>
                    <a:pt x="16764" y="49530"/>
                  </a:lnTo>
                  <a:lnTo>
                    <a:pt x="22860" y="46482"/>
                  </a:lnTo>
                  <a:lnTo>
                    <a:pt x="29718" y="43434"/>
                  </a:lnTo>
                  <a:lnTo>
                    <a:pt x="28956" y="44196"/>
                  </a:lnTo>
                  <a:lnTo>
                    <a:pt x="29718" y="43929"/>
                  </a:lnTo>
                  <a:lnTo>
                    <a:pt x="90805" y="27724"/>
                  </a:lnTo>
                  <a:lnTo>
                    <a:pt x="145542" y="19812"/>
                  </a:lnTo>
                  <a:lnTo>
                    <a:pt x="160782" y="17640"/>
                  </a:lnTo>
                  <a:lnTo>
                    <a:pt x="161544" y="17526"/>
                  </a:lnTo>
                  <a:lnTo>
                    <a:pt x="160782" y="17526"/>
                  </a:lnTo>
                  <a:lnTo>
                    <a:pt x="177546" y="16002"/>
                  </a:lnTo>
                  <a:lnTo>
                    <a:pt x="227228" y="11239"/>
                  </a:lnTo>
                  <a:lnTo>
                    <a:pt x="277012" y="7810"/>
                  </a:lnTo>
                  <a:lnTo>
                    <a:pt x="326872" y="5524"/>
                  </a:lnTo>
                  <a:lnTo>
                    <a:pt x="376770" y="4241"/>
                  </a:lnTo>
                  <a:lnTo>
                    <a:pt x="416052" y="3873"/>
                  </a:lnTo>
                  <a:lnTo>
                    <a:pt x="478878" y="3962"/>
                  </a:lnTo>
                  <a:lnTo>
                    <a:pt x="526542" y="4572"/>
                  </a:lnTo>
                  <a:lnTo>
                    <a:pt x="547116" y="5308"/>
                  </a:lnTo>
                  <a:lnTo>
                    <a:pt x="547420" y="5334"/>
                  </a:lnTo>
                  <a:lnTo>
                    <a:pt x="547116" y="5334"/>
                  </a:lnTo>
                  <a:lnTo>
                    <a:pt x="547878" y="5372"/>
                  </a:lnTo>
                  <a:lnTo>
                    <a:pt x="621436" y="9423"/>
                  </a:lnTo>
                  <a:lnTo>
                    <a:pt x="677125" y="13525"/>
                  </a:lnTo>
                  <a:lnTo>
                    <a:pt x="733463" y="19494"/>
                  </a:lnTo>
                  <a:lnTo>
                    <a:pt x="788352" y="28346"/>
                  </a:lnTo>
                  <a:lnTo>
                    <a:pt x="839724" y="41148"/>
                  </a:lnTo>
                  <a:lnTo>
                    <a:pt x="847344" y="44196"/>
                  </a:lnTo>
                  <a:lnTo>
                    <a:pt x="847344" y="43434"/>
                  </a:lnTo>
                  <a:lnTo>
                    <a:pt x="854202" y="46482"/>
                  </a:lnTo>
                  <a:lnTo>
                    <a:pt x="860298" y="49530"/>
                  </a:lnTo>
                  <a:lnTo>
                    <a:pt x="864870" y="52578"/>
                  </a:lnTo>
                  <a:lnTo>
                    <a:pt x="868680" y="55626"/>
                  </a:lnTo>
                  <a:lnTo>
                    <a:pt x="868680" y="54864"/>
                  </a:lnTo>
                  <a:lnTo>
                    <a:pt x="870966" y="57912"/>
                  </a:lnTo>
                  <a:lnTo>
                    <a:pt x="872490" y="60960"/>
                  </a:lnTo>
                  <a:lnTo>
                    <a:pt x="872490" y="61722"/>
                  </a:lnTo>
                  <a:lnTo>
                    <a:pt x="873252" y="63246"/>
                  </a:lnTo>
                  <a:lnTo>
                    <a:pt x="873252" y="57264"/>
                  </a:lnTo>
                  <a:lnTo>
                    <a:pt x="853198" y="42951"/>
                  </a:lnTo>
                  <a:lnTo>
                    <a:pt x="814527" y="29883"/>
                  </a:lnTo>
                  <a:lnTo>
                    <a:pt x="764489" y="19824"/>
                  </a:lnTo>
                  <a:lnTo>
                    <a:pt x="707288" y="12357"/>
                  </a:lnTo>
                  <a:lnTo>
                    <a:pt x="647141" y="7099"/>
                  </a:lnTo>
                  <a:lnTo>
                    <a:pt x="588225" y="3644"/>
                  </a:lnTo>
                  <a:lnTo>
                    <a:pt x="534771" y="1574"/>
                  </a:lnTo>
                  <a:lnTo>
                    <a:pt x="490956" y="495"/>
                  </a:lnTo>
                  <a:lnTo>
                    <a:pt x="461010" y="0"/>
                  </a:lnTo>
                  <a:lnTo>
                    <a:pt x="416052" y="0"/>
                  </a:lnTo>
                  <a:lnTo>
                    <a:pt x="376770" y="863"/>
                  </a:lnTo>
                  <a:lnTo>
                    <a:pt x="326085" y="2235"/>
                  </a:lnTo>
                  <a:lnTo>
                    <a:pt x="266458" y="4762"/>
                  </a:lnTo>
                  <a:lnTo>
                    <a:pt x="203111" y="9029"/>
                  </a:lnTo>
                  <a:lnTo>
                    <a:pt x="140563" y="15659"/>
                  </a:lnTo>
                  <a:lnTo>
                    <a:pt x="83350" y="25234"/>
                  </a:lnTo>
                  <a:lnTo>
                    <a:pt x="36004" y="38354"/>
                  </a:lnTo>
                  <a:lnTo>
                    <a:pt x="762" y="59436"/>
                  </a:lnTo>
                  <a:lnTo>
                    <a:pt x="762" y="60960"/>
                  </a:lnTo>
                  <a:lnTo>
                    <a:pt x="0" y="63246"/>
                  </a:lnTo>
                  <a:lnTo>
                    <a:pt x="0" y="308610"/>
                  </a:lnTo>
                  <a:lnTo>
                    <a:pt x="762" y="310896"/>
                  </a:lnTo>
                  <a:lnTo>
                    <a:pt x="762" y="312420"/>
                  </a:lnTo>
                  <a:lnTo>
                    <a:pt x="3048" y="316230"/>
                  </a:lnTo>
                  <a:lnTo>
                    <a:pt x="3810" y="316992"/>
                  </a:lnTo>
                  <a:lnTo>
                    <a:pt x="6096" y="319278"/>
                  </a:lnTo>
                  <a:lnTo>
                    <a:pt x="28956" y="331914"/>
                  </a:lnTo>
                  <a:lnTo>
                    <a:pt x="30276" y="332651"/>
                  </a:lnTo>
                  <a:lnTo>
                    <a:pt x="65163" y="342620"/>
                  </a:lnTo>
                  <a:lnTo>
                    <a:pt x="101371" y="349694"/>
                  </a:lnTo>
                  <a:lnTo>
                    <a:pt x="129540" y="354330"/>
                  </a:lnTo>
                  <a:lnTo>
                    <a:pt x="144780" y="355854"/>
                  </a:lnTo>
                  <a:lnTo>
                    <a:pt x="160782" y="358140"/>
                  </a:lnTo>
                  <a:lnTo>
                    <a:pt x="211416" y="363220"/>
                  </a:lnTo>
                  <a:lnTo>
                    <a:pt x="262547" y="367004"/>
                  </a:lnTo>
                  <a:lnTo>
                    <a:pt x="313893" y="369633"/>
                  </a:lnTo>
                  <a:lnTo>
                    <a:pt x="365163" y="371208"/>
                  </a:lnTo>
                  <a:lnTo>
                    <a:pt x="416052" y="371856"/>
                  </a:lnTo>
                  <a:lnTo>
                    <a:pt x="483108" y="371856"/>
                  </a:lnTo>
                  <a:lnTo>
                    <a:pt x="505206" y="371094"/>
                  </a:lnTo>
                  <a:lnTo>
                    <a:pt x="553783" y="369963"/>
                  </a:lnTo>
                  <a:lnTo>
                    <a:pt x="602348" y="367741"/>
                  </a:lnTo>
                  <a:lnTo>
                    <a:pt x="650849" y="364413"/>
                  </a:lnTo>
                  <a:lnTo>
                    <a:pt x="699249" y="359956"/>
                  </a:lnTo>
                  <a:lnTo>
                    <a:pt x="747522" y="354330"/>
                  </a:lnTo>
                  <a:lnTo>
                    <a:pt x="798652" y="345389"/>
                  </a:lnTo>
                  <a:lnTo>
                    <a:pt x="848106" y="331368"/>
                  </a:lnTo>
                  <a:lnTo>
                    <a:pt x="876300" y="312420"/>
                  </a:lnTo>
                  <a:lnTo>
                    <a:pt x="876300" y="310896"/>
                  </a:lnTo>
                  <a:lnTo>
                    <a:pt x="877062" y="308610"/>
                  </a:lnTo>
                  <a:lnTo>
                    <a:pt x="877062" y="63246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94613" y="2664967"/>
            <a:ext cx="15684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10" dirty="0">
                <a:latin typeface="Arial MT"/>
                <a:cs typeface="Arial MT"/>
              </a:rPr>
              <a:t>A0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27838" y="2941320"/>
            <a:ext cx="877569" cy="372745"/>
            <a:chOff x="227838" y="2941320"/>
            <a:chExt cx="877569" cy="372745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0124" y="2944368"/>
              <a:ext cx="872489" cy="36728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27838" y="2941319"/>
              <a:ext cx="877569" cy="372745"/>
            </a:xfrm>
            <a:custGeom>
              <a:avLst/>
              <a:gdLst/>
              <a:ahLst/>
              <a:cxnLst/>
              <a:rect l="l" t="t" r="r" b="b"/>
              <a:pathLst>
                <a:path w="877569" h="372745">
                  <a:moveTo>
                    <a:pt x="877062" y="63246"/>
                  </a:moveTo>
                  <a:lnTo>
                    <a:pt x="876300" y="61722"/>
                  </a:lnTo>
                  <a:lnTo>
                    <a:pt x="876300" y="59436"/>
                  </a:lnTo>
                  <a:lnTo>
                    <a:pt x="873252" y="57327"/>
                  </a:lnTo>
                  <a:lnTo>
                    <a:pt x="873252" y="71386"/>
                  </a:lnTo>
                  <a:lnTo>
                    <a:pt x="873252" y="308610"/>
                  </a:lnTo>
                  <a:lnTo>
                    <a:pt x="872490" y="310896"/>
                  </a:lnTo>
                  <a:lnTo>
                    <a:pt x="872490" y="311658"/>
                  </a:lnTo>
                  <a:lnTo>
                    <a:pt x="870966" y="314706"/>
                  </a:lnTo>
                  <a:lnTo>
                    <a:pt x="870966" y="313944"/>
                  </a:lnTo>
                  <a:lnTo>
                    <a:pt x="868680" y="316992"/>
                  </a:lnTo>
                  <a:lnTo>
                    <a:pt x="833424" y="333336"/>
                  </a:lnTo>
                  <a:lnTo>
                    <a:pt x="787908" y="343662"/>
                  </a:lnTo>
                  <a:lnTo>
                    <a:pt x="747509" y="350405"/>
                  </a:lnTo>
                  <a:lnTo>
                    <a:pt x="692137" y="357187"/>
                  </a:lnTo>
                  <a:lnTo>
                    <a:pt x="646176" y="361188"/>
                  </a:lnTo>
                  <a:lnTo>
                    <a:pt x="627126" y="362712"/>
                  </a:lnTo>
                  <a:lnTo>
                    <a:pt x="627888" y="362712"/>
                  </a:lnTo>
                  <a:lnTo>
                    <a:pt x="608076" y="363474"/>
                  </a:lnTo>
                  <a:lnTo>
                    <a:pt x="554482" y="366280"/>
                  </a:lnTo>
                  <a:lnTo>
                    <a:pt x="500672" y="368020"/>
                  </a:lnTo>
                  <a:lnTo>
                    <a:pt x="461010" y="368541"/>
                  </a:lnTo>
                  <a:lnTo>
                    <a:pt x="426834" y="368604"/>
                  </a:lnTo>
                  <a:lnTo>
                    <a:pt x="392684" y="368388"/>
                  </a:lnTo>
                  <a:lnTo>
                    <a:pt x="338670" y="367004"/>
                  </a:lnTo>
                  <a:lnTo>
                    <a:pt x="284759" y="364578"/>
                  </a:lnTo>
                  <a:lnTo>
                    <a:pt x="231025" y="361124"/>
                  </a:lnTo>
                  <a:lnTo>
                    <a:pt x="177546" y="356616"/>
                  </a:lnTo>
                  <a:lnTo>
                    <a:pt x="160782" y="354330"/>
                  </a:lnTo>
                  <a:lnTo>
                    <a:pt x="161544" y="354330"/>
                  </a:lnTo>
                  <a:lnTo>
                    <a:pt x="160782" y="354266"/>
                  </a:lnTo>
                  <a:lnTo>
                    <a:pt x="118262" y="348589"/>
                  </a:lnTo>
                  <a:lnTo>
                    <a:pt x="63969" y="338645"/>
                  </a:lnTo>
                  <a:lnTo>
                    <a:pt x="28956" y="328422"/>
                  </a:lnTo>
                  <a:lnTo>
                    <a:pt x="29718" y="328422"/>
                  </a:lnTo>
                  <a:lnTo>
                    <a:pt x="22860" y="325374"/>
                  </a:lnTo>
                  <a:lnTo>
                    <a:pt x="16764" y="323088"/>
                  </a:lnTo>
                  <a:lnTo>
                    <a:pt x="12192" y="320040"/>
                  </a:lnTo>
                  <a:lnTo>
                    <a:pt x="8382" y="316992"/>
                  </a:lnTo>
                  <a:lnTo>
                    <a:pt x="6096" y="313944"/>
                  </a:lnTo>
                  <a:lnTo>
                    <a:pt x="6096" y="314706"/>
                  </a:lnTo>
                  <a:lnTo>
                    <a:pt x="3810" y="310134"/>
                  </a:lnTo>
                  <a:lnTo>
                    <a:pt x="4572" y="310896"/>
                  </a:lnTo>
                  <a:lnTo>
                    <a:pt x="3810" y="308610"/>
                  </a:lnTo>
                  <a:lnTo>
                    <a:pt x="3810" y="71386"/>
                  </a:lnTo>
                  <a:lnTo>
                    <a:pt x="3810" y="64770"/>
                  </a:lnTo>
                  <a:lnTo>
                    <a:pt x="3810" y="64008"/>
                  </a:lnTo>
                  <a:lnTo>
                    <a:pt x="4572" y="61722"/>
                  </a:lnTo>
                  <a:lnTo>
                    <a:pt x="3810" y="62484"/>
                  </a:lnTo>
                  <a:lnTo>
                    <a:pt x="6096" y="57912"/>
                  </a:lnTo>
                  <a:lnTo>
                    <a:pt x="6096" y="58674"/>
                  </a:lnTo>
                  <a:lnTo>
                    <a:pt x="8382" y="55626"/>
                  </a:lnTo>
                  <a:lnTo>
                    <a:pt x="12192" y="52578"/>
                  </a:lnTo>
                  <a:lnTo>
                    <a:pt x="16764" y="49530"/>
                  </a:lnTo>
                  <a:lnTo>
                    <a:pt x="22860" y="47244"/>
                  </a:lnTo>
                  <a:lnTo>
                    <a:pt x="28956" y="44538"/>
                  </a:lnTo>
                  <a:lnTo>
                    <a:pt x="29718" y="44196"/>
                  </a:lnTo>
                  <a:lnTo>
                    <a:pt x="28956" y="44196"/>
                  </a:lnTo>
                  <a:lnTo>
                    <a:pt x="37338" y="41148"/>
                  </a:lnTo>
                  <a:lnTo>
                    <a:pt x="45720" y="38862"/>
                  </a:lnTo>
                  <a:lnTo>
                    <a:pt x="55626" y="35814"/>
                  </a:lnTo>
                  <a:lnTo>
                    <a:pt x="65570" y="33528"/>
                  </a:lnTo>
                  <a:lnTo>
                    <a:pt x="76962" y="31242"/>
                  </a:lnTo>
                  <a:lnTo>
                    <a:pt x="89154" y="28194"/>
                  </a:lnTo>
                  <a:lnTo>
                    <a:pt x="89154" y="28956"/>
                  </a:lnTo>
                  <a:lnTo>
                    <a:pt x="130302" y="22098"/>
                  </a:lnTo>
                  <a:lnTo>
                    <a:pt x="160782" y="18364"/>
                  </a:lnTo>
                  <a:lnTo>
                    <a:pt x="161544" y="18288"/>
                  </a:lnTo>
                  <a:lnTo>
                    <a:pt x="160782" y="18288"/>
                  </a:lnTo>
                  <a:lnTo>
                    <a:pt x="177546" y="16002"/>
                  </a:lnTo>
                  <a:lnTo>
                    <a:pt x="227164" y="11684"/>
                  </a:lnTo>
                  <a:lnTo>
                    <a:pt x="276961" y="8318"/>
                  </a:lnTo>
                  <a:lnTo>
                    <a:pt x="326885" y="5905"/>
                  </a:lnTo>
                  <a:lnTo>
                    <a:pt x="376859" y="4419"/>
                  </a:lnTo>
                  <a:lnTo>
                    <a:pt x="416052" y="3975"/>
                  </a:lnTo>
                  <a:lnTo>
                    <a:pt x="461010" y="4064"/>
                  </a:lnTo>
                  <a:lnTo>
                    <a:pt x="476745" y="4152"/>
                  </a:lnTo>
                  <a:lnTo>
                    <a:pt x="526542" y="5334"/>
                  </a:lnTo>
                  <a:lnTo>
                    <a:pt x="547116" y="6070"/>
                  </a:lnTo>
                  <a:lnTo>
                    <a:pt x="547420" y="6096"/>
                  </a:lnTo>
                  <a:lnTo>
                    <a:pt x="547116" y="6096"/>
                  </a:lnTo>
                  <a:lnTo>
                    <a:pt x="547878" y="6134"/>
                  </a:lnTo>
                  <a:lnTo>
                    <a:pt x="588391" y="7632"/>
                  </a:lnTo>
                  <a:lnTo>
                    <a:pt x="631634" y="10414"/>
                  </a:lnTo>
                  <a:lnTo>
                    <a:pt x="674979" y="13804"/>
                  </a:lnTo>
                  <a:lnTo>
                    <a:pt x="718197" y="18300"/>
                  </a:lnTo>
                  <a:lnTo>
                    <a:pt x="761238" y="24384"/>
                  </a:lnTo>
                  <a:lnTo>
                    <a:pt x="807224" y="32651"/>
                  </a:lnTo>
                  <a:lnTo>
                    <a:pt x="847191" y="44056"/>
                  </a:lnTo>
                  <a:lnTo>
                    <a:pt x="870966" y="58674"/>
                  </a:lnTo>
                  <a:lnTo>
                    <a:pt x="870966" y="57912"/>
                  </a:lnTo>
                  <a:lnTo>
                    <a:pt x="872490" y="60960"/>
                  </a:lnTo>
                  <a:lnTo>
                    <a:pt x="872490" y="61722"/>
                  </a:lnTo>
                  <a:lnTo>
                    <a:pt x="873099" y="63550"/>
                  </a:lnTo>
                  <a:lnTo>
                    <a:pt x="872490" y="64770"/>
                  </a:lnTo>
                  <a:lnTo>
                    <a:pt x="872490" y="65532"/>
                  </a:lnTo>
                  <a:lnTo>
                    <a:pt x="870966" y="68580"/>
                  </a:lnTo>
                  <a:lnTo>
                    <a:pt x="868680" y="71628"/>
                  </a:lnTo>
                  <a:lnTo>
                    <a:pt x="864870" y="74676"/>
                  </a:lnTo>
                  <a:lnTo>
                    <a:pt x="864870" y="73914"/>
                  </a:lnTo>
                  <a:lnTo>
                    <a:pt x="860298" y="76962"/>
                  </a:lnTo>
                  <a:lnTo>
                    <a:pt x="854202" y="80010"/>
                  </a:lnTo>
                  <a:lnTo>
                    <a:pt x="847344" y="83058"/>
                  </a:lnTo>
                  <a:lnTo>
                    <a:pt x="848106" y="83058"/>
                  </a:lnTo>
                  <a:lnTo>
                    <a:pt x="839724" y="85344"/>
                  </a:lnTo>
                  <a:lnTo>
                    <a:pt x="831342" y="88392"/>
                  </a:lnTo>
                  <a:lnTo>
                    <a:pt x="780173" y="99669"/>
                  </a:lnTo>
                  <a:lnTo>
                    <a:pt x="727443" y="107670"/>
                  </a:lnTo>
                  <a:lnTo>
                    <a:pt x="674027" y="113245"/>
                  </a:lnTo>
                  <a:lnTo>
                    <a:pt x="620737" y="117208"/>
                  </a:lnTo>
                  <a:lnTo>
                    <a:pt x="568452" y="120396"/>
                  </a:lnTo>
                  <a:lnTo>
                    <a:pt x="547116" y="121158"/>
                  </a:lnTo>
                  <a:lnTo>
                    <a:pt x="526542" y="121920"/>
                  </a:lnTo>
                  <a:lnTo>
                    <a:pt x="478904" y="122593"/>
                  </a:lnTo>
                  <a:lnTo>
                    <a:pt x="431507" y="122783"/>
                  </a:lnTo>
                  <a:lnTo>
                    <a:pt x="384263" y="122402"/>
                  </a:lnTo>
                  <a:lnTo>
                    <a:pt x="337083" y="121323"/>
                  </a:lnTo>
                  <a:lnTo>
                    <a:pt x="289890" y="119430"/>
                  </a:lnTo>
                  <a:lnTo>
                    <a:pt x="242582" y="116624"/>
                  </a:lnTo>
                  <a:lnTo>
                    <a:pt x="195072" y="112776"/>
                  </a:lnTo>
                  <a:lnTo>
                    <a:pt x="177546" y="110490"/>
                  </a:lnTo>
                  <a:lnTo>
                    <a:pt x="160782" y="108966"/>
                  </a:lnTo>
                  <a:lnTo>
                    <a:pt x="161544" y="108966"/>
                  </a:lnTo>
                  <a:lnTo>
                    <a:pt x="160782" y="108864"/>
                  </a:lnTo>
                  <a:lnTo>
                    <a:pt x="144780" y="106591"/>
                  </a:lnTo>
                  <a:lnTo>
                    <a:pt x="118833" y="103314"/>
                  </a:lnTo>
                  <a:lnTo>
                    <a:pt x="90805" y="98780"/>
                  </a:lnTo>
                  <a:lnTo>
                    <a:pt x="63093" y="92862"/>
                  </a:lnTo>
                  <a:lnTo>
                    <a:pt x="37338" y="85344"/>
                  </a:lnTo>
                  <a:lnTo>
                    <a:pt x="28956" y="83058"/>
                  </a:lnTo>
                  <a:lnTo>
                    <a:pt x="29718" y="83058"/>
                  </a:lnTo>
                  <a:lnTo>
                    <a:pt x="22860" y="80010"/>
                  </a:lnTo>
                  <a:lnTo>
                    <a:pt x="16764" y="76962"/>
                  </a:lnTo>
                  <a:lnTo>
                    <a:pt x="12192" y="73914"/>
                  </a:lnTo>
                  <a:lnTo>
                    <a:pt x="12192" y="74676"/>
                  </a:lnTo>
                  <a:lnTo>
                    <a:pt x="8382" y="71628"/>
                  </a:lnTo>
                  <a:lnTo>
                    <a:pt x="6096" y="68580"/>
                  </a:lnTo>
                  <a:lnTo>
                    <a:pt x="4572" y="65532"/>
                  </a:lnTo>
                  <a:lnTo>
                    <a:pt x="4572" y="66294"/>
                  </a:lnTo>
                  <a:lnTo>
                    <a:pt x="4572" y="71894"/>
                  </a:lnTo>
                  <a:lnTo>
                    <a:pt x="23901" y="84797"/>
                  </a:lnTo>
                  <a:lnTo>
                    <a:pt x="28956" y="86423"/>
                  </a:lnTo>
                  <a:lnTo>
                    <a:pt x="55943" y="95161"/>
                  </a:lnTo>
                  <a:lnTo>
                    <a:pt x="89535" y="102336"/>
                  </a:lnTo>
                  <a:lnTo>
                    <a:pt x="115062" y="106680"/>
                  </a:lnTo>
                  <a:lnTo>
                    <a:pt x="129540" y="108966"/>
                  </a:lnTo>
                  <a:lnTo>
                    <a:pt x="144780" y="110490"/>
                  </a:lnTo>
                  <a:lnTo>
                    <a:pt x="194398" y="116332"/>
                  </a:lnTo>
                  <a:lnTo>
                    <a:pt x="244170" y="120573"/>
                  </a:lnTo>
                  <a:lnTo>
                    <a:pt x="294055" y="123482"/>
                  </a:lnTo>
                  <a:lnTo>
                    <a:pt x="344004" y="125374"/>
                  </a:lnTo>
                  <a:lnTo>
                    <a:pt x="393954" y="126492"/>
                  </a:lnTo>
                  <a:lnTo>
                    <a:pt x="483108" y="126492"/>
                  </a:lnTo>
                  <a:lnTo>
                    <a:pt x="533044" y="125234"/>
                  </a:lnTo>
                  <a:lnTo>
                    <a:pt x="582980" y="123342"/>
                  </a:lnTo>
                  <a:lnTo>
                    <a:pt x="632879" y="120472"/>
                  </a:lnTo>
                  <a:lnTo>
                    <a:pt x="682663" y="116306"/>
                  </a:lnTo>
                  <a:lnTo>
                    <a:pt x="732282" y="110490"/>
                  </a:lnTo>
                  <a:lnTo>
                    <a:pt x="747522" y="108966"/>
                  </a:lnTo>
                  <a:lnTo>
                    <a:pt x="762000" y="106680"/>
                  </a:lnTo>
                  <a:lnTo>
                    <a:pt x="787514" y="102336"/>
                  </a:lnTo>
                  <a:lnTo>
                    <a:pt x="821105" y="95161"/>
                  </a:lnTo>
                  <a:lnTo>
                    <a:pt x="848106" y="86423"/>
                  </a:lnTo>
                  <a:lnTo>
                    <a:pt x="853135" y="84797"/>
                  </a:lnTo>
                  <a:lnTo>
                    <a:pt x="873252" y="71386"/>
                  </a:lnTo>
                  <a:lnTo>
                    <a:pt x="873252" y="57327"/>
                  </a:lnTo>
                  <a:lnTo>
                    <a:pt x="813968" y="30162"/>
                  </a:lnTo>
                  <a:lnTo>
                    <a:pt x="763993" y="20231"/>
                  </a:lnTo>
                  <a:lnTo>
                    <a:pt x="706983" y="12890"/>
                  </a:lnTo>
                  <a:lnTo>
                    <a:pt x="647077" y="7696"/>
                  </a:lnTo>
                  <a:lnTo>
                    <a:pt x="588264" y="4229"/>
                  </a:lnTo>
                  <a:lnTo>
                    <a:pt x="535063" y="2082"/>
                  </a:lnTo>
                  <a:lnTo>
                    <a:pt x="491223" y="812"/>
                  </a:lnTo>
                  <a:lnTo>
                    <a:pt x="461010" y="0"/>
                  </a:lnTo>
                  <a:lnTo>
                    <a:pt x="416052" y="0"/>
                  </a:lnTo>
                  <a:lnTo>
                    <a:pt x="338670" y="2146"/>
                  </a:lnTo>
                  <a:lnTo>
                    <a:pt x="287705" y="4165"/>
                  </a:lnTo>
                  <a:lnTo>
                    <a:pt x="231025" y="7454"/>
                  </a:lnTo>
                  <a:lnTo>
                    <a:pt x="174066" y="12319"/>
                  </a:lnTo>
                  <a:lnTo>
                    <a:pt x="119126" y="19240"/>
                  </a:lnTo>
                  <a:lnTo>
                    <a:pt x="70027" y="28625"/>
                  </a:lnTo>
                  <a:lnTo>
                    <a:pt x="30187" y="40868"/>
                  </a:lnTo>
                  <a:lnTo>
                    <a:pt x="762" y="59436"/>
                  </a:lnTo>
                  <a:lnTo>
                    <a:pt x="762" y="61722"/>
                  </a:lnTo>
                  <a:lnTo>
                    <a:pt x="0" y="63246"/>
                  </a:lnTo>
                  <a:lnTo>
                    <a:pt x="0" y="64008"/>
                  </a:lnTo>
                  <a:lnTo>
                    <a:pt x="0" y="309372"/>
                  </a:lnTo>
                  <a:lnTo>
                    <a:pt x="762" y="310896"/>
                  </a:lnTo>
                  <a:lnTo>
                    <a:pt x="762" y="313182"/>
                  </a:lnTo>
                  <a:lnTo>
                    <a:pt x="3048" y="316230"/>
                  </a:lnTo>
                  <a:lnTo>
                    <a:pt x="3810" y="317182"/>
                  </a:lnTo>
                  <a:lnTo>
                    <a:pt x="6096" y="320040"/>
                  </a:lnTo>
                  <a:lnTo>
                    <a:pt x="28956" y="331863"/>
                  </a:lnTo>
                  <a:lnTo>
                    <a:pt x="32651" y="333781"/>
                  </a:lnTo>
                  <a:lnTo>
                    <a:pt x="65570" y="343077"/>
                  </a:lnTo>
                  <a:lnTo>
                    <a:pt x="99606" y="349427"/>
                  </a:lnTo>
                  <a:lnTo>
                    <a:pt x="130302" y="354444"/>
                  </a:lnTo>
                  <a:lnTo>
                    <a:pt x="144780" y="356616"/>
                  </a:lnTo>
                  <a:lnTo>
                    <a:pt x="161544" y="358228"/>
                  </a:lnTo>
                  <a:lnTo>
                    <a:pt x="211493" y="363512"/>
                  </a:lnTo>
                  <a:lnTo>
                    <a:pt x="262572" y="367271"/>
                  </a:lnTo>
                  <a:lnTo>
                    <a:pt x="313829" y="369798"/>
                  </a:lnTo>
                  <a:lnTo>
                    <a:pt x="365048" y="371449"/>
                  </a:lnTo>
                  <a:lnTo>
                    <a:pt x="416052" y="372618"/>
                  </a:lnTo>
                  <a:lnTo>
                    <a:pt x="461010" y="372618"/>
                  </a:lnTo>
                  <a:lnTo>
                    <a:pt x="483108" y="371856"/>
                  </a:lnTo>
                  <a:lnTo>
                    <a:pt x="505206" y="371856"/>
                  </a:lnTo>
                  <a:lnTo>
                    <a:pt x="554482" y="370128"/>
                  </a:lnTo>
                  <a:lnTo>
                    <a:pt x="602348" y="367880"/>
                  </a:lnTo>
                  <a:lnTo>
                    <a:pt x="650862" y="364718"/>
                  </a:lnTo>
                  <a:lnTo>
                    <a:pt x="699274" y="360311"/>
                  </a:lnTo>
                  <a:lnTo>
                    <a:pt x="747522" y="354330"/>
                  </a:lnTo>
                  <a:lnTo>
                    <a:pt x="798842" y="345643"/>
                  </a:lnTo>
                  <a:lnTo>
                    <a:pt x="858824" y="327736"/>
                  </a:lnTo>
                  <a:lnTo>
                    <a:pt x="876300" y="313182"/>
                  </a:lnTo>
                  <a:lnTo>
                    <a:pt x="876300" y="310896"/>
                  </a:lnTo>
                  <a:lnTo>
                    <a:pt x="877062" y="309372"/>
                  </a:lnTo>
                  <a:lnTo>
                    <a:pt x="877062" y="64008"/>
                  </a:lnTo>
                  <a:lnTo>
                    <a:pt x="877062" y="63246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00709" y="3077972"/>
            <a:ext cx="15684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10" dirty="0">
                <a:latin typeface="Arial MT"/>
                <a:cs typeface="Arial MT"/>
              </a:rPr>
              <a:t>B0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27838" y="3355085"/>
            <a:ext cx="877569" cy="372110"/>
            <a:chOff x="227838" y="3355085"/>
            <a:chExt cx="877569" cy="372110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0124" y="3357371"/>
              <a:ext cx="872489" cy="36804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27838" y="3355098"/>
              <a:ext cx="877569" cy="372110"/>
            </a:xfrm>
            <a:custGeom>
              <a:avLst/>
              <a:gdLst/>
              <a:ahLst/>
              <a:cxnLst/>
              <a:rect l="l" t="t" r="r" b="b"/>
              <a:pathLst>
                <a:path w="877569" h="372110">
                  <a:moveTo>
                    <a:pt x="877062" y="63246"/>
                  </a:moveTo>
                  <a:lnTo>
                    <a:pt x="876300" y="60960"/>
                  </a:lnTo>
                  <a:lnTo>
                    <a:pt x="876300" y="59436"/>
                  </a:lnTo>
                  <a:lnTo>
                    <a:pt x="874014" y="55626"/>
                  </a:lnTo>
                  <a:lnTo>
                    <a:pt x="873252" y="55130"/>
                  </a:lnTo>
                  <a:lnTo>
                    <a:pt x="873252" y="63246"/>
                  </a:lnTo>
                  <a:lnTo>
                    <a:pt x="872490" y="64770"/>
                  </a:lnTo>
                  <a:lnTo>
                    <a:pt x="872490" y="65532"/>
                  </a:lnTo>
                  <a:lnTo>
                    <a:pt x="870966" y="68580"/>
                  </a:lnTo>
                  <a:lnTo>
                    <a:pt x="870966" y="67818"/>
                  </a:lnTo>
                  <a:lnTo>
                    <a:pt x="868680" y="70866"/>
                  </a:lnTo>
                  <a:lnTo>
                    <a:pt x="854710" y="79324"/>
                  </a:lnTo>
                  <a:lnTo>
                    <a:pt x="835863" y="86423"/>
                  </a:lnTo>
                  <a:lnTo>
                    <a:pt x="816279" y="91821"/>
                  </a:lnTo>
                  <a:lnTo>
                    <a:pt x="800100" y="95250"/>
                  </a:lnTo>
                  <a:lnTo>
                    <a:pt x="787908" y="98298"/>
                  </a:lnTo>
                  <a:lnTo>
                    <a:pt x="787908" y="97536"/>
                  </a:lnTo>
                  <a:lnTo>
                    <a:pt x="774954" y="100584"/>
                  </a:lnTo>
                  <a:lnTo>
                    <a:pt x="726478" y="106895"/>
                  </a:lnTo>
                  <a:lnTo>
                    <a:pt x="677329" y="112115"/>
                  </a:lnTo>
                  <a:lnTo>
                    <a:pt x="627634" y="116243"/>
                  </a:lnTo>
                  <a:lnTo>
                    <a:pt x="577532" y="119341"/>
                  </a:lnTo>
                  <a:lnTo>
                    <a:pt x="527138" y="121424"/>
                  </a:lnTo>
                  <a:lnTo>
                    <a:pt x="476605" y="122529"/>
                  </a:lnTo>
                  <a:lnTo>
                    <a:pt x="426046" y="122682"/>
                  </a:lnTo>
                  <a:lnTo>
                    <a:pt x="375602" y="121932"/>
                  </a:lnTo>
                  <a:lnTo>
                    <a:pt x="325399" y="120307"/>
                  </a:lnTo>
                  <a:lnTo>
                    <a:pt x="275564" y="117830"/>
                  </a:lnTo>
                  <a:lnTo>
                    <a:pt x="226237" y="114541"/>
                  </a:lnTo>
                  <a:lnTo>
                    <a:pt x="177546" y="110490"/>
                  </a:lnTo>
                  <a:lnTo>
                    <a:pt x="160782" y="108204"/>
                  </a:lnTo>
                  <a:lnTo>
                    <a:pt x="161544" y="108204"/>
                  </a:lnTo>
                  <a:lnTo>
                    <a:pt x="160782" y="108127"/>
                  </a:lnTo>
                  <a:lnTo>
                    <a:pt x="118198" y="102781"/>
                  </a:lnTo>
                  <a:lnTo>
                    <a:pt x="63969" y="92646"/>
                  </a:lnTo>
                  <a:lnTo>
                    <a:pt x="28956" y="82296"/>
                  </a:lnTo>
                  <a:lnTo>
                    <a:pt x="29718" y="82296"/>
                  </a:lnTo>
                  <a:lnTo>
                    <a:pt x="22860" y="79248"/>
                  </a:lnTo>
                  <a:lnTo>
                    <a:pt x="16764" y="76962"/>
                  </a:lnTo>
                  <a:lnTo>
                    <a:pt x="12192" y="73914"/>
                  </a:lnTo>
                  <a:lnTo>
                    <a:pt x="8382" y="70866"/>
                  </a:lnTo>
                  <a:lnTo>
                    <a:pt x="6096" y="67818"/>
                  </a:lnTo>
                  <a:lnTo>
                    <a:pt x="6096" y="68580"/>
                  </a:lnTo>
                  <a:lnTo>
                    <a:pt x="4572" y="65532"/>
                  </a:lnTo>
                  <a:lnTo>
                    <a:pt x="4572" y="69723"/>
                  </a:lnTo>
                  <a:lnTo>
                    <a:pt x="24041" y="83426"/>
                  </a:lnTo>
                  <a:lnTo>
                    <a:pt x="28956" y="85064"/>
                  </a:lnTo>
                  <a:lnTo>
                    <a:pt x="62776" y="96367"/>
                  </a:lnTo>
                  <a:lnTo>
                    <a:pt x="112801" y="106324"/>
                  </a:lnTo>
                  <a:lnTo>
                    <a:pt x="169938" y="113690"/>
                  </a:lnTo>
                  <a:lnTo>
                    <a:pt x="230009" y="118884"/>
                  </a:lnTo>
                  <a:lnTo>
                    <a:pt x="288823" y="122351"/>
                  </a:lnTo>
                  <a:lnTo>
                    <a:pt x="342214" y="124485"/>
                  </a:lnTo>
                  <a:lnTo>
                    <a:pt x="386016" y="125730"/>
                  </a:lnTo>
                  <a:lnTo>
                    <a:pt x="416052" y="126492"/>
                  </a:lnTo>
                  <a:lnTo>
                    <a:pt x="461010" y="126492"/>
                  </a:lnTo>
                  <a:lnTo>
                    <a:pt x="534962" y="124396"/>
                  </a:lnTo>
                  <a:lnTo>
                    <a:pt x="588365" y="122250"/>
                  </a:lnTo>
                  <a:lnTo>
                    <a:pt x="647153" y="118808"/>
                  </a:lnTo>
                  <a:lnTo>
                    <a:pt x="707174" y="113639"/>
                  </a:lnTo>
                  <a:lnTo>
                    <a:pt x="764260" y="106299"/>
                  </a:lnTo>
                  <a:lnTo>
                    <a:pt x="814260" y="96380"/>
                  </a:lnTo>
                  <a:lnTo>
                    <a:pt x="852982" y="83439"/>
                  </a:lnTo>
                  <a:lnTo>
                    <a:pt x="873252" y="69202"/>
                  </a:lnTo>
                  <a:lnTo>
                    <a:pt x="873252" y="308610"/>
                  </a:lnTo>
                  <a:lnTo>
                    <a:pt x="872490" y="310134"/>
                  </a:lnTo>
                  <a:lnTo>
                    <a:pt x="872490" y="310896"/>
                  </a:lnTo>
                  <a:lnTo>
                    <a:pt x="870966" y="313944"/>
                  </a:lnTo>
                  <a:lnTo>
                    <a:pt x="868680" y="316992"/>
                  </a:lnTo>
                  <a:lnTo>
                    <a:pt x="868680" y="316230"/>
                  </a:lnTo>
                  <a:lnTo>
                    <a:pt x="864870" y="319278"/>
                  </a:lnTo>
                  <a:lnTo>
                    <a:pt x="860298" y="322326"/>
                  </a:lnTo>
                  <a:lnTo>
                    <a:pt x="854202" y="325374"/>
                  </a:lnTo>
                  <a:lnTo>
                    <a:pt x="847344" y="328422"/>
                  </a:lnTo>
                  <a:lnTo>
                    <a:pt x="848106" y="328422"/>
                  </a:lnTo>
                  <a:lnTo>
                    <a:pt x="839724" y="330708"/>
                  </a:lnTo>
                  <a:lnTo>
                    <a:pt x="831342" y="333756"/>
                  </a:lnTo>
                  <a:lnTo>
                    <a:pt x="780351" y="344970"/>
                  </a:lnTo>
                  <a:lnTo>
                    <a:pt x="727557" y="352933"/>
                  </a:lnTo>
                  <a:lnTo>
                    <a:pt x="673963" y="358495"/>
                  </a:lnTo>
                  <a:lnTo>
                    <a:pt x="620585" y="362483"/>
                  </a:lnTo>
                  <a:lnTo>
                    <a:pt x="568452" y="365760"/>
                  </a:lnTo>
                  <a:lnTo>
                    <a:pt x="547116" y="366522"/>
                  </a:lnTo>
                  <a:lnTo>
                    <a:pt x="526542" y="367284"/>
                  </a:lnTo>
                  <a:lnTo>
                    <a:pt x="483108" y="367919"/>
                  </a:lnTo>
                  <a:lnTo>
                    <a:pt x="476631" y="367995"/>
                  </a:lnTo>
                  <a:lnTo>
                    <a:pt x="426707" y="368109"/>
                  </a:lnTo>
                  <a:lnTo>
                    <a:pt x="384251" y="367715"/>
                  </a:lnTo>
                  <a:lnTo>
                    <a:pt x="337096" y="366572"/>
                  </a:lnTo>
                  <a:lnTo>
                    <a:pt x="289902" y="364655"/>
                  </a:lnTo>
                  <a:lnTo>
                    <a:pt x="242595" y="361861"/>
                  </a:lnTo>
                  <a:lnTo>
                    <a:pt x="195072" y="358140"/>
                  </a:lnTo>
                  <a:lnTo>
                    <a:pt x="177546" y="355854"/>
                  </a:lnTo>
                  <a:lnTo>
                    <a:pt x="160782" y="354330"/>
                  </a:lnTo>
                  <a:lnTo>
                    <a:pt x="161544" y="354330"/>
                  </a:lnTo>
                  <a:lnTo>
                    <a:pt x="160782" y="354215"/>
                  </a:lnTo>
                  <a:lnTo>
                    <a:pt x="144780" y="351942"/>
                  </a:lnTo>
                  <a:lnTo>
                    <a:pt x="118833" y="348665"/>
                  </a:lnTo>
                  <a:lnTo>
                    <a:pt x="90805" y="344131"/>
                  </a:lnTo>
                  <a:lnTo>
                    <a:pt x="63093" y="338213"/>
                  </a:lnTo>
                  <a:lnTo>
                    <a:pt x="37338" y="330708"/>
                  </a:lnTo>
                  <a:lnTo>
                    <a:pt x="28956" y="328422"/>
                  </a:lnTo>
                  <a:lnTo>
                    <a:pt x="29718" y="328422"/>
                  </a:lnTo>
                  <a:lnTo>
                    <a:pt x="22860" y="325374"/>
                  </a:lnTo>
                  <a:lnTo>
                    <a:pt x="16764" y="322326"/>
                  </a:lnTo>
                  <a:lnTo>
                    <a:pt x="12192" y="319278"/>
                  </a:lnTo>
                  <a:lnTo>
                    <a:pt x="8382" y="316230"/>
                  </a:lnTo>
                  <a:lnTo>
                    <a:pt x="8382" y="316992"/>
                  </a:lnTo>
                  <a:lnTo>
                    <a:pt x="6096" y="313944"/>
                  </a:lnTo>
                  <a:lnTo>
                    <a:pt x="4572" y="310896"/>
                  </a:lnTo>
                  <a:lnTo>
                    <a:pt x="4572" y="311658"/>
                  </a:lnTo>
                  <a:lnTo>
                    <a:pt x="3810" y="310134"/>
                  </a:lnTo>
                  <a:lnTo>
                    <a:pt x="4572" y="310134"/>
                  </a:lnTo>
                  <a:lnTo>
                    <a:pt x="3810" y="308610"/>
                  </a:lnTo>
                  <a:lnTo>
                    <a:pt x="3810" y="69189"/>
                  </a:lnTo>
                  <a:lnTo>
                    <a:pt x="3810" y="64008"/>
                  </a:lnTo>
                  <a:lnTo>
                    <a:pt x="3810" y="63246"/>
                  </a:lnTo>
                  <a:lnTo>
                    <a:pt x="4572" y="61722"/>
                  </a:lnTo>
                  <a:lnTo>
                    <a:pt x="3810" y="61722"/>
                  </a:lnTo>
                  <a:lnTo>
                    <a:pt x="4572" y="60198"/>
                  </a:lnTo>
                  <a:lnTo>
                    <a:pt x="4572" y="60960"/>
                  </a:lnTo>
                  <a:lnTo>
                    <a:pt x="6096" y="57912"/>
                  </a:lnTo>
                  <a:lnTo>
                    <a:pt x="8382" y="54864"/>
                  </a:lnTo>
                  <a:lnTo>
                    <a:pt x="12192" y="51816"/>
                  </a:lnTo>
                  <a:lnTo>
                    <a:pt x="12192" y="52578"/>
                  </a:lnTo>
                  <a:lnTo>
                    <a:pt x="16764" y="49530"/>
                  </a:lnTo>
                  <a:lnTo>
                    <a:pt x="22860" y="46482"/>
                  </a:lnTo>
                  <a:lnTo>
                    <a:pt x="28956" y="43764"/>
                  </a:lnTo>
                  <a:lnTo>
                    <a:pt x="29718" y="43434"/>
                  </a:lnTo>
                  <a:lnTo>
                    <a:pt x="28956" y="43434"/>
                  </a:lnTo>
                  <a:lnTo>
                    <a:pt x="37338" y="41148"/>
                  </a:lnTo>
                  <a:lnTo>
                    <a:pt x="63093" y="33629"/>
                  </a:lnTo>
                  <a:lnTo>
                    <a:pt x="90805" y="27711"/>
                  </a:lnTo>
                  <a:lnTo>
                    <a:pt x="118833" y="23177"/>
                  </a:lnTo>
                  <a:lnTo>
                    <a:pt x="145542" y="19812"/>
                  </a:lnTo>
                  <a:lnTo>
                    <a:pt x="160782" y="17627"/>
                  </a:lnTo>
                  <a:lnTo>
                    <a:pt x="161544" y="17526"/>
                  </a:lnTo>
                  <a:lnTo>
                    <a:pt x="160782" y="17526"/>
                  </a:lnTo>
                  <a:lnTo>
                    <a:pt x="177546" y="16002"/>
                  </a:lnTo>
                  <a:lnTo>
                    <a:pt x="227228" y="11226"/>
                  </a:lnTo>
                  <a:lnTo>
                    <a:pt x="277012" y="7797"/>
                  </a:lnTo>
                  <a:lnTo>
                    <a:pt x="326872" y="5511"/>
                  </a:lnTo>
                  <a:lnTo>
                    <a:pt x="376770" y="4229"/>
                  </a:lnTo>
                  <a:lnTo>
                    <a:pt x="426707" y="3759"/>
                  </a:lnTo>
                  <a:lnTo>
                    <a:pt x="476631" y="3924"/>
                  </a:lnTo>
                  <a:lnTo>
                    <a:pt x="526542" y="4572"/>
                  </a:lnTo>
                  <a:lnTo>
                    <a:pt x="547116" y="5295"/>
                  </a:lnTo>
                  <a:lnTo>
                    <a:pt x="547573" y="5334"/>
                  </a:lnTo>
                  <a:lnTo>
                    <a:pt x="547116" y="5334"/>
                  </a:lnTo>
                  <a:lnTo>
                    <a:pt x="547878" y="5359"/>
                  </a:lnTo>
                  <a:lnTo>
                    <a:pt x="613397" y="9042"/>
                  </a:lnTo>
                  <a:lnTo>
                    <a:pt x="663867" y="12509"/>
                  </a:lnTo>
                  <a:lnTo>
                    <a:pt x="716838" y="17399"/>
                  </a:lnTo>
                  <a:lnTo>
                    <a:pt x="769251" y="24587"/>
                  </a:lnTo>
                  <a:lnTo>
                    <a:pt x="818083" y="35001"/>
                  </a:lnTo>
                  <a:lnTo>
                    <a:pt x="860298" y="49530"/>
                  </a:lnTo>
                  <a:lnTo>
                    <a:pt x="864870" y="52578"/>
                  </a:lnTo>
                  <a:lnTo>
                    <a:pt x="864870" y="51816"/>
                  </a:lnTo>
                  <a:lnTo>
                    <a:pt x="868680" y="54864"/>
                  </a:lnTo>
                  <a:lnTo>
                    <a:pt x="870966" y="57912"/>
                  </a:lnTo>
                  <a:lnTo>
                    <a:pt x="872490" y="60960"/>
                  </a:lnTo>
                  <a:lnTo>
                    <a:pt x="872490" y="61722"/>
                  </a:lnTo>
                  <a:lnTo>
                    <a:pt x="873252" y="63246"/>
                  </a:lnTo>
                  <a:lnTo>
                    <a:pt x="873252" y="55130"/>
                  </a:lnTo>
                  <a:lnTo>
                    <a:pt x="853071" y="41833"/>
                  </a:lnTo>
                  <a:lnTo>
                    <a:pt x="787552" y="24257"/>
                  </a:lnTo>
                  <a:lnTo>
                    <a:pt x="747522" y="17526"/>
                  </a:lnTo>
                  <a:lnTo>
                    <a:pt x="732282" y="16002"/>
                  </a:lnTo>
                  <a:lnTo>
                    <a:pt x="682663" y="10185"/>
                  </a:lnTo>
                  <a:lnTo>
                    <a:pt x="632879" y="6019"/>
                  </a:lnTo>
                  <a:lnTo>
                    <a:pt x="582980" y="3149"/>
                  </a:lnTo>
                  <a:lnTo>
                    <a:pt x="533044" y="1257"/>
                  </a:lnTo>
                  <a:lnTo>
                    <a:pt x="483108" y="0"/>
                  </a:lnTo>
                  <a:lnTo>
                    <a:pt x="393954" y="0"/>
                  </a:lnTo>
                  <a:lnTo>
                    <a:pt x="344309" y="1219"/>
                  </a:lnTo>
                  <a:lnTo>
                    <a:pt x="294195" y="3124"/>
                  </a:lnTo>
                  <a:lnTo>
                    <a:pt x="243992" y="6019"/>
                  </a:lnTo>
                  <a:lnTo>
                    <a:pt x="194056" y="10210"/>
                  </a:lnTo>
                  <a:lnTo>
                    <a:pt x="144780" y="16002"/>
                  </a:lnTo>
                  <a:lnTo>
                    <a:pt x="129540" y="17526"/>
                  </a:lnTo>
                  <a:lnTo>
                    <a:pt x="89738" y="24218"/>
                  </a:lnTo>
                  <a:lnTo>
                    <a:pt x="27901" y="40246"/>
                  </a:lnTo>
                  <a:lnTo>
                    <a:pt x="762" y="59436"/>
                  </a:lnTo>
                  <a:lnTo>
                    <a:pt x="762" y="60960"/>
                  </a:lnTo>
                  <a:lnTo>
                    <a:pt x="0" y="63246"/>
                  </a:lnTo>
                  <a:lnTo>
                    <a:pt x="0" y="308610"/>
                  </a:lnTo>
                  <a:lnTo>
                    <a:pt x="762" y="310896"/>
                  </a:lnTo>
                  <a:lnTo>
                    <a:pt x="762" y="312420"/>
                  </a:lnTo>
                  <a:lnTo>
                    <a:pt x="3048" y="316230"/>
                  </a:lnTo>
                  <a:lnTo>
                    <a:pt x="3810" y="316636"/>
                  </a:lnTo>
                  <a:lnTo>
                    <a:pt x="28956" y="330060"/>
                  </a:lnTo>
                  <a:lnTo>
                    <a:pt x="75666" y="344881"/>
                  </a:lnTo>
                  <a:lnTo>
                    <a:pt x="127177" y="354355"/>
                  </a:lnTo>
                  <a:lnTo>
                    <a:pt x="184340" y="361200"/>
                  </a:lnTo>
                  <a:lnTo>
                    <a:pt x="243992" y="365887"/>
                  </a:lnTo>
                  <a:lnTo>
                    <a:pt x="302310" y="368833"/>
                  </a:lnTo>
                  <a:lnTo>
                    <a:pt x="356412" y="370497"/>
                  </a:lnTo>
                  <a:lnTo>
                    <a:pt x="402805" y="371360"/>
                  </a:lnTo>
                  <a:lnTo>
                    <a:pt x="483108" y="371856"/>
                  </a:lnTo>
                  <a:lnTo>
                    <a:pt x="505206" y="371094"/>
                  </a:lnTo>
                  <a:lnTo>
                    <a:pt x="553796" y="370001"/>
                  </a:lnTo>
                  <a:lnTo>
                    <a:pt x="602335" y="367703"/>
                  </a:lnTo>
                  <a:lnTo>
                    <a:pt x="650824" y="364274"/>
                  </a:lnTo>
                  <a:lnTo>
                    <a:pt x="699223" y="359791"/>
                  </a:lnTo>
                  <a:lnTo>
                    <a:pt x="747522" y="354330"/>
                  </a:lnTo>
                  <a:lnTo>
                    <a:pt x="798741" y="345414"/>
                  </a:lnTo>
                  <a:lnTo>
                    <a:pt x="848106" y="331190"/>
                  </a:lnTo>
                  <a:lnTo>
                    <a:pt x="876300" y="312420"/>
                  </a:lnTo>
                  <a:lnTo>
                    <a:pt x="876300" y="310896"/>
                  </a:lnTo>
                  <a:lnTo>
                    <a:pt x="877062" y="308610"/>
                  </a:lnTo>
                  <a:lnTo>
                    <a:pt x="877062" y="63246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00709" y="3491738"/>
            <a:ext cx="16319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5" dirty="0">
                <a:latin typeface="Arial MT"/>
                <a:cs typeface="Arial MT"/>
              </a:rPr>
              <a:t>C0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27838" y="3722370"/>
            <a:ext cx="877569" cy="372110"/>
            <a:chOff x="227838" y="3722370"/>
            <a:chExt cx="877569" cy="372110"/>
          </a:xfrm>
        </p:grpSpPr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0124" y="3724656"/>
              <a:ext cx="872489" cy="36804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27838" y="3722370"/>
              <a:ext cx="877569" cy="372110"/>
            </a:xfrm>
            <a:custGeom>
              <a:avLst/>
              <a:gdLst/>
              <a:ahLst/>
              <a:cxnLst/>
              <a:rect l="l" t="t" r="r" b="b"/>
              <a:pathLst>
                <a:path w="877569" h="372110">
                  <a:moveTo>
                    <a:pt x="877062" y="63246"/>
                  </a:moveTo>
                  <a:lnTo>
                    <a:pt x="876300" y="60960"/>
                  </a:lnTo>
                  <a:lnTo>
                    <a:pt x="876300" y="59436"/>
                  </a:lnTo>
                  <a:lnTo>
                    <a:pt x="873252" y="57264"/>
                  </a:lnTo>
                  <a:lnTo>
                    <a:pt x="873252" y="63246"/>
                  </a:lnTo>
                  <a:lnTo>
                    <a:pt x="872490" y="64770"/>
                  </a:lnTo>
                  <a:lnTo>
                    <a:pt x="872490" y="65532"/>
                  </a:lnTo>
                  <a:lnTo>
                    <a:pt x="870966" y="68580"/>
                  </a:lnTo>
                  <a:lnTo>
                    <a:pt x="868680" y="71628"/>
                  </a:lnTo>
                  <a:lnTo>
                    <a:pt x="868680" y="70866"/>
                  </a:lnTo>
                  <a:lnTo>
                    <a:pt x="864870" y="73914"/>
                  </a:lnTo>
                  <a:lnTo>
                    <a:pt x="860298" y="76962"/>
                  </a:lnTo>
                  <a:lnTo>
                    <a:pt x="854202" y="80010"/>
                  </a:lnTo>
                  <a:lnTo>
                    <a:pt x="847344" y="82296"/>
                  </a:lnTo>
                  <a:lnTo>
                    <a:pt x="839724" y="85344"/>
                  </a:lnTo>
                  <a:lnTo>
                    <a:pt x="831342" y="88392"/>
                  </a:lnTo>
                  <a:lnTo>
                    <a:pt x="831342" y="87630"/>
                  </a:lnTo>
                  <a:lnTo>
                    <a:pt x="821436" y="90678"/>
                  </a:lnTo>
                  <a:lnTo>
                    <a:pt x="760590" y="102679"/>
                  </a:lnTo>
                  <a:lnTo>
                    <a:pt x="707148" y="109766"/>
                  </a:lnTo>
                  <a:lnTo>
                    <a:pt x="652868" y="114744"/>
                  </a:lnTo>
                  <a:lnTo>
                    <a:pt x="599008" y="118122"/>
                  </a:lnTo>
                  <a:lnTo>
                    <a:pt x="547116" y="120396"/>
                  </a:lnTo>
                  <a:lnTo>
                    <a:pt x="504444" y="121920"/>
                  </a:lnTo>
                  <a:lnTo>
                    <a:pt x="461010" y="122516"/>
                  </a:lnTo>
                  <a:lnTo>
                    <a:pt x="401205" y="122504"/>
                  </a:lnTo>
                  <a:lnTo>
                    <a:pt x="349605" y="121475"/>
                  </a:lnTo>
                  <a:lnTo>
                    <a:pt x="298030" y="119443"/>
                  </a:lnTo>
                  <a:lnTo>
                    <a:pt x="246507" y="116332"/>
                  </a:lnTo>
                  <a:lnTo>
                    <a:pt x="195072" y="112014"/>
                  </a:lnTo>
                  <a:lnTo>
                    <a:pt x="160782" y="108966"/>
                  </a:lnTo>
                  <a:lnTo>
                    <a:pt x="161544" y="108966"/>
                  </a:lnTo>
                  <a:lnTo>
                    <a:pt x="160782" y="108864"/>
                  </a:lnTo>
                  <a:lnTo>
                    <a:pt x="145542" y="106680"/>
                  </a:lnTo>
                  <a:lnTo>
                    <a:pt x="122491" y="103619"/>
                  </a:lnTo>
                  <a:lnTo>
                    <a:pt x="100342" y="100291"/>
                  </a:lnTo>
                  <a:lnTo>
                    <a:pt x="78308" y="96164"/>
                  </a:lnTo>
                  <a:lnTo>
                    <a:pt x="55626" y="90678"/>
                  </a:lnTo>
                  <a:lnTo>
                    <a:pt x="45720" y="87630"/>
                  </a:lnTo>
                  <a:lnTo>
                    <a:pt x="45720" y="88392"/>
                  </a:lnTo>
                  <a:lnTo>
                    <a:pt x="28956" y="82296"/>
                  </a:lnTo>
                  <a:lnTo>
                    <a:pt x="29718" y="82296"/>
                  </a:lnTo>
                  <a:lnTo>
                    <a:pt x="22860" y="80010"/>
                  </a:lnTo>
                  <a:lnTo>
                    <a:pt x="16764" y="76962"/>
                  </a:lnTo>
                  <a:lnTo>
                    <a:pt x="12192" y="73914"/>
                  </a:lnTo>
                  <a:lnTo>
                    <a:pt x="8382" y="70866"/>
                  </a:lnTo>
                  <a:lnTo>
                    <a:pt x="8382" y="71628"/>
                  </a:lnTo>
                  <a:lnTo>
                    <a:pt x="6096" y="68580"/>
                  </a:lnTo>
                  <a:lnTo>
                    <a:pt x="4572" y="65532"/>
                  </a:lnTo>
                  <a:lnTo>
                    <a:pt x="4572" y="69761"/>
                  </a:lnTo>
                  <a:lnTo>
                    <a:pt x="23914" y="83464"/>
                  </a:lnTo>
                  <a:lnTo>
                    <a:pt x="28956" y="85153"/>
                  </a:lnTo>
                  <a:lnTo>
                    <a:pt x="62598" y="96456"/>
                  </a:lnTo>
                  <a:lnTo>
                    <a:pt x="112610" y="106438"/>
                  </a:lnTo>
                  <a:lnTo>
                    <a:pt x="169760" y="113842"/>
                  </a:lnTo>
                  <a:lnTo>
                    <a:pt x="229870" y="119062"/>
                  </a:lnTo>
                  <a:lnTo>
                    <a:pt x="288734" y="122529"/>
                  </a:lnTo>
                  <a:lnTo>
                    <a:pt x="342176" y="124650"/>
                  </a:lnTo>
                  <a:lnTo>
                    <a:pt x="386016" y="125831"/>
                  </a:lnTo>
                  <a:lnTo>
                    <a:pt x="416052" y="126492"/>
                  </a:lnTo>
                  <a:lnTo>
                    <a:pt x="461010" y="126492"/>
                  </a:lnTo>
                  <a:lnTo>
                    <a:pt x="535203" y="124447"/>
                  </a:lnTo>
                  <a:lnTo>
                    <a:pt x="588568" y="122351"/>
                  </a:lnTo>
                  <a:lnTo>
                    <a:pt x="647255" y="118973"/>
                  </a:lnTo>
                  <a:lnTo>
                    <a:pt x="707224" y="113842"/>
                  </a:lnTo>
                  <a:lnTo>
                    <a:pt x="764133" y="106527"/>
                  </a:lnTo>
                  <a:lnTo>
                    <a:pt x="814070" y="96596"/>
                  </a:lnTo>
                  <a:lnTo>
                    <a:pt x="852830" y="83591"/>
                  </a:lnTo>
                  <a:lnTo>
                    <a:pt x="873252" y="69215"/>
                  </a:lnTo>
                  <a:lnTo>
                    <a:pt x="873252" y="308610"/>
                  </a:lnTo>
                  <a:lnTo>
                    <a:pt x="872490" y="310134"/>
                  </a:lnTo>
                  <a:lnTo>
                    <a:pt x="872490" y="310896"/>
                  </a:lnTo>
                  <a:lnTo>
                    <a:pt x="870966" y="313944"/>
                  </a:lnTo>
                  <a:lnTo>
                    <a:pt x="825830" y="335013"/>
                  </a:lnTo>
                  <a:lnTo>
                    <a:pt x="787908" y="343662"/>
                  </a:lnTo>
                  <a:lnTo>
                    <a:pt x="726363" y="353148"/>
                  </a:lnTo>
                  <a:lnTo>
                    <a:pt x="664464" y="359664"/>
                  </a:lnTo>
                  <a:lnTo>
                    <a:pt x="627126" y="362712"/>
                  </a:lnTo>
                  <a:lnTo>
                    <a:pt x="627888" y="362712"/>
                  </a:lnTo>
                  <a:lnTo>
                    <a:pt x="608076" y="363474"/>
                  </a:lnTo>
                  <a:lnTo>
                    <a:pt x="555256" y="365988"/>
                  </a:lnTo>
                  <a:lnTo>
                    <a:pt x="501523" y="367665"/>
                  </a:lnTo>
                  <a:lnTo>
                    <a:pt x="461010" y="368249"/>
                  </a:lnTo>
                  <a:lnTo>
                    <a:pt x="426694" y="368376"/>
                  </a:lnTo>
                  <a:lnTo>
                    <a:pt x="392582" y="368249"/>
                  </a:lnTo>
                  <a:lnTo>
                    <a:pt x="337997" y="366979"/>
                  </a:lnTo>
                  <a:lnTo>
                    <a:pt x="283743" y="364540"/>
                  </a:lnTo>
                  <a:lnTo>
                    <a:pt x="230162" y="360870"/>
                  </a:lnTo>
                  <a:lnTo>
                    <a:pt x="177546" y="355854"/>
                  </a:lnTo>
                  <a:lnTo>
                    <a:pt x="160782" y="354330"/>
                  </a:lnTo>
                  <a:lnTo>
                    <a:pt x="161544" y="354330"/>
                  </a:lnTo>
                  <a:lnTo>
                    <a:pt x="160782" y="354266"/>
                  </a:lnTo>
                  <a:lnTo>
                    <a:pt x="145542" y="352806"/>
                  </a:lnTo>
                  <a:lnTo>
                    <a:pt x="118224" y="348564"/>
                  </a:lnTo>
                  <a:lnTo>
                    <a:pt x="90893" y="344093"/>
                  </a:lnTo>
                  <a:lnTo>
                    <a:pt x="63842" y="338455"/>
                  </a:lnTo>
                  <a:lnTo>
                    <a:pt x="37338" y="330708"/>
                  </a:lnTo>
                  <a:lnTo>
                    <a:pt x="28956" y="328422"/>
                  </a:lnTo>
                  <a:lnTo>
                    <a:pt x="29718" y="328422"/>
                  </a:lnTo>
                  <a:lnTo>
                    <a:pt x="22860" y="325374"/>
                  </a:lnTo>
                  <a:lnTo>
                    <a:pt x="12192" y="320040"/>
                  </a:lnTo>
                  <a:lnTo>
                    <a:pt x="8382" y="316992"/>
                  </a:lnTo>
                  <a:lnTo>
                    <a:pt x="6096" y="313944"/>
                  </a:lnTo>
                  <a:lnTo>
                    <a:pt x="4572" y="310896"/>
                  </a:lnTo>
                  <a:lnTo>
                    <a:pt x="4572" y="311658"/>
                  </a:lnTo>
                  <a:lnTo>
                    <a:pt x="3810" y="310134"/>
                  </a:lnTo>
                  <a:lnTo>
                    <a:pt x="4572" y="310134"/>
                  </a:lnTo>
                  <a:lnTo>
                    <a:pt x="3810" y="308610"/>
                  </a:lnTo>
                  <a:lnTo>
                    <a:pt x="3810" y="69215"/>
                  </a:lnTo>
                  <a:lnTo>
                    <a:pt x="3810" y="64008"/>
                  </a:lnTo>
                  <a:lnTo>
                    <a:pt x="3810" y="63246"/>
                  </a:lnTo>
                  <a:lnTo>
                    <a:pt x="4572" y="61722"/>
                  </a:lnTo>
                  <a:lnTo>
                    <a:pt x="3810" y="62484"/>
                  </a:lnTo>
                  <a:lnTo>
                    <a:pt x="6096" y="57912"/>
                  </a:lnTo>
                  <a:lnTo>
                    <a:pt x="8382" y="54864"/>
                  </a:lnTo>
                  <a:lnTo>
                    <a:pt x="8382" y="55626"/>
                  </a:lnTo>
                  <a:lnTo>
                    <a:pt x="12192" y="52578"/>
                  </a:lnTo>
                  <a:lnTo>
                    <a:pt x="16764" y="49530"/>
                  </a:lnTo>
                  <a:lnTo>
                    <a:pt x="22860" y="46482"/>
                  </a:lnTo>
                  <a:lnTo>
                    <a:pt x="28956" y="44450"/>
                  </a:lnTo>
                  <a:lnTo>
                    <a:pt x="29718" y="44196"/>
                  </a:lnTo>
                  <a:lnTo>
                    <a:pt x="28956" y="44196"/>
                  </a:lnTo>
                  <a:lnTo>
                    <a:pt x="37338" y="41148"/>
                  </a:lnTo>
                  <a:lnTo>
                    <a:pt x="63284" y="33820"/>
                  </a:lnTo>
                  <a:lnTo>
                    <a:pt x="90906" y="27813"/>
                  </a:lnTo>
                  <a:lnTo>
                    <a:pt x="118783" y="23152"/>
                  </a:lnTo>
                  <a:lnTo>
                    <a:pt x="145542" y="19812"/>
                  </a:lnTo>
                  <a:lnTo>
                    <a:pt x="160782" y="17640"/>
                  </a:lnTo>
                  <a:lnTo>
                    <a:pt x="161544" y="17526"/>
                  </a:lnTo>
                  <a:lnTo>
                    <a:pt x="160782" y="17526"/>
                  </a:lnTo>
                  <a:lnTo>
                    <a:pt x="177546" y="16002"/>
                  </a:lnTo>
                  <a:lnTo>
                    <a:pt x="227241" y="11379"/>
                  </a:lnTo>
                  <a:lnTo>
                    <a:pt x="277037" y="7962"/>
                  </a:lnTo>
                  <a:lnTo>
                    <a:pt x="326885" y="5626"/>
                  </a:lnTo>
                  <a:lnTo>
                    <a:pt x="377405" y="4254"/>
                  </a:lnTo>
                  <a:lnTo>
                    <a:pt x="416052" y="3822"/>
                  </a:lnTo>
                  <a:lnTo>
                    <a:pt x="476618" y="3860"/>
                  </a:lnTo>
                  <a:lnTo>
                    <a:pt x="526542" y="4572"/>
                  </a:lnTo>
                  <a:lnTo>
                    <a:pt x="547116" y="5308"/>
                  </a:lnTo>
                  <a:lnTo>
                    <a:pt x="547420" y="5334"/>
                  </a:lnTo>
                  <a:lnTo>
                    <a:pt x="547116" y="5334"/>
                  </a:lnTo>
                  <a:lnTo>
                    <a:pt x="547878" y="5372"/>
                  </a:lnTo>
                  <a:lnTo>
                    <a:pt x="568452" y="6096"/>
                  </a:lnTo>
                  <a:lnTo>
                    <a:pt x="618159" y="10147"/>
                  </a:lnTo>
                  <a:lnTo>
                    <a:pt x="668629" y="13385"/>
                  </a:lnTo>
                  <a:lnTo>
                    <a:pt x="719201" y="17526"/>
                  </a:lnTo>
                  <a:lnTo>
                    <a:pt x="769213" y="24295"/>
                  </a:lnTo>
                  <a:lnTo>
                    <a:pt x="817981" y="35407"/>
                  </a:lnTo>
                  <a:lnTo>
                    <a:pt x="864870" y="52578"/>
                  </a:lnTo>
                  <a:lnTo>
                    <a:pt x="868680" y="55626"/>
                  </a:lnTo>
                  <a:lnTo>
                    <a:pt x="868680" y="54864"/>
                  </a:lnTo>
                  <a:lnTo>
                    <a:pt x="870966" y="57912"/>
                  </a:lnTo>
                  <a:lnTo>
                    <a:pt x="872490" y="60960"/>
                  </a:lnTo>
                  <a:lnTo>
                    <a:pt x="872490" y="61722"/>
                  </a:lnTo>
                  <a:lnTo>
                    <a:pt x="873252" y="63246"/>
                  </a:lnTo>
                  <a:lnTo>
                    <a:pt x="873252" y="57264"/>
                  </a:lnTo>
                  <a:lnTo>
                    <a:pt x="853325" y="43053"/>
                  </a:lnTo>
                  <a:lnTo>
                    <a:pt x="814717" y="30035"/>
                  </a:lnTo>
                  <a:lnTo>
                    <a:pt x="764679" y="20002"/>
                  </a:lnTo>
                  <a:lnTo>
                    <a:pt x="707428" y="12547"/>
                  </a:lnTo>
                  <a:lnTo>
                    <a:pt x="647204" y="7277"/>
                  </a:lnTo>
                  <a:lnTo>
                    <a:pt x="588238" y="3784"/>
                  </a:lnTo>
                  <a:lnTo>
                    <a:pt x="534720" y="1676"/>
                  </a:lnTo>
                  <a:lnTo>
                    <a:pt x="490905" y="546"/>
                  </a:lnTo>
                  <a:lnTo>
                    <a:pt x="461010" y="0"/>
                  </a:lnTo>
                  <a:lnTo>
                    <a:pt x="416052" y="0"/>
                  </a:lnTo>
                  <a:lnTo>
                    <a:pt x="376770" y="901"/>
                  </a:lnTo>
                  <a:lnTo>
                    <a:pt x="326021" y="2311"/>
                  </a:lnTo>
                  <a:lnTo>
                    <a:pt x="266395" y="4864"/>
                  </a:lnTo>
                  <a:lnTo>
                    <a:pt x="203073" y="9156"/>
                  </a:lnTo>
                  <a:lnTo>
                    <a:pt x="140538" y="15786"/>
                  </a:lnTo>
                  <a:lnTo>
                    <a:pt x="83350" y="25336"/>
                  </a:lnTo>
                  <a:lnTo>
                    <a:pt x="36004" y="38417"/>
                  </a:lnTo>
                  <a:lnTo>
                    <a:pt x="762" y="59436"/>
                  </a:lnTo>
                  <a:lnTo>
                    <a:pt x="762" y="60960"/>
                  </a:lnTo>
                  <a:lnTo>
                    <a:pt x="0" y="63246"/>
                  </a:lnTo>
                  <a:lnTo>
                    <a:pt x="0" y="309372"/>
                  </a:lnTo>
                  <a:lnTo>
                    <a:pt x="762" y="310896"/>
                  </a:lnTo>
                  <a:lnTo>
                    <a:pt x="762" y="312420"/>
                  </a:lnTo>
                  <a:lnTo>
                    <a:pt x="3048" y="316230"/>
                  </a:lnTo>
                  <a:lnTo>
                    <a:pt x="3810" y="316992"/>
                  </a:lnTo>
                  <a:lnTo>
                    <a:pt x="6096" y="319278"/>
                  </a:lnTo>
                  <a:lnTo>
                    <a:pt x="65227" y="342785"/>
                  </a:lnTo>
                  <a:lnTo>
                    <a:pt x="129540" y="354330"/>
                  </a:lnTo>
                  <a:lnTo>
                    <a:pt x="161544" y="358228"/>
                  </a:lnTo>
                  <a:lnTo>
                    <a:pt x="211658" y="363359"/>
                  </a:lnTo>
                  <a:lnTo>
                    <a:pt x="262661" y="367258"/>
                  </a:lnTo>
                  <a:lnTo>
                    <a:pt x="313753" y="369912"/>
                  </a:lnTo>
                  <a:lnTo>
                    <a:pt x="364896" y="371424"/>
                  </a:lnTo>
                  <a:lnTo>
                    <a:pt x="416052" y="371856"/>
                  </a:lnTo>
                  <a:lnTo>
                    <a:pt x="505206" y="371856"/>
                  </a:lnTo>
                  <a:lnTo>
                    <a:pt x="553796" y="370230"/>
                  </a:lnTo>
                  <a:lnTo>
                    <a:pt x="602361" y="367880"/>
                  </a:lnTo>
                  <a:lnTo>
                    <a:pt x="627888" y="366153"/>
                  </a:lnTo>
                  <a:lnTo>
                    <a:pt x="650849" y="364604"/>
                  </a:lnTo>
                  <a:lnTo>
                    <a:pt x="699249" y="360159"/>
                  </a:lnTo>
                  <a:lnTo>
                    <a:pt x="747522" y="354330"/>
                  </a:lnTo>
                  <a:lnTo>
                    <a:pt x="798487" y="345630"/>
                  </a:lnTo>
                  <a:lnTo>
                    <a:pt x="859713" y="327063"/>
                  </a:lnTo>
                  <a:lnTo>
                    <a:pt x="876300" y="312420"/>
                  </a:lnTo>
                  <a:lnTo>
                    <a:pt x="876300" y="310896"/>
                  </a:lnTo>
                  <a:lnTo>
                    <a:pt x="877062" y="309372"/>
                  </a:lnTo>
                  <a:lnTo>
                    <a:pt x="877062" y="63246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00709" y="3859021"/>
            <a:ext cx="16319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5" dirty="0">
                <a:latin typeface="Arial MT"/>
                <a:cs typeface="Arial MT"/>
              </a:rPr>
              <a:t>D0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284732" y="2528316"/>
            <a:ext cx="876300" cy="372110"/>
            <a:chOff x="1284732" y="2528316"/>
            <a:chExt cx="876300" cy="372110"/>
          </a:xfrm>
        </p:grpSpPr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86256" y="2530602"/>
              <a:ext cx="872489" cy="368046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284732" y="2528315"/>
              <a:ext cx="876300" cy="372110"/>
            </a:xfrm>
            <a:custGeom>
              <a:avLst/>
              <a:gdLst/>
              <a:ahLst/>
              <a:cxnLst/>
              <a:rect l="l" t="t" r="r" b="b"/>
              <a:pathLst>
                <a:path w="876300" h="372110">
                  <a:moveTo>
                    <a:pt x="876300" y="60960"/>
                  </a:moveTo>
                  <a:lnTo>
                    <a:pt x="875538" y="59436"/>
                  </a:lnTo>
                  <a:lnTo>
                    <a:pt x="874014" y="55626"/>
                  </a:lnTo>
                  <a:lnTo>
                    <a:pt x="872490" y="54686"/>
                  </a:lnTo>
                  <a:lnTo>
                    <a:pt x="872490" y="310134"/>
                  </a:lnTo>
                  <a:lnTo>
                    <a:pt x="871728" y="311658"/>
                  </a:lnTo>
                  <a:lnTo>
                    <a:pt x="871728" y="310896"/>
                  </a:lnTo>
                  <a:lnTo>
                    <a:pt x="870204" y="313944"/>
                  </a:lnTo>
                  <a:lnTo>
                    <a:pt x="870966" y="313944"/>
                  </a:lnTo>
                  <a:lnTo>
                    <a:pt x="867918" y="316992"/>
                  </a:lnTo>
                  <a:lnTo>
                    <a:pt x="864108" y="319278"/>
                  </a:lnTo>
                  <a:lnTo>
                    <a:pt x="859536" y="322326"/>
                  </a:lnTo>
                  <a:lnTo>
                    <a:pt x="840562" y="330644"/>
                  </a:lnTo>
                  <a:lnTo>
                    <a:pt x="794727" y="342239"/>
                  </a:lnTo>
                  <a:lnTo>
                    <a:pt x="745998" y="350520"/>
                  </a:lnTo>
                  <a:lnTo>
                    <a:pt x="706196" y="355295"/>
                  </a:lnTo>
                  <a:lnTo>
                    <a:pt x="666953" y="359270"/>
                  </a:lnTo>
                  <a:lnTo>
                    <a:pt x="627608" y="362305"/>
                  </a:lnTo>
                  <a:lnTo>
                    <a:pt x="587502" y="364236"/>
                  </a:lnTo>
                  <a:lnTo>
                    <a:pt x="567690" y="365760"/>
                  </a:lnTo>
                  <a:lnTo>
                    <a:pt x="547116" y="366522"/>
                  </a:lnTo>
                  <a:lnTo>
                    <a:pt x="525780" y="367284"/>
                  </a:lnTo>
                  <a:lnTo>
                    <a:pt x="472884" y="367944"/>
                  </a:lnTo>
                  <a:lnTo>
                    <a:pt x="415290" y="367995"/>
                  </a:lnTo>
                  <a:lnTo>
                    <a:pt x="366382" y="367411"/>
                  </a:lnTo>
                  <a:lnTo>
                    <a:pt x="313004" y="365823"/>
                  </a:lnTo>
                  <a:lnTo>
                    <a:pt x="259689" y="363093"/>
                  </a:lnTo>
                  <a:lnTo>
                    <a:pt x="206552" y="359003"/>
                  </a:lnTo>
                  <a:lnTo>
                    <a:pt x="153733" y="353364"/>
                  </a:lnTo>
                  <a:lnTo>
                    <a:pt x="101269" y="345948"/>
                  </a:lnTo>
                  <a:lnTo>
                    <a:pt x="76200" y="341376"/>
                  </a:lnTo>
                  <a:lnTo>
                    <a:pt x="76962" y="341376"/>
                  </a:lnTo>
                  <a:lnTo>
                    <a:pt x="65532" y="339090"/>
                  </a:lnTo>
                  <a:lnTo>
                    <a:pt x="43522" y="333095"/>
                  </a:lnTo>
                  <a:lnTo>
                    <a:pt x="32651" y="329666"/>
                  </a:lnTo>
                  <a:lnTo>
                    <a:pt x="22098" y="325374"/>
                  </a:lnTo>
                  <a:lnTo>
                    <a:pt x="16002" y="322326"/>
                  </a:lnTo>
                  <a:lnTo>
                    <a:pt x="16764" y="322326"/>
                  </a:lnTo>
                  <a:lnTo>
                    <a:pt x="11430" y="319278"/>
                  </a:lnTo>
                  <a:lnTo>
                    <a:pt x="11430" y="320040"/>
                  </a:lnTo>
                  <a:lnTo>
                    <a:pt x="7620" y="316992"/>
                  </a:lnTo>
                  <a:lnTo>
                    <a:pt x="8382" y="316992"/>
                  </a:lnTo>
                  <a:lnTo>
                    <a:pt x="5334" y="313944"/>
                  </a:lnTo>
                  <a:lnTo>
                    <a:pt x="3810" y="310896"/>
                  </a:lnTo>
                  <a:lnTo>
                    <a:pt x="3810" y="71831"/>
                  </a:lnTo>
                  <a:lnTo>
                    <a:pt x="7620" y="74231"/>
                  </a:lnTo>
                  <a:lnTo>
                    <a:pt x="16002" y="79502"/>
                  </a:lnTo>
                  <a:lnTo>
                    <a:pt x="24841" y="85077"/>
                  </a:lnTo>
                  <a:lnTo>
                    <a:pt x="55702" y="94792"/>
                  </a:lnTo>
                  <a:lnTo>
                    <a:pt x="76200" y="99034"/>
                  </a:lnTo>
                  <a:lnTo>
                    <a:pt x="88392" y="101561"/>
                  </a:lnTo>
                  <a:lnTo>
                    <a:pt x="115062" y="106680"/>
                  </a:lnTo>
                  <a:lnTo>
                    <a:pt x="129540" y="108204"/>
                  </a:lnTo>
                  <a:lnTo>
                    <a:pt x="144018" y="110490"/>
                  </a:lnTo>
                  <a:lnTo>
                    <a:pt x="193548" y="115900"/>
                  </a:lnTo>
                  <a:lnTo>
                    <a:pt x="243395" y="120002"/>
                  </a:lnTo>
                  <a:lnTo>
                    <a:pt x="293382" y="122936"/>
                  </a:lnTo>
                  <a:lnTo>
                    <a:pt x="343357" y="124802"/>
                  </a:lnTo>
                  <a:lnTo>
                    <a:pt x="393192" y="125730"/>
                  </a:lnTo>
                  <a:lnTo>
                    <a:pt x="415290" y="126492"/>
                  </a:lnTo>
                  <a:lnTo>
                    <a:pt x="460248" y="126492"/>
                  </a:lnTo>
                  <a:lnTo>
                    <a:pt x="482346" y="125730"/>
                  </a:lnTo>
                  <a:lnTo>
                    <a:pt x="532142" y="124815"/>
                  </a:lnTo>
                  <a:lnTo>
                    <a:pt x="582142" y="122961"/>
                  </a:lnTo>
                  <a:lnTo>
                    <a:pt x="632142" y="120053"/>
                  </a:lnTo>
                  <a:lnTo>
                    <a:pt x="681990" y="115938"/>
                  </a:lnTo>
                  <a:lnTo>
                    <a:pt x="731520" y="110490"/>
                  </a:lnTo>
                  <a:lnTo>
                    <a:pt x="746760" y="108204"/>
                  </a:lnTo>
                  <a:lnTo>
                    <a:pt x="761238" y="106680"/>
                  </a:lnTo>
                  <a:lnTo>
                    <a:pt x="820496" y="94805"/>
                  </a:lnTo>
                  <a:lnTo>
                    <a:pt x="870966" y="72745"/>
                  </a:lnTo>
                  <a:lnTo>
                    <a:pt x="872490" y="71805"/>
                  </a:lnTo>
                  <a:lnTo>
                    <a:pt x="872490" y="64008"/>
                  </a:lnTo>
                  <a:lnTo>
                    <a:pt x="870204" y="68580"/>
                  </a:lnTo>
                  <a:lnTo>
                    <a:pt x="867918" y="70866"/>
                  </a:lnTo>
                  <a:lnTo>
                    <a:pt x="864108" y="73914"/>
                  </a:lnTo>
                  <a:lnTo>
                    <a:pt x="859536" y="76962"/>
                  </a:lnTo>
                  <a:lnTo>
                    <a:pt x="854202" y="80010"/>
                  </a:lnTo>
                  <a:lnTo>
                    <a:pt x="854202" y="79248"/>
                  </a:lnTo>
                  <a:lnTo>
                    <a:pt x="847344" y="82296"/>
                  </a:lnTo>
                  <a:lnTo>
                    <a:pt x="789876" y="97294"/>
                  </a:lnTo>
                  <a:lnTo>
                    <a:pt x="737641" y="106019"/>
                  </a:lnTo>
                  <a:lnTo>
                    <a:pt x="684047" y="112141"/>
                  </a:lnTo>
                  <a:lnTo>
                    <a:pt x="630174" y="116293"/>
                  </a:lnTo>
                  <a:lnTo>
                    <a:pt x="577062" y="119087"/>
                  </a:lnTo>
                  <a:lnTo>
                    <a:pt x="525780" y="121158"/>
                  </a:lnTo>
                  <a:lnTo>
                    <a:pt x="504444" y="121920"/>
                  </a:lnTo>
                  <a:lnTo>
                    <a:pt x="482346" y="121920"/>
                  </a:lnTo>
                  <a:lnTo>
                    <a:pt x="460248" y="122123"/>
                  </a:lnTo>
                  <a:lnTo>
                    <a:pt x="415290" y="122237"/>
                  </a:lnTo>
                  <a:lnTo>
                    <a:pt x="339483" y="121031"/>
                  </a:lnTo>
                  <a:lnTo>
                    <a:pt x="291363" y="119100"/>
                  </a:lnTo>
                  <a:lnTo>
                    <a:pt x="243293" y="116179"/>
                  </a:lnTo>
                  <a:lnTo>
                    <a:pt x="195478" y="112191"/>
                  </a:lnTo>
                  <a:lnTo>
                    <a:pt x="148094" y="107022"/>
                  </a:lnTo>
                  <a:lnTo>
                    <a:pt x="101346" y="100584"/>
                  </a:lnTo>
                  <a:lnTo>
                    <a:pt x="76200" y="95250"/>
                  </a:lnTo>
                  <a:lnTo>
                    <a:pt x="76962" y="95250"/>
                  </a:lnTo>
                  <a:lnTo>
                    <a:pt x="65532" y="92964"/>
                  </a:lnTo>
                  <a:lnTo>
                    <a:pt x="54864" y="90678"/>
                  </a:lnTo>
                  <a:lnTo>
                    <a:pt x="44958" y="87630"/>
                  </a:lnTo>
                  <a:lnTo>
                    <a:pt x="36576" y="85344"/>
                  </a:lnTo>
                  <a:lnTo>
                    <a:pt x="28956" y="82296"/>
                  </a:lnTo>
                  <a:lnTo>
                    <a:pt x="22098" y="79248"/>
                  </a:lnTo>
                  <a:lnTo>
                    <a:pt x="22098" y="80010"/>
                  </a:lnTo>
                  <a:lnTo>
                    <a:pt x="16002" y="76962"/>
                  </a:lnTo>
                  <a:lnTo>
                    <a:pt x="16764" y="76962"/>
                  </a:lnTo>
                  <a:lnTo>
                    <a:pt x="11430" y="73914"/>
                  </a:lnTo>
                  <a:lnTo>
                    <a:pt x="7620" y="70866"/>
                  </a:lnTo>
                  <a:lnTo>
                    <a:pt x="8382" y="70866"/>
                  </a:lnTo>
                  <a:lnTo>
                    <a:pt x="5334" y="67818"/>
                  </a:lnTo>
                  <a:lnTo>
                    <a:pt x="5334" y="68580"/>
                  </a:lnTo>
                  <a:lnTo>
                    <a:pt x="3810" y="65532"/>
                  </a:lnTo>
                  <a:lnTo>
                    <a:pt x="3810" y="63246"/>
                  </a:lnTo>
                  <a:lnTo>
                    <a:pt x="3810" y="60960"/>
                  </a:lnTo>
                  <a:lnTo>
                    <a:pt x="5334" y="57912"/>
                  </a:lnTo>
                  <a:lnTo>
                    <a:pt x="7620" y="55626"/>
                  </a:lnTo>
                  <a:lnTo>
                    <a:pt x="8382" y="55016"/>
                  </a:lnTo>
                  <a:lnTo>
                    <a:pt x="11430" y="52578"/>
                  </a:lnTo>
                  <a:lnTo>
                    <a:pt x="16002" y="49974"/>
                  </a:lnTo>
                  <a:lnTo>
                    <a:pt x="16764" y="49530"/>
                  </a:lnTo>
                  <a:lnTo>
                    <a:pt x="16002" y="49530"/>
                  </a:lnTo>
                  <a:lnTo>
                    <a:pt x="22098" y="46482"/>
                  </a:lnTo>
                  <a:lnTo>
                    <a:pt x="28956" y="43434"/>
                  </a:lnTo>
                  <a:lnTo>
                    <a:pt x="28956" y="44196"/>
                  </a:lnTo>
                  <a:lnTo>
                    <a:pt x="36576" y="41148"/>
                  </a:lnTo>
                  <a:lnTo>
                    <a:pt x="44958" y="38100"/>
                  </a:lnTo>
                  <a:lnTo>
                    <a:pt x="54864" y="35814"/>
                  </a:lnTo>
                  <a:lnTo>
                    <a:pt x="65532" y="32766"/>
                  </a:lnTo>
                  <a:lnTo>
                    <a:pt x="76200" y="30632"/>
                  </a:lnTo>
                  <a:lnTo>
                    <a:pt x="76962" y="30480"/>
                  </a:lnTo>
                  <a:lnTo>
                    <a:pt x="76200" y="30480"/>
                  </a:lnTo>
                  <a:lnTo>
                    <a:pt x="136715" y="20878"/>
                  </a:lnTo>
                  <a:lnTo>
                    <a:pt x="186055" y="14998"/>
                  </a:lnTo>
                  <a:lnTo>
                    <a:pt x="236143" y="10452"/>
                  </a:lnTo>
                  <a:lnTo>
                    <a:pt x="286753" y="7150"/>
                  </a:lnTo>
                  <a:lnTo>
                    <a:pt x="337654" y="4978"/>
                  </a:lnTo>
                  <a:lnTo>
                    <a:pt x="388607" y="3848"/>
                  </a:lnTo>
                  <a:lnTo>
                    <a:pt x="439381" y="3644"/>
                  </a:lnTo>
                  <a:lnTo>
                    <a:pt x="489737" y="4279"/>
                  </a:lnTo>
                  <a:lnTo>
                    <a:pt x="539445" y="5638"/>
                  </a:lnTo>
                  <a:lnTo>
                    <a:pt x="588264" y="7620"/>
                  </a:lnTo>
                  <a:lnTo>
                    <a:pt x="607314" y="8356"/>
                  </a:lnTo>
                  <a:lnTo>
                    <a:pt x="607529" y="8382"/>
                  </a:lnTo>
                  <a:lnTo>
                    <a:pt x="607314" y="8382"/>
                  </a:lnTo>
                  <a:lnTo>
                    <a:pt x="608076" y="8445"/>
                  </a:lnTo>
                  <a:lnTo>
                    <a:pt x="627126" y="9906"/>
                  </a:lnTo>
                  <a:lnTo>
                    <a:pt x="646176" y="10668"/>
                  </a:lnTo>
                  <a:lnTo>
                    <a:pt x="663702" y="12128"/>
                  </a:lnTo>
                  <a:lnTo>
                    <a:pt x="664083" y="12192"/>
                  </a:lnTo>
                  <a:lnTo>
                    <a:pt x="663702" y="12192"/>
                  </a:lnTo>
                  <a:lnTo>
                    <a:pt x="664464" y="12255"/>
                  </a:lnTo>
                  <a:lnTo>
                    <a:pt x="721448" y="18503"/>
                  </a:lnTo>
                  <a:lnTo>
                    <a:pt x="761580" y="23774"/>
                  </a:lnTo>
                  <a:lnTo>
                    <a:pt x="801344" y="30886"/>
                  </a:lnTo>
                  <a:lnTo>
                    <a:pt x="839724" y="41148"/>
                  </a:lnTo>
                  <a:lnTo>
                    <a:pt x="847344" y="44196"/>
                  </a:lnTo>
                  <a:lnTo>
                    <a:pt x="847344" y="43434"/>
                  </a:lnTo>
                  <a:lnTo>
                    <a:pt x="854202" y="46482"/>
                  </a:lnTo>
                  <a:lnTo>
                    <a:pt x="859536" y="49530"/>
                  </a:lnTo>
                  <a:lnTo>
                    <a:pt x="864108" y="52578"/>
                  </a:lnTo>
                  <a:lnTo>
                    <a:pt x="867918" y="55626"/>
                  </a:lnTo>
                  <a:lnTo>
                    <a:pt x="867918" y="54864"/>
                  </a:lnTo>
                  <a:lnTo>
                    <a:pt x="870966" y="57912"/>
                  </a:lnTo>
                  <a:lnTo>
                    <a:pt x="870204" y="57912"/>
                  </a:lnTo>
                  <a:lnTo>
                    <a:pt x="870966" y="59436"/>
                  </a:lnTo>
                  <a:lnTo>
                    <a:pt x="871728" y="60960"/>
                  </a:lnTo>
                  <a:lnTo>
                    <a:pt x="871728" y="60198"/>
                  </a:lnTo>
                  <a:lnTo>
                    <a:pt x="872490" y="61722"/>
                  </a:lnTo>
                  <a:lnTo>
                    <a:pt x="872490" y="54686"/>
                  </a:lnTo>
                  <a:lnTo>
                    <a:pt x="850709" y="41198"/>
                  </a:lnTo>
                  <a:lnTo>
                    <a:pt x="788746" y="24688"/>
                  </a:lnTo>
                  <a:lnTo>
                    <a:pt x="746760" y="17526"/>
                  </a:lnTo>
                  <a:lnTo>
                    <a:pt x="731520" y="16002"/>
                  </a:lnTo>
                  <a:lnTo>
                    <a:pt x="681990" y="10185"/>
                  </a:lnTo>
                  <a:lnTo>
                    <a:pt x="632320" y="6032"/>
                  </a:lnTo>
                  <a:lnTo>
                    <a:pt x="582066" y="3149"/>
                  </a:lnTo>
                  <a:lnTo>
                    <a:pt x="531939" y="1244"/>
                  </a:lnTo>
                  <a:lnTo>
                    <a:pt x="482346" y="0"/>
                  </a:lnTo>
                  <a:lnTo>
                    <a:pt x="415290" y="0"/>
                  </a:lnTo>
                  <a:lnTo>
                    <a:pt x="376580" y="863"/>
                  </a:lnTo>
                  <a:lnTo>
                    <a:pt x="325196" y="2247"/>
                  </a:lnTo>
                  <a:lnTo>
                    <a:pt x="265620" y="4787"/>
                  </a:lnTo>
                  <a:lnTo>
                    <a:pt x="202349" y="9055"/>
                  </a:lnTo>
                  <a:lnTo>
                    <a:pt x="139890" y="15684"/>
                  </a:lnTo>
                  <a:lnTo>
                    <a:pt x="82727" y="25247"/>
                  </a:lnTo>
                  <a:lnTo>
                    <a:pt x="35356" y="38366"/>
                  </a:lnTo>
                  <a:lnTo>
                    <a:pt x="762" y="59436"/>
                  </a:lnTo>
                  <a:lnTo>
                    <a:pt x="0" y="60960"/>
                  </a:lnTo>
                  <a:lnTo>
                    <a:pt x="0" y="63246"/>
                  </a:lnTo>
                  <a:lnTo>
                    <a:pt x="0" y="64770"/>
                  </a:lnTo>
                  <a:lnTo>
                    <a:pt x="0" y="310896"/>
                  </a:lnTo>
                  <a:lnTo>
                    <a:pt x="762" y="312420"/>
                  </a:lnTo>
                  <a:lnTo>
                    <a:pt x="2286" y="316230"/>
                  </a:lnTo>
                  <a:lnTo>
                    <a:pt x="3810" y="317754"/>
                  </a:lnTo>
                  <a:lnTo>
                    <a:pt x="5334" y="319278"/>
                  </a:lnTo>
                  <a:lnTo>
                    <a:pt x="7620" y="320548"/>
                  </a:lnTo>
                  <a:lnTo>
                    <a:pt x="16002" y="325170"/>
                  </a:lnTo>
                  <a:lnTo>
                    <a:pt x="29540" y="332638"/>
                  </a:lnTo>
                  <a:lnTo>
                    <a:pt x="76200" y="344830"/>
                  </a:lnTo>
                  <a:lnTo>
                    <a:pt x="129540" y="354330"/>
                  </a:lnTo>
                  <a:lnTo>
                    <a:pt x="144018" y="355854"/>
                  </a:lnTo>
                  <a:lnTo>
                    <a:pt x="160020" y="358140"/>
                  </a:lnTo>
                  <a:lnTo>
                    <a:pt x="210667" y="363181"/>
                  </a:lnTo>
                  <a:lnTo>
                    <a:pt x="261797" y="366979"/>
                  </a:lnTo>
                  <a:lnTo>
                    <a:pt x="313131" y="369620"/>
                  </a:lnTo>
                  <a:lnTo>
                    <a:pt x="364388" y="371208"/>
                  </a:lnTo>
                  <a:lnTo>
                    <a:pt x="415290" y="371856"/>
                  </a:lnTo>
                  <a:lnTo>
                    <a:pt x="482346" y="371856"/>
                  </a:lnTo>
                  <a:lnTo>
                    <a:pt x="561848" y="369455"/>
                  </a:lnTo>
                  <a:lnTo>
                    <a:pt x="622858" y="366229"/>
                  </a:lnTo>
                  <a:lnTo>
                    <a:pt x="689216" y="361022"/>
                  </a:lnTo>
                  <a:lnTo>
                    <a:pt x="754341" y="353364"/>
                  </a:lnTo>
                  <a:lnTo>
                    <a:pt x="811631" y="342773"/>
                  </a:lnTo>
                  <a:lnTo>
                    <a:pt x="854481" y="328777"/>
                  </a:lnTo>
                  <a:lnTo>
                    <a:pt x="872490" y="314020"/>
                  </a:lnTo>
                  <a:lnTo>
                    <a:pt x="876300" y="310896"/>
                  </a:lnTo>
                  <a:lnTo>
                    <a:pt x="876300" y="64770"/>
                  </a:lnTo>
                  <a:lnTo>
                    <a:pt x="876300" y="63246"/>
                  </a:lnTo>
                  <a:lnTo>
                    <a:pt x="876300" y="60960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651507" y="2664967"/>
            <a:ext cx="15684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10" dirty="0">
                <a:latin typeface="Arial MT"/>
                <a:cs typeface="Arial MT"/>
              </a:rPr>
              <a:t>A1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284732" y="2941320"/>
            <a:ext cx="876300" cy="372745"/>
            <a:chOff x="1284732" y="2941320"/>
            <a:chExt cx="876300" cy="372745"/>
          </a:xfrm>
        </p:grpSpPr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86256" y="2944368"/>
              <a:ext cx="872490" cy="367283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284732" y="2941319"/>
              <a:ext cx="876300" cy="372745"/>
            </a:xfrm>
            <a:custGeom>
              <a:avLst/>
              <a:gdLst/>
              <a:ahLst/>
              <a:cxnLst/>
              <a:rect l="l" t="t" r="r" b="b"/>
              <a:pathLst>
                <a:path w="876300" h="372745">
                  <a:moveTo>
                    <a:pt x="876300" y="61722"/>
                  </a:moveTo>
                  <a:lnTo>
                    <a:pt x="875538" y="59436"/>
                  </a:lnTo>
                  <a:lnTo>
                    <a:pt x="874014" y="56388"/>
                  </a:lnTo>
                  <a:lnTo>
                    <a:pt x="872490" y="55435"/>
                  </a:lnTo>
                  <a:lnTo>
                    <a:pt x="872490" y="62484"/>
                  </a:lnTo>
                  <a:lnTo>
                    <a:pt x="872490" y="63246"/>
                  </a:lnTo>
                  <a:lnTo>
                    <a:pt x="872490" y="64770"/>
                  </a:lnTo>
                  <a:lnTo>
                    <a:pt x="872490" y="71856"/>
                  </a:lnTo>
                  <a:lnTo>
                    <a:pt x="872490" y="310134"/>
                  </a:lnTo>
                  <a:lnTo>
                    <a:pt x="870204" y="314706"/>
                  </a:lnTo>
                  <a:lnTo>
                    <a:pt x="817727" y="337502"/>
                  </a:lnTo>
                  <a:lnTo>
                    <a:pt x="774192" y="345948"/>
                  </a:lnTo>
                  <a:lnTo>
                    <a:pt x="706462" y="355638"/>
                  </a:lnTo>
                  <a:lnTo>
                    <a:pt x="666902" y="359486"/>
                  </a:lnTo>
                  <a:lnTo>
                    <a:pt x="627126" y="362483"/>
                  </a:lnTo>
                  <a:lnTo>
                    <a:pt x="587502" y="364998"/>
                  </a:lnTo>
                  <a:lnTo>
                    <a:pt x="547116" y="366522"/>
                  </a:lnTo>
                  <a:lnTo>
                    <a:pt x="473633" y="368249"/>
                  </a:lnTo>
                  <a:lnTo>
                    <a:pt x="415290" y="368439"/>
                  </a:lnTo>
                  <a:lnTo>
                    <a:pt x="366903" y="367868"/>
                  </a:lnTo>
                  <a:lnTo>
                    <a:pt x="312966" y="366204"/>
                  </a:lnTo>
                  <a:lnTo>
                    <a:pt x="259118" y="363347"/>
                  </a:lnTo>
                  <a:lnTo>
                    <a:pt x="205676" y="359130"/>
                  </a:lnTo>
                  <a:lnTo>
                    <a:pt x="152971" y="353377"/>
                  </a:lnTo>
                  <a:lnTo>
                    <a:pt x="101346" y="345948"/>
                  </a:lnTo>
                  <a:lnTo>
                    <a:pt x="76200" y="341376"/>
                  </a:lnTo>
                  <a:lnTo>
                    <a:pt x="76962" y="341376"/>
                  </a:lnTo>
                  <a:lnTo>
                    <a:pt x="65163" y="339013"/>
                  </a:lnTo>
                  <a:lnTo>
                    <a:pt x="54749" y="336651"/>
                  </a:lnTo>
                  <a:lnTo>
                    <a:pt x="43395" y="333527"/>
                  </a:lnTo>
                  <a:lnTo>
                    <a:pt x="32245" y="329755"/>
                  </a:lnTo>
                  <a:lnTo>
                    <a:pt x="22098" y="325374"/>
                  </a:lnTo>
                  <a:lnTo>
                    <a:pt x="16002" y="323088"/>
                  </a:lnTo>
                  <a:lnTo>
                    <a:pt x="16764" y="323088"/>
                  </a:lnTo>
                  <a:lnTo>
                    <a:pt x="11430" y="320040"/>
                  </a:lnTo>
                  <a:lnTo>
                    <a:pt x="7620" y="316992"/>
                  </a:lnTo>
                  <a:lnTo>
                    <a:pt x="8382" y="316992"/>
                  </a:lnTo>
                  <a:lnTo>
                    <a:pt x="5334" y="313944"/>
                  </a:lnTo>
                  <a:lnTo>
                    <a:pt x="5334" y="314706"/>
                  </a:lnTo>
                  <a:lnTo>
                    <a:pt x="3810" y="311658"/>
                  </a:lnTo>
                  <a:lnTo>
                    <a:pt x="3810" y="71882"/>
                  </a:lnTo>
                  <a:lnTo>
                    <a:pt x="7620" y="74422"/>
                  </a:lnTo>
                  <a:lnTo>
                    <a:pt x="16002" y="80010"/>
                  </a:lnTo>
                  <a:lnTo>
                    <a:pt x="55524" y="95173"/>
                  </a:lnTo>
                  <a:lnTo>
                    <a:pt x="115062" y="106680"/>
                  </a:lnTo>
                  <a:lnTo>
                    <a:pt x="144018" y="110490"/>
                  </a:lnTo>
                  <a:lnTo>
                    <a:pt x="193636" y="116306"/>
                  </a:lnTo>
                  <a:lnTo>
                    <a:pt x="243408" y="120535"/>
                  </a:lnTo>
                  <a:lnTo>
                    <a:pt x="293293" y="123456"/>
                  </a:lnTo>
                  <a:lnTo>
                    <a:pt x="343242" y="125361"/>
                  </a:lnTo>
                  <a:lnTo>
                    <a:pt x="393192" y="126492"/>
                  </a:lnTo>
                  <a:lnTo>
                    <a:pt x="482346" y="126492"/>
                  </a:lnTo>
                  <a:lnTo>
                    <a:pt x="531939" y="125260"/>
                  </a:lnTo>
                  <a:lnTo>
                    <a:pt x="582066" y="123355"/>
                  </a:lnTo>
                  <a:lnTo>
                    <a:pt x="632320" y="120472"/>
                  </a:lnTo>
                  <a:lnTo>
                    <a:pt x="682269" y="116293"/>
                  </a:lnTo>
                  <a:lnTo>
                    <a:pt x="731520" y="110490"/>
                  </a:lnTo>
                  <a:lnTo>
                    <a:pt x="746760" y="108966"/>
                  </a:lnTo>
                  <a:lnTo>
                    <a:pt x="787946" y="102031"/>
                  </a:lnTo>
                  <a:lnTo>
                    <a:pt x="851801" y="85204"/>
                  </a:lnTo>
                  <a:lnTo>
                    <a:pt x="870966" y="72834"/>
                  </a:lnTo>
                  <a:lnTo>
                    <a:pt x="872490" y="71856"/>
                  </a:lnTo>
                  <a:lnTo>
                    <a:pt x="872490" y="64770"/>
                  </a:lnTo>
                  <a:lnTo>
                    <a:pt x="871728" y="66294"/>
                  </a:lnTo>
                  <a:lnTo>
                    <a:pt x="871728" y="65532"/>
                  </a:lnTo>
                  <a:lnTo>
                    <a:pt x="870204" y="68580"/>
                  </a:lnTo>
                  <a:lnTo>
                    <a:pt x="870966" y="68580"/>
                  </a:lnTo>
                  <a:lnTo>
                    <a:pt x="867918" y="71628"/>
                  </a:lnTo>
                  <a:lnTo>
                    <a:pt x="864108" y="74676"/>
                  </a:lnTo>
                  <a:lnTo>
                    <a:pt x="864108" y="73914"/>
                  </a:lnTo>
                  <a:lnTo>
                    <a:pt x="859536" y="76962"/>
                  </a:lnTo>
                  <a:lnTo>
                    <a:pt x="807707" y="93840"/>
                  </a:lnTo>
                  <a:lnTo>
                    <a:pt x="756450" y="103759"/>
                  </a:lnTo>
                  <a:lnTo>
                    <a:pt x="702602" y="110604"/>
                  </a:lnTo>
                  <a:lnTo>
                    <a:pt x="648309" y="115227"/>
                  </a:lnTo>
                  <a:lnTo>
                    <a:pt x="595757" y="118465"/>
                  </a:lnTo>
                  <a:lnTo>
                    <a:pt x="547116" y="121158"/>
                  </a:lnTo>
                  <a:lnTo>
                    <a:pt x="525780" y="121920"/>
                  </a:lnTo>
                  <a:lnTo>
                    <a:pt x="504444" y="121920"/>
                  </a:lnTo>
                  <a:lnTo>
                    <a:pt x="453948" y="122605"/>
                  </a:lnTo>
                  <a:lnTo>
                    <a:pt x="403415" y="122631"/>
                  </a:lnTo>
                  <a:lnTo>
                    <a:pt x="352869" y="121869"/>
                  </a:lnTo>
                  <a:lnTo>
                    <a:pt x="302361" y="120142"/>
                  </a:lnTo>
                  <a:lnTo>
                    <a:pt x="251904" y="117309"/>
                  </a:lnTo>
                  <a:lnTo>
                    <a:pt x="201561" y="113207"/>
                  </a:lnTo>
                  <a:lnTo>
                    <a:pt x="151371" y="107683"/>
                  </a:lnTo>
                  <a:lnTo>
                    <a:pt x="101346" y="100584"/>
                  </a:lnTo>
                  <a:lnTo>
                    <a:pt x="76200" y="96012"/>
                  </a:lnTo>
                  <a:lnTo>
                    <a:pt x="76962" y="96012"/>
                  </a:lnTo>
                  <a:lnTo>
                    <a:pt x="65532" y="93726"/>
                  </a:lnTo>
                  <a:lnTo>
                    <a:pt x="43522" y="87731"/>
                  </a:lnTo>
                  <a:lnTo>
                    <a:pt x="32651" y="84302"/>
                  </a:lnTo>
                  <a:lnTo>
                    <a:pt x="22098" y="80010"/>
                  </a:lnTo>
                  <a:lnTo>
                    <a:pt x="16002" y="76962"/>
                  </a:lnTo>
                  <a:lnTo>
                    <a:pt x="16764" y="76962"/>
                  </a:lnTo>
                  <a:lnTo>
                    <a:pt x="11430" y="73914"/>
                  </a:lnTo>
                  <a:lnTo>
                    <a:pt x="11430" y="74676"/>
                  </a:lnTo>
                  <a:lnTo>
                    <a:pt x="7620" y="71628"/>
                  </a:lnTo>
                  <a:lnTo>
                    <a:pt x="8382" y="71628"/>
                  </a:lnTo>
                  <a:lnTo>
                    <a:pt x="5334" y="68580"/>
                  </a:lnTo>
                  <a:lnTo>
                    <a:pt x="3810" y="65532"/>
                  </a:lnTo>
                  <a:lnTo>
                    <a:pt x="3810" y="63246"/>
                  </a:lnTo>
                  <a:lnTo>
                    <a:pt x="3810" y="60960"/>
                  </a:lnTo>
                  <a:lnTo>
                    <a:pt x="5334" y="57912"/>
                  </a:lnTo>
                  <a:lnTo>
                    <a:pt x="5334" y="58674"/>
                  </a:lnTo>
                  <a:lnTo>
                    <a:pt x="7620" y="56388"/>
                  </a:lnTo>
                  <a:lnTo>
                    <a:pt x="8382" y="55626"/>
                  </a:lnTo>
                  <a:lnTo>
                    <a:pt x="7620" y="55626"/>
                  </a:lnTo>
                  <a:lnTo>
                    <a:pt x="11430" y="52578"/>
                  </a:lnTo>
                  <a:lnTo>
                    <a:pt x="16002" y="49974"/>
                  </a:lnTo>
                  <a:lnTo>
                    <a:pt x="16764" y="49530"/>
                  </a:lnTo>
                  <a:lnTo>
                    <a:pt x="16002" y="49530"/>
                  </a:lnTo>
                  <a:lnTo>
                    <a:pt x="22098" y="47244"/>
                  </a:lnTo>
                  <a:lnTo>
                    <a:pt x="65532" y="33528"/>
                  </a:lnTo>
                  <a:lnTo>
                    <a:pt x="76200" y="31394"/>
                  </a:lnTo>
                  <a:lnTo>
                    <a:pt x="76962" y="31242"/>
                  </a:lnTo>
                  <a:lnTo>
                    <a:pt x="76200" y="31242"/>
                  </a:lnTo>
                  <a:lnTo>
                    <a:pt x="88392" y="28194"/>
                  </a:lnTo>
                  <a:lnTo>
                    <a:pt x="88392" y="28956"/>
                  </a:lnTo>
                  <a:lnTo>
                    <a:pt x="101346" y="26670"/>
                  </a:lnTo>
                  <a:lnTo>
                    <a:pt x="148869" y="19799"/>
                  </a:lnTo>
                  <a:lnTo>
                    <a:pt x="197065" y="14325"/>
                  </a:lnTo>
                  <a:lnTo>
                    <a:pt x="245795" y="10121"/>
                  </a:lnTo>
                  <a:lnTo>
                    <a:pt x="294894" y="7086"/>
                  </a:lnTo>
                  <a:lnTo>
                    <a:pt x="344195" y="5130"/>
                  </a:lnTo>
                  <a:lnTo>
                    <a:pt x="393192" y="4140"/>
                  </a:lnTo>
                  <a:lnTo>
                    <a:pt x="442785" y="3987"/>
                  </a:lnTo>
                  <a:lnTo>
                    <a:pt x="491756" y="4597"/>
                  </a:lnTo>
                  <a:lnTo>
                    <a:pt x="540296" y="5842"/>
                  </a:lnTo>
                  <a:lnTo>
                    <a:pt x="588264" y="7620"/>
                  </a:lnTo>
                  <a:lnTo>
                    <a:pt x="607314" y="9093"/>
                  </a:lnTo>
                  <a:lnTo>
                    <a:pt x="607745" y="9144"/>
                  </a:lnTo>
                  <a:lnTo>
                    <a:pt x="607314" y="9144"/>
                  </a:lnTo>
                  <a:lnTo>
                    <a:pt x="608076" y="9182"/>
                  </a:lnTo>
                  <a:lnTo>
                    <a:pt x="627253" y="9918"/>
                  </a:lnTo>
                  <a:lnTo>
                    <a:pt x="646176" y="11430"/>
                  </a:lnTo>
                  <a:lnTo>
                    <a:pt x="664464" y="12954"/>
                  </a:lnTo>
                  <a:lnTo>
                    <a:pt x="663702" y="12954"/>
                  </a:lnTo>
                  <a:lnTo>
                    <a:pt x="664464" y="13017"/>
                  </a:lnTo>
                  <a:lnTo>
                    <a:pt x="724319" y="19431"/>
                  </a:lnTo>
                  <a:lnTo>
                    <a:pt x="778243" y="27012"/>
                  </a:lnTo>
                  <a:lnTo>
                    <a:pt x="830516" y="38608"/>
                  </a:lnTo>
                  <a:lnTo>
                    <a:pt x="867918" y="55626"/>
                  </a:lnTo>
                  <a:lnTo>
                    <a:pt x="870966" y="59436"/>
                  </a:lnTo>
                  <a:lnTo>
                    <a:pt x="872490" y="62484"/>
                  </a:lnTo>
                  <a:lnTo>
                    <a:pt x="872490" y="55435"/>
                  </a:lnTo>
                  <a:lnTo>
                    <a:pt x="848982" y="40589"/>
                  </a:lnTo>
                  <a:lnTo>
                    <a:pt x="790498" y="25920"/>
                  </a:lnTo>
                  <a:lnTo>
                    <a:pt x="745998" y="18173"/>
                  </a:lnTo>
                  <a:lnTo>
                    <a:pt x="681850" y="10706"/>
                  </a:lnTo>
                  <a:lnTo>
                    <a:pt x="632066" y="6604"/>
                  </a:lnTo>
                  <a:lnTo>
                    <a:pt x="582206" y="3644"/>
                  </a:lnTo>
                  <a:lnTo>
                    <a:pt x="532282" y="1727"/>
                  </a:lnTo>
                  <a:lnTo>
                    <a:pt x="482346" y="762"/>
                  </a:lnTo>
                  <a:lnTo>
                    <a:pt x="460248" y="0"/>
                  </a:lnTo>
                  <a:lnTo>
                    <a:pt x="393192" y="0"/>
                  </a:lnTo>
                  <a:lnTo>
                    <a:pt x="342887" y="1600"/>
                  </a:lnTo>
                  <a:lnTo>
                    <a:pt x="293166" y="3683"/>
                  </a:lnTo>
                  <a:lnTo>
                    <a:pt x="243687" y="6553"/>
                  </a:lnTo>
                  <a:lnTo>
                    <a:pt x="194094" y="10553"/>
                  </a:lnTo>
                  <a:lnTo>
                    <a:pt x="144018" y="16002"/>
                  </a:lnTo>
                  <a:lnTo>
                    <a:pt x="88392" y="25044"/>
                  </a:lnTo>
                  <a:lnTo>
                    <a:pt x="28676" y="40081"/>
                  </a:lnTo>
                  <a:lnTo>
                    <a:pt x="0" y="61722"/>
                  </a:lnTo>
                  <a:lnTo>
                    <a:pt x="0" y="64008"/>
                  </a:lnTo>
                  <a:lnTo>
                    <a:pt x="0" y="65532"/>
                  </a:lnTo>
                  <a:lnTo>
                    <a:pt x="0" y="310896"/>
                  </a:lnTo>
                  <a:lnTo>
                    <a:pt x="762" y="313182"/>
                  </a:lnTo>
                  <a:lnTo>
                    <a:pt x="2286" y="316230"/>
                  </a:lnTo>
                  <a:lnTo>
                    <a:pt x="3810" y="318135"/>
                  </a:lnTo>
                  <a:lnTo>
                    <a:pt x="5334" y="320040"/>
                  </a:lnTo>
                  <a:lnTo>
                    <a:pt x="7620" y="321221"/>
                  </a:lnTo>
                  <a:lnTo>
                    <a:pt x="16002" y="325551"/>
                  </a:lnTo>
                  <a:lnTo>
                    <a:pt x="31915" y="333756"/>
                  </a:lnTo>
                  <a:lnTo>
                    <a:pt x="65163" y="343052"/>
                  </a:lnTo>
                  <a:lnTo>
                    <a:pt x="76200" y="345097"/>
                  </a:lnTo>
                  <a:lnTo>
                    <a:pt x="99555" y="349427"/>
                  </a:lnTo>
                  <a:lnTo>
                    <a:pt x="129540" y="354330"/>
                  </a:lnTo>
                  <a:lnTo>
                    <a:pt x="144018" y="356616"/>
                  </a:lnTo>
                  <a:lnTo>
                    <a:pt x="160020" y="358140"/>
                  </a:lnTo>
                  <a:lnTo>
                    <a:pt x="210731" y="363486"/>
                  </a:lnTo>
                  <a:lnTo>
                    <a:pt x="261823" y="367245"/>
                  </a:lnTo>
                  <a:lnTo>
                    <a:pt x="313067" y="369773"/>
                  </a:lnTo>
                  <a:lnTo>
                    <a:pt x="364286" y="371449"/>
                  </a:lnTo>
                  <a:lnTo>
                    <a:pt x="415290" y="372618"/>
                  </a:lnTo>
                  <a:lnTo>
                    <a:pt x="460248" y="372618"/>
                  </a:lnTo>
                  <a:lnTo>
                    <a:pt x="482346" y="371856"/>
                  </a:lnTo>
                  <a:lnTo>
                    <a:pt x="512241" y="371386"/>
                  </a:lnTo>
                  <a:lnTo>
                    <a:pt x="561238" y="369760"/>
                  </a:lnTo>
                  <a:lnTo>
                    <a:pt x="622541" y="366522"/>
                  </a:lnTo>
                  <a:lnTo>
                    <a:pt x="689368" y="361238"/>
                  </a:lnTo>
                  <a:lnTo>
                    <a:pt x="754938" y="353479"/>
                  </a:lnTo>
                  <a:lnTo>
                    <a:pt x="812469" y="342798"/>
                  </a:lnTo>
                  <a:lnTo>
                    <a:pt x="855179" y="328752"/>
                  </a:lnTo>
                  <a:lnTo>
                    <a:pt x="872490" y="314121"/>
                  </a:lnTo>
                  <a:lnTo>
                    <a:pt x="876300" y="310896"/>
                  </a:lnTo>
                  <a:lnTo>
                    <a:pt x="876300" y="65532"/>
                  </a:lnTo>
                  <a:lnTo>
                    <a:pt x="876300" y="64008"/>
                  </a:lnTo>
                  <a:lnTo>
                    <a:pt x="876300" y="61722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657604" y="3077972"/>
            <a:ext cx="15684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10" dirty="0">
                <a:latin typeface="Arial MT"/>
                <a:cs typeface="Arial MT"/>
              </a:rPr>
              <a:t>B1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284732" y="3355200"/>
            <a:ext cx="876300" cy="372110"/>
            <a:chOff x="1284732" y="3355200"/>
            <a:chExt cx="876300" cy="372110"/>
          </a:xfrm>
        </p:grpSpPr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86256" y="3357371"/>
              <a:ext cx="872490" cy="368045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284732" y="3355212"/>
              <a:ext cx="876300" cy="372110"/>
            </a:xfrm>
            <a:custGeom>
              <a:avLst/>
              <a:gdLst/>
              <a:ahLst/>
              <a:cxnLst/>
              <a:rect l="l" t="t" r="r" b="b"/>
              <a:pathLst>
                <a:path w="876300" h="372110">
                  <a:moveTo>
                    <a:pt x="876300" y="60845"/>
                  </a:moveTo>
                  <a:lnTo>
                    <a:pt x="875538" y="59321"/>
                  </a:lnTo>
                  <a:lnTo>
                    <a:pt x="874014" y="55511"/>
                  </a:lnTo>
                  <a:lnTo>
                    <a:pt x="872490" y="54546"/>
                  </a:lnTo>
                  <a:lnTo>
                    <a:pt x="872490" y="310019"/>
                  </a:lnTo>
                  <a:lnTo>
                    <a:pt x="871728" y="311543"/>
                  </a:lnTo>
                  <a:lnTo>
                    <a:pt x="871728" y="310781"/>
                  </a:lnTo>
                  <a:lnTo>
                    <a:pt x="870204" y="313829"/>
                  </a:lnTo>
                  <a:lnTo>
                    <a:pt x="870966" y="313829"/>
                  </a:lnTo>
                  <a:lnTo>
                    <a:pt x="867918" y="316877"/>
                  </a:lnTo>
                  <a:lnTo>
                    <a:pt x="867918" y="316115"/>
                  </a:lnTo>
                  <a:lnTo>
                    <a:pt x="864108" y="319163"/>
                  </a:lnTo>
                  <a:lnTo>
                    <a:pt x="859536" y="322211"/>
                  </a:lnTo>
                  <a:lnTo>
                    <a:pt x="808037" y="339394"/>
                  </a:lnTo>
                  <a:lnTo>
                    <a:pt x="760476" y="348119"/>
                  </a:lnTo>
                  <a:lnTo>
                    <a:pt x="730758" y="351929"/>
                  </a:lnTo>
                  <a:lnTo>
                    <a:pt x="690118" y="356844"/>
                  </a:lnTo>
                  <a:lnTo>
                    <a:pt x="649363" y="360426"/>
                  </a:lnTo>
                  <a:lnTo>
                    <a:pt x="607314" y="363258"/>
                  </a:lnTo>
                  <a:lnTo>
                    <a:pt x="567690" y="365645"/>
                  </a:lnTo>
                  <a:lnTo>
                    <a:pt x="525780" y="367169"/>
                  </a:lnTo>
                  <a:lnTo>
                    <a:pt x="504444" y="367169"/>
                  </a:lnTo>
                  <a:lnTo>
                    <a:pt x="454456" y="367830"/>
                  </a:lnTo>
                  <a:lnTo>
                    <a:pt x="402678" y="367817"/>
                  </a:lnTo>
                  <a:lnTo>
                    <a:pt x="353225" y="367042"/>
                  </a:lnTo>
                  <a:lnTo>
                    <a:pt x="302031" y="365264"/>
                  </a:lnTo>
                  <a:lnTo>
                    <a:pt x="251536" y="362432"/>
                  </a:lnTo>
                  <a:lnTo>
                    <a:pt x="200977" y="358330"/>
                  </a:lnTo>
                  <a:lnTo>
                    <a:pt x="150850" y="352844"/>
                  </a:lnTo>
                  <a:lnTo>
                    <a:pt x="101346" y="345833"/>
                  </a:lnTo>
                  <a:lnTo>
                    <a:pt x="76200" y="341261"/>
                  </a:lnTo>
                  <a:lnTo>
                    <a:pt x="76962" y="341261"/>
                  </a:lnTo>
                  <a:lnTo>
                    <a:pt x="65532" y="338975"/>
                  </a:lnTo>
                  <a:lnTo>
                    <a:pt x="43522" y="332968"/>
                  </a:lnTo>
                  <a:lnTo>
                    <a:pt x="32575" y="329501"/>
                  </a:lnTo>
                  <a:lnTo>
                    <a:pt x="22098" y="325259"/>
                  </a:lnTo>
                  <a:lnTo>
                    <a:pt x="16002" y="322211"/>
                  </a:lnTo>
                  <a:lnTo>
                    <a:pt x="16764" y="322211"/>
                  </a:lnTo>
                  <a:lnTo>
                    <a:pt x="11430" y="319163"/>
                  </a:lnTo>
                  <a:lnTo>
                    <a:pt x="7620" y="316115"/>
                  </a:lnTo>
                  <a:lnTo>
                    <a:pt x="5334" y="313829"/>
                  </a:lnTo>
                  <a:lnTo>
                    <a:pt x="3810" y="310781"/>
                  </a:lnTo>
                  <a:lnTo>
                    <a:pt x="3810" y="69176"/>
                  </a:lnTo>
                  <a:lnTo>
                    <a:pt x="7620" y="71958"/>
                  </a:lnTo>
                  <a:lnTo>
                    <a:pt x="16002" y="78092"/>
                  </a:lnTo>
                  <a:lnTo>
                    <a:pt x="22910" y="83159"/>
                  </a:lnTo>
                  <a:lnTo>
                    <a:pt x="61239" y="96050"/>
                  </a:lnTo>
                  <a:lnTo>
                    <a:pt x="111366" y="106006"/>
                  </a:lnTo>
                  <a:lnTo>
                    <a:pt x="168910" y="113436"/>
                  </a:lnTo>
                  <a:lnTo>
                    <a:pt x="229527" y="118719"/>
                  </a:lnTo>
                  <a:lnTo>
                    <a:pt x="288848" y="122262"/>
                  </a:lnTo>
                  <a:lnTo>
                    <a:pt x="342480" y="124447"/>
                  </a:lnTo>
                  <a:lnTo>
                    <a:pt x="386092" y="125691"/>
                  </a:lnTo>
                  <a:lnTo>
                    <a:pt x="415290" y="126377"/>
                  </a:lnTo>
                  <a:lnTo>
                    <a:pt x="460248" y="126377"/>
                  </a:lnTo>
                  <a:lnTo>
                    <a:pt x="533577" y="124345"/>
                  </a:lnTo>
                  <a:lnTo>
                    <a:pt x="587184" y="122174"/>
                  </a:lnTo>
                  <a:lnTo>
                    <a:pt x="646353" y="118681"/>
                  </a:lnTo>
                  <a:lnTo>
                    <a:pt x="706805" y="113461"/>
                  </a:lnTo>
                  <a:lnTo>
                    <a:pt x="764235" y="106083"/>
                  </a:lnTo>
                  <a:lnTo>
                    <a:pt x="814362" y="96151"/>
                  </a:lnTo>
                  <a:lnTo>
                    <a:pt x="852893" y="83235"/>
                  </a:lnTo>
                  <a:lnTo>
                    <a:pt x="870966" y="70231"/>
                  </a:lnTo>
                  <a:lnTo>
                    <a:pt x="872490" y="69138"/>
                  </a:lnTo>
                  <a:lnTo>
                    <a:pt x="872490" y="63893"/>
                  </a:lnTo>
                  <a:lnTo>
                    <a:pt x="870204" y="68465"/>
                  </a:lnTo>
                  <a:lnTo>
                    <a:pt x="867918" y="70751"/>
                  </a:lnTo>
                  <a:lnTo>
                    <a:pt x="853706" y="79540"/>
                  </a:lnTo>
                  <a:lnTo>
                    <a:pt x="835152" y="86499"/>
                  </a:lnTo>
                  <a:lnTo>
                    <a:pt x="815835" y="91681"/>
                  </a:lnTo>
                  <a:lnTo>
                    <a:pt x="799338" y="95135"/>
                  </a:lnTo>
                  <a:lnTo>
                    <a:pt x="787146" y="98183"/>
                  </a:lnTo>
                  <a:lnTo>
                    <a:pt x="787146" y="97421"/>
                  </a:lnTo>
                  <a:lnTo>
                    <a:pt x="774192" y="100469"/>
                  </a:lnTo>
                  <a:lnTo>
                    <a:pt x="727570" y="106426"/>
                  </a:lnTo>
                  <a:lnTo>
                    <a:pt x="679843" y="111467"/>
                  </a:lnTo>
                  <a:lnTo>
                    <a:pt x="631202" y="115608"/>
                  </a:lnTo>
                  <a:lnTo>
                    <a:pt x="581837" y="118833"/>
                  </a:lnTo>
                  <a:lnTo>
                    <a:pt x="531901" y="121119"/>
                  </a:lnTo>
                  <a:lnTo>
                    <a:pt x="481609" y="122453"/>
                  </a:lnTo>
                  <a:lnTo>
                    <a:pt x="431139" y="122847"/>
                  </a:lnTo>
                  <a:lnTo>
                    <a:pt x="380682" y="122288"/>
                  </a:lnTo>
                  <a:lnTo>
                    <a:pt x="330403" y="120751"/>
                  </a:lnTo>
                  <a:lnTo>
                    <a:pt x="280504" y="118224"/>
                  </a:lnTo>
                  <a:lnTo>
                    <a:pt x="231165" y="114719"/>
                  </a:lnTo>
                  <a:lnTo>
                    <a:pt x="182575" y="110223"/>
                  </a:lnTo>
                  <a:lnTo>
                    <a:pt x="134924" y="104711"/>
                  </a:lnTo>
                  <a:lnTo>
                    <a:pt x="88392" y="98183"/>
                  </a:lnTo>
                  <a:lnTo>
                    <a:pt x="76200" y="95135"/>
                  </a:lnTo>
                  <a:lnTo>
                    <a:pt x="76962" y="95135"/>
                  </a:lnTo>
                  <a:lnTo>
                    <a:pt x="65532" y="92849"/>
                  </a:lnTo>
                  <a:lnTo>
                    <a:pt x="54749" y="90398"/>
                  </a:lnTo>
                  <a:lnTo>
                    <a:pt x="43395" y="87274"/>
                  </a:lnTo>
                  <a:lnTo>
                    <a:pt x="32245" y="83489"/>
                  </a:lnTo>
                  <a:lnTo>
                    <a:pt x="22098" y="79133"/>
                  </a:lnTo>
                  <a:lnTo>
                    <a:pt x="16002" y="76847"/>
                  </a:lnTo>
                  <a:lnTo>
                    <a:pt x="16764" y="76847"/>
                  </a:lnTo>
                  <a:lnTo>
                    <a:pt x="11430" y="73799"/>
                  </a:lnTo>
                  <a:lnTo>
                    <a:pt x="7620" y="70751"/>
                  </a:lnTo>
                  <a:lnTo>
                    <a:pt x="8382" y="70751"/>
                  </a:lnTo>
                  <a:lnTo>
                    <a:pt x="5334" y="67703"/>
                  </a:lnTo>
                  <a:lnTo>
                    <a:pt x="5334" y="68465"/>
                  </a:lnTo>
                  <a:lnTo>
                    <a:pt x="3810" y="65417"/>
                  </a:lnTo>
                  <a:lnTo>
                    <a:pt x="3810" y="63131"/>
                  </a:lnTo>
                  <a:lnTo>
                    <a:pt x="3810" y="60845"/>
                  </a:lnTo>
                  <a:lnTo>
                    <a:pt x="5334" y="57797"/>
                  </a:lnTo>
                  <a:lnTo>
                    <a:pt x="7620" y="55511"/>
                  </a:lnTo>
                  <a:lnTo>
                    <a:pt x="8382" y="54902"/>
                  </a:lnTo>
                  <a:lnTo>
                    <a:pt x="11430" y="52463"/>
                  </a:lnTo>
                  <a:lnTo>
                    <a:pt x="16002" y="49847"/>
                  </a:lnTo>
                  <a:lnTo>
                    <a:pt x="16764" y="49415"/>
                  </a:lnTo>
                  <a:lnTo>
                    <a:pt x="16002" y="49415"/>
                  </a:lnTo>
                  <a:lnTo>
                    <a:pt x="65532" y="32651"/>
                  </a:lnTo>
                  <a:lnTo>
                    <a:pt x="76200" y="30518"/>
                  </a:lnTo>
                  <a:lnTo>
                    <a:pt x="76962" y="30365"/>
                  </a:lnTo>
                  <a:lnTo>
                    <a:pt x="76200" y="30365"/>
                  </a:lnTo>
                  <a:lnTo>
                    <a:pt x="88392" y="28079"/>
                  </a:lnTo>
                  <a:lnTo>
                    <a:pt x="136715" y="20751"/>
                  </a:lnTo>
                  <a:lnTo>
                    <a:pt x="186055" y="14871"/>
                  </a:lnTo>
                  <a:lnTo>
                    <a:pt x="236143" y="10325"/>
                  </a:lnTo>
                  <a:lnTo>
                    <a:pt x="286753" y="7023"/>
                  </a:lnTo>
                  <a:lnTo>
                    <a:pt x="337654" y="4851"/>
                  </a:lnTo>
                  <a:lnTo>
                    <a:pt x="388607" y="3721"/>
                  </a:lnTo>
                  <a:lnTo>
                    <a:pt x="439381" y="3517"/>
                  </a:lnTo>
                  <a:lnTo>
                    <a:pt x="489737" y="4152"/>
                  </a:lnTo>
                  <a:lnTo>
                    <a:pt x="539445" y="5511"/>
                  </a:lnTo>
                  <a:lnTo>
                    <a:pt x="588264" y="7505"/>
                  </a:lnTo>
                  <a:lnTo>
                    <a:pt x="607314" y="8229"/>
                  </a:lnTo>
                  <a:lnTo>
                    <a:pt x="607669" y="8267"/>
                  </a:lnTo>
                  <a:lnTo>
                    <a:pt x="607314" y="8267"/>
                  </a:lnTo>
                  <a:lnTo>
                    <a:pt x="608076" y="8318"/>
                  </a:lnTo>
                  <a:lnTo>
                    <a:pt x="608533" y="8356"/>
                  </a:lnTo>
                  <a:lnTo>
                    <a:pt x="627126" y="9791"/>
                  </a:lnTo>
                  <a:lnTo>
                    <a:pt x="646176" y="10553"/>
                  </a:lnTo>
                  <a:lnTo>
                    <a:pt x="663702" y="12014"/>
                  </a:lnTo>
                  <a:lnTo>
                    <a:pt x="664083" y="12077"/>
                  </a:lnTo>
                  <a:lnTo>
                    <a:pt x="663702" y="12077"/>
                  </a:lnTo>
                  <a:lnTo>
                    <a:pt x="664464" y="12141"/>
                  </a:lnTo>
                  <a:lnTo>
                    <a:pt x="724979" y="18884"/>
                  </a:lnTo>
                  <a:lnTo>
                    <a:pt x="772553" y="25323"/>
                  </a:lnTo>
                  <a:lnTo>
                    <a:pt x="819226" y="34848"/>
                  </a:lnTo>
                  <a:lnTo>
                    <a:pt x="859536" y="49415"/>
                  </a:lnTo>
                  <a:lnTo>
                    <a:pt x="864108" y="52463"/>
                  </a:lnTo>
                  <a:lnTo>
                    <a:pt x="864108" y="51701"/>
                  </a:lnTo>
                  <a:lnTo>
                    <a:pt x="867918" y="54749"/>
                  </a:lnTo>
                  <a:lnTo>
                    <a:pt x="870966" y="57797"/>
                  </a:lnTo>
                  <a:lnTo>
                    <a:pt x="870204" y="57797"/>
                  </a:lnTo>
                  <a:lnTo>
                    <a:pt x="870966" y="59321"/>
                  </a:lnTo>
                  <a:lnTo>
                    <a:pt x="871728" y="60845"/>
                  </a:lnTo>
                  <a:lnTo>
                    <a:pt x="871728" y="60083"/>
                  </a:lnTo>
                  <a:lnTo>
                    <a:pt x="872490" y="61607"/>
                  </a:lnTo>
                  <a:lnTo>
                    <a:pt x="872490" y="54546"/>
                  </a:lnTo>
                  <a:lnTo>
                    <a:pt x="852055" y="41440"/>
                  </a:lnTo>
                  <a:lnTo>
                    <a:pt x="787717" y="24371"/>
                  </a:lnTo>
                  <a:lnTo>
                    <a:pt x="746760" y="17411"/>
                  </a:lnTo>
                  <a:lnTo>
                    <a:pt x="731520" y="15887"/>
                  </a:lnTo>
                  <a:lnTo>
                    <a:pt x="681990" y="10058"/>
                  </a:lnTo>
                  <a:lnTo>
                    <a:pt x="632320" y="5905"/>
                  </a:lnTo>
                  <a:lnTo>
                    <a:pt x="582066" y="3022"/>
                  </a:lnTo>
                  <a:lnTo>
                    <a:pt x="531939" y="1117"/>
                  </a:lnTo>
                  <a:lnTo>
                    <a:pt x="489737" y="63"/>
                  </a:lnTo>
                  <a:lnTo>
                    <a:pt x="388607" y="0"/>
                  </a:lnTo>
                  <a:lnTo>
                    <a:pt x="343560" y="1117"/>
                  </a:lnTo>
                  <a:lnTo>
                    <a:pt x="293446" y="3048"/>
                  </a:lnTo>
                  <a:lnTo>
                    <a:pt x="243217" y="5943"/>
                  </a:lnTo>
                  <a:lnTo>
                    <a:pt x="193281" y="10121"/>
                  </a:lnTo>
                  <a:lnTo>
                    <a:pt x="144018" y="15887"/>
                  </a:lnTo>
                  <a:lnTo>
                    <a:pt x="128778" y="17411"/>
                  </a:lnTo>
                  <a:lnTo>
                    <a:pt x="89776" y="23990"/>
                  </a:lnTo>
                  <a:lnTo>
                    <a:pt x="26987" y="40220"/>
                  </a:lnTo>
                  <a:lnTo>
                    <a:pt x="762" y="59321"/>
                  </a:lnTo>
                  <a:lnTo>
                    <a:pt x="0" y="60845"/>
                  </a:lnTo>
                  <a:lnTo>
                    <a:pt x="0" y="63131"/>
                  </a:lnTo>
                  <a:lnTo>
                    <a:pt x="0" y="64655"/>
                  </a:lnTo>
                  <a:lnTo>
                    <a:pt x="0" y="310781"/>
                  </a:lnTo>
                  <a:lnTo>
                    <a:pt x="762" y="312305"/>
                  </a:lnTo>
                  <a:lnTo>
                    <a:pt x="2286" y="316115"/>
                  </a:lnTo>
                  <a:lnTo>
                    <a:pt x="3810" y="316915"/>
                  </a:lnTo>
                  <a:lnTo>
                    <a:pt x="8382" y="319341"/>
                  </a:lnTo>
                  <a:lnTo>
                    <a:pt x="75171" y="344741"/>
                  </a:lnTo>
                  <a:lnTo>
                    <a:pt x="126758" y="354228"/>
                  </a:lnTo>
                  <a:lnTo>
                    <a:pt x="183972" y="361086"/>
                  </a:lnTo>
                  <a:lnTo>
                    <a:pt x="243509" y="365760"/>
                  </a:lnTo>
                  <a:lnTo>
                    <a:pt x="302348" y="368731"/>
                  </a:lnTo>
                  <a:lnTo>
                    <a:pt x="356196" y="370408"/>
                  </a:lnTo>
                  <a:lnTo>
                    <a:pt x="403987" y="371271"/>
                  </a:lnTo>
                  <a:lnTo>
                    <a:pt x="438150" y="371741"/>
                  </a:lnTo>
                  <a:lnTo>
                    <a:pt x="482346" y="371741"/>
                  </a:lnTo>
                  <a:lnTo>
                    <a:pt x="562317" y="369239"/>
                  </a:lnTo>
                  <a:lnTo>
                    <a:pt x="623112" y="366039"/>
                  </a:lnTo>
                  <a:lnTo>
                    <a:pt x="689127" y="360883"/>
                  </a:lnTo>
                  <a:lnTo>
                    <a:pt x="753922" y="353263"/>
                  </a:lnTo>
                  <a:lnTo>
                    <a:pt x="811034" y="342709"/>
                  </a:lnTo>
                  <a:lnTo>
                    <a:pt x="853973" y="328701"/>
                  </a:lnTo>
                  <a:lnTo>
                    <a:pt x="870966" y="315061"/>
                  </a:lnTo>
                  <a:lnTo>
                    <a:pt x="872490" y="313842"/>
                  </a:lnTo>
                  <a:lnTo>
                    <a:pt x="876300" y="310781"/>
                  </a:lnTo>
                  <a:lnTo>
                    <a:pt x="876300" y="64655"/>
                  </a:lnTo>
                  <a:lnTo>
                    <a:pt x="876300" y="63131"/>
                  </a:lnTo>
                  <a:lnTo>
                    <a:pt x="876300" y="60845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657604" y="3491738"/>
            <a:ext cx="16319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5" dirty="0">
                <a:latin typeface="Arial MT"/>
                <a:cs typeface="Arial MT"/>
              </a:rPr>
              <a:t>C1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284732" y="3722370"/>
            <a:ext cx="876300" cy="372110"/>
            <a:chOff x="1284732" y="3722370"/>
            <a:chExt cx="876300" cy="372110"/>
          </a:xfrm>
        </p:grpSpPr>
        <p:pic>
          <p:nvPicPr>
            <p:cNvPr id="36" name="object 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86256" y="3724656"/>
              <a:ext cx="872490" cy="368046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284732" y="3722370"/>
              <a:ext cx="876300" cy="372110"/>
            </a:xfrm>
            <a:custGeom>
              <a:avLst/>
              <a:gdLst/>
              <a:ahLst/>
              <a:cxnLst/>
              <a:rect l="l" t="t" r="r" b="b"/>
              <a:pathLst>
                <a:path w="876300" h="372110">
                  <a:moveTo>
                    <a:pt x="876300" y="60960"/>
                  </a:moveTo>
                  <a:lnTo>
                    <a:pt x="875538" y="59436"/>
                  </a:lnTo>
                  <a:lnTo>
                    <a:pt x="874014" y="55626"/>
                  </a:lnTo>
                  <a:lnTo>
                    <a:pt x="872490" y="54686"/>
                  </a:lnTo>
                  <a:lnTo>
                    <a:pt x="872490" y="310134"/>
                  </a:lnTo>
                  <a:lnTo>
                    <a:pt x="871728" y="311658"/>
                  </a:lnTo>
                  <a:lnTo>
                    <a:pt x="871728" y="310896"/>
                  </a:lnTo>
                  <a:lnTo>
                    <a:pt x="870204" y="313944"/>
                  </a:lnTo>
                  <a:lnTo>
                    <a:pt x="870966" y="313944"/>
                  </a:lnTo>
                  <a:lnTo>
                    <a:pt x="867918" y="316992"/>
                  </a:lnTo>
                  <a:lnTo>
                    <a:pt x="817905" y="337210"/>
                  </a:lnTo>
                  <a:lnTo>
                    <a:pt x="774192" y="345948"/>
                  </a:lnTo>
                  <a:lnTo>
                    <a:pt x="706437" y="355409"/>
                  </a:lnTo>
                  <a:lnTo>
                    <a:pt x="666889" y="359359"/>
                  </a:lnTo>
                  <a:lnTo>
                    <a:pt x="627126" y="362521"/>
                  </a:lnTo>
                  <a:lnTo>
                    <a:pt x="587502" y="364998"/>
                  </a:lnTo>
                  <a:lnTo>
                    <a:pt x="547116" y="366522"/>
                  </a:lnTo>
                  <a:lnTo>
                    <a:pt x="472935" y="368020"/>
                  </a:lnTo>
                  <a:lnTo>
                    <a:pt x="415290" y="368147"/>
                  </a:lnTo>
                  <a:lnTo>
                    <a:pt x="366407" y="367614"/>
                  </a:lnTo>
                  <a:lnTo>
                    <a:pt x="312978" y="366052"/>
                  </a:lnTo>
                  <a:lnTo>
                    <a:pt x="259626" y="363321"/>
                  </a:lnTo>
                  <a:lnTo>
                    <a:pt x="206476" y="359194"/>
                  </a:lnTo>
                  <a:lnTo>
                    <a:pt x="153670" y="353479"/>
                  </a:lnTo>
                  <a:lnTo>
                    <a:pt x="101346" y="345948"/>
                  </a:lnTo>
                  <a:lnTo>
                    <a:pt x="76200" y="341376"/>
                  </a:lnTo>
                  <a:lnTo>
                    <a:pt x="76962" y="341376"/>
                  </a:lnTo>
                  <a:lnTo>
                    <a:pt x="65532" y="339090"/>
                  </a:lnTo>
                  <a:lnTo>
                    <a:pt x="43522" y="333095"/>
                  </a:lnTo>
                  <a:lnTo>
                    <a:pt x="32651" y="329666"/>
                  </a:lnTo>
                  <a:lnTo>
                    <a:pt x="22098" y="325374"/>
                  </a:lnTo>
                  <a:lnTo>
                    <a:pt x="16002" y="322326"/>
                  </a:lnTo>
                  <a:lnTo>
                    <a:pt x="16764" y="322326"/>
                  </a:lnTo>
                  <a:lnTo>
                    <a:pt x="11430" y="320040"/>
                  </a:lnTo>
                  <a:lnTo>
                    <a:pt x="7620" y="316992"/>
                  </a:lnTo>
                  <a:lnTo>
                    <a:pt x="8382" y="316992"/>
                  </a:lnTo>
                  <a:lnTo>
                    <a:pt x="5334" y="313944"/>
                  </a:lnTo>
                  <a:lnTo>
                    <a:pt x="3810" y="310896"/>
                  </a:lnTo>
                  <a:lnTo>
                    <a:pt x="3810" y="71831"/>
                  </a:lnTo>
                  <a:lnTo>
                    <a:pt x="8382" y="74726"/>
                  </a:lnTo>
                  <a:lnTo>
                    <a:pt x="16002" y="79540"/>
                  </a:lnTo>
                  <a:lnTo>
                    <a:pt x="24358" y="84823"/>
                  </a:lnTo>
                  <a:lnTo>
                    <a:pt x="55702" y="94856"/>
                  </a:lnTo>
                  <a:lnTo>
                    <a:pt x="76200" y="99225"/>
                  </a:lnTo>
                  <a:lnTo>
                    <a:pt x="88519" y="101854"/>
                  </a:lnTo>
                  <a:lnTo>
                    <a:pt x="115062" y="106680"/>
                  </a:lnTo>
                  <a:lnTo>
                    <a:pt x="129540" y="108204"/>
                  </a:lnTo>
                  <a:lnTo>
                    <a:pt x="144018" y="110490"/>
                  </a:lnTo>
                  <a:lnTo>
                    <a:pt x="193675" y="115938"/>
                  </a:lnTo>
                  <a:lnTo>
                    <a:pt x="243459" y="120015"/>
                  </a:lnTo>
                  <a:lnTo>
                    <a:pt x="293522" y="122974"/>
                  </a:lnTo>
                  <a:lnTo>
                    <a:pt x="343255" y="125044"/>
                  </a:lnTo>
                  <a:lnTo>
                    <a:pt x="390194" y="126415"/>
                  </a:lnTo>
                  <a:lnTo>
                    <a:pt x="460248" y="126492"/>
                  </a:lnTo>
                  <a:lnTo>
                    <a:pt x="482346" y="125730"/>
                  </a:lnTo>
                  <a:lnTo>
                    <a:pt x="532142" y="124815"/>
                  </a:lnTo>
                  <a:lnTo>
                    <a:pt x="582142" y="122961"/>
                  </a:lnTo>
                  <a:lnTo>
                    <a:pt x="632142" y="120053"/>
                  </a:lnTo>
                  <a:lnTo>
                    <a:pt x="681990" y="115938"/>
                  </a:lnTo>
                  <a:lnTo>
                    <a:pt x="731520" y="110490"/>
                  </a:lnTo>
                  <a:lnTo>
                    <a:pt x="746760" y="108204"/>
                  </a:lnTo>
                  <a:lnTo>
                    <a:pt x="761238" y="106680"/>
                  </a:lnTo>
                  <a:lnTo>
                    <a:pt x="788492" y="101650"/>
                  </a:lnTo>
                  <a:lnTo>
                    <a:pt x="820496" y="94869"/>
                  </a:lnTo>
                  <a:lnTo>
                    <a:pt x="851052" y="85051"/>
                  </a:lnTo>
                  <a:lnTo>
                    <a:pt x="870966" y="72758"/>
                  </a:lnTo>
                  <a:lnTo>
                    <a:pt x="872490" y="71818"/>
                  </a:lnTo>
                  <a:lnTo>
                    <a:pt x="872490" y="64008"/>
                  </a:lnTo>
                  <a:lnTo>
                    <a:pt x="870204" y="68580"/>
                  </a:lnTo>
                  <a:lnTo>
                    <a:pt x="870966" y="68580"/>
                  </a:lnTo>
                  <a:lnTo>
                    <a:pt x="867918" y="71628"/>
                  </a:lnTo>
                  <a:lnTo>
                    <a:pt x="867918" y="70866"/>
                  </a:lnTo>
                  <a:lnTo>
                    <a:pt x="864108" y="73914"/>
                  </a:lnTo>
                  <a:lnTo>
                    <a:pt x="859536" y="76962"/>
                  </a:lnTo>
                  <a:lnTo>
                    <a:pt x="854202" y="80010"/>
                  </a:lnTo>
                  <a:lnTo>
                    <a:pt x="847344" y="82296"/>
                  </a:lnTo>
                  <a:lnTo>
                    <a:pt x="839724" y="85344"/>
                  </a:lnTo>
                  <a:lnTo>
                    <a:pt x="830580" y="88392"/>
                  </a:lnTo>
                  <a:lnTo>
                    <a:pt x="830580" y="87630"/>
                  </a:lnTo>
                  <a:lnTo>
                    <a:pt x="821436" y="90678"/>
                  </a:lnTo>
                  <a:lnTo>
                    <a:pt x="765771" y="101600"/>
                  </a:lnTo>
                  <a:lnTo>
                    <a:pt x="719137" y="108280"/>
                  </a:lnTo>
                  <a:lnTo>
                    <a:pt x="671461" y="113284"/>
                  </a:lnTo>
                  <a:lnTo>
                    <a:pt x="623341" y="116865"/>
                  </a:lnTo>
                  <a:lnTo>
                    <a:pt x="575386" y="119316"/>
                  </a:lnTo>
                  <a:lnTo>
                    <a:pt x="528180" y="120916"/>
                  </a:lnTo>
                  <a:lnTo>
                    <a:pt x="482346" y="121920"/>
                  </a:lnTo>
                  <a:lnTo>
                    <a:pt x="460248" y="122682"/>
                  </a:lnTo>
                  <a:lnTo>
                    <a:pt x="438150" y="122682"/>
                  </a:lnTo>
                  <a:lnTo>
                    <a:pt x="390194" y="122301"/>
                  </a:lnTo>
                  <a:lnTo>
                    <a:pt x="341934" y="121196"/>
                  </a:lnTo>
                  <a:lnTo>
                    <a:pt x="293331" y="119253"/>
                  </a:lnTo>
                  <a:lnTo>
                    <a:pt x="245097" y="116357"/>
                  </a:lnTo>
                  <a:lnTo>
                    <a:pt x="196824" y="112356"/>
                  </a:lnTo>
                  <a:lnTo>
                    <a:pt x="148856" y="107149"/>
                  </a:lnTo>
                  <a:lnTo>
                    <a:pt x="101346" y="100584"/>
                  </a:lnTo>
                  <a:lnTo>
                    <a:pt x="76200" y="96012"/>
                  </a:lnTo>
                  <a:lnTo>
                    <a:pt x="76962" y="96012"/>
                  </a:lnTo>
                  <a:lnTo>
                    <a:pt x="65532" y="92964"/>
                  </a:lnTo>
                  <a:lnTo>
                    <a:pt x="54864" y="90678"/>
                  </a:lnTo>
                  <a:lnTo>
                    <a:pt x="44958" y="87630"/>
                  </a:lnTo>
                  <a:lnTo>
                    <a:pt x="44958" y="88392"/>
                  </a:lnTo>
                  <a:lnTo>
                    <a:pt x="36576" y="85344"/>
                  </a:lnTo>
                  <a:lnTo>
                    <a:pt x="28956" y="82296"/>
                  </a:lnTo>
                  <a:lnTo>
                    <a:pt x="22098" y="80010"/>
                  </a:lnTo>
                  <a:lnTo>
                    <a:pt x="16002" y="76962"/>
                  </a:lnTo>
                  <a:lnTo>
                    <a:pt x="16764" y="76962"/>
                  </a:lnTo>
                  <a:lnTo>
                    <a:pt x="11430" y="73914"/>
                  </a:lnTo>
                  <a:lnTo>
                    <a:pt x="7620" y="70866"/>
                  </a:lnTo>
                  <a:lnTo>
                    <a:pt x="5334" y="68580"/>
                  </a:lnTo>
                  <a:lnTo>
                    <a:pt x="3810" y="65532"/>
                  </a:lnTo>
                  <a:lnTo>
                    <a:pt x="3810" y="63246"/>
                  </a:lnTo>
                  <a:lnTo>
                    <a:pt x="3810" y="60960"/>
                  </a:lnTo>
                  <a:lnTo>
                    <a:pt x="5334" y="57912"/>
                  </a:lnTo>
                  <a:lnTo>
                    <a:pt x="7620" y="55626"/>
                  </a:lnTo>
                  <a:lnTo>
                    <a:pt x="8382" y="55016"/>
                  </a:lnTo>
                  <a:lnTo>
                    <a:pt x="11430" y="52578"/>
                  </a:lnTo>
                  <a:lnTo>
                    <a:pt x="16002" y="49974"/>
                  </a:lnTo>
                  <a:lnTo>
                    <a:pt x="16764" y="49530"/>
                  </a:lnTo>
                  <a:lnTo>
                    <a:pt x="16002" y="49530"/>
                  </a:lnTo>
                  <a:lnTo>
                    <a:pt x="22098" y="46482"/>
                  </a:lnTo>
                  <a:lnTo>
                    <a:pt x="33401" y="42354"/>
                  </a:lnTo>
                  <a:lnTo>
                    <a:pt x="43103" y="38912"/>
                  </a:lnTo>
                  <a:lnTo>
                    <a:pt x="53162" y="36017"/>
                  </a:lnTo>
                  <a:lnTo>
                    <a:pt x="65532" y="33528"/>
                  </a:lnTo>
                  <a:lnTo>
                    <a:pt x="76200" y="30683"/>
                  </a:lnTo>
                  <a:lnTo>
                    <a:pt x="76962" y="30480"/>
                  </a:lnTo>
                  <a:lnTo>
                    <a:pt x="76200" y="30480"/>
                  </a:lnTo>
                  <a:lnTo>
                    <a:pt x="88392" y="28194"/>
                  </a:lnTo>
                  <a:lnTo>
                    <a:pt x="136842" y="20980"/>
                  </a:lnTo>
                  <a:lnTo>
                    <a:pt x="186220" y="15138"/>
                  </a:lnTo>
                  <a:lnTo>
                    <a:pt x="236296" y="10591"/>
                  </a:lnTo>
                  <a:lnTo>
                    <a:pt x="286854" y="7264"/>
                  </a:lnTo>
                  <a:lnTo>
                    <a:pt x="337680" y="5054"/>
                  </a:lnTo>
                  <a:lnTo>
                    <a:pt x="388556" y="3860"/>
                  </a:lnTo>
                  <a:lnTo>
                    <a:pt x="439267" y="3619"/>
                  </a:lnTo>
                  <a:lnTo>
                    <a:pt x="489597" y="4229"/>
                  </a:lnTo>
                  <a:lnTo>
                    <a:pt x="539343" y="5588"/>
                  </a:lnTo>
                  <a:lnTo>
                    <a:pt x="588264" y="7620"/>
                  </a:lnTo>
                  <a:lnTo>
                    <a:pt x="607314" y="8356"/>
                  </a:lnTo>
                  <a:lnTo>
                    <a:pt x="607529" y="8382"/>
                  </a:lnTo>
                  <a:lnTo>
                    <a:pt x="607314" y="8382"/>
                  </a:lnTo>
                  <a:lnTo>
                    <a:pt x="608076" y="8445"/>
                  </a:lnTo>
                  <a:lnTo>
                    <a:pt x="627265" y="9918"/>
                  </a:lnTo>
                  <a:lnTo>
                    <a:pt x="646176" y="11430"/>
                  </a:lnTo>
                  <a:lnTo>
                    <a:pt x="664464" y="12954"/>
                  </a:lnTo>
                  <a:lnTo>
                    <a:pt x="663702" y="12954"/>
                  </a:lnTo>
                  <a:lnTo>
                    <a:pt x="664464" y="13017"/>
                  </a:lnTo>
                  <a:lnTo>
                    <a:pt x="724636" y="18948"/>
                  </a:lnTo>
                  <a:lnTo>
                    <a:pt x="775462" y="25946"/>
                  </a:lnTo>
                  <a:lnTo>
                    <a:pt x="825080" y="36741"/>
                  </a:lnTo>
                  <a:lnTo>
                    <a:pt x="864108" y="52578"/>
                  </a:lnTo>
                  <a:lnTo>
                    <a:pt x="867918" y="55626"/>
                  </a:lnTo>
                  <a:lnTo>
                    <a:pt x="867918" y="54864"/>
                  </a:lnTo>
                  <a:lnTo>
                    <a:pt x="870966" y="57912"/>
                  </a:lnTo>
                  <a:lnTo>
                    <a:pt x="870204" y="57912"/>
                  </a:lnTo>
                  <a:lnTo>
                    <a:pt x="870966" y="59436"/>
                  </a:lnTo>
                  <a:lnTo>
                    <a:pt x="872490" y="62484"/>
                  </a:lnTo>
                  <a:lnTo>
                    <a:pt x="872490" y="54686"/>
                  </a:lnTo>
                  <a:lnTo>
                    <a:pt x="820381" y="31496"/>
                  </a:lnTo>
                  <a:lnTo>
                    <a:pt x="761238" y="19812"/>
                  </a:lnTo>
                  <a:lnTo>
                    <a:pt x="731520" y="16002"/>
                  </a:lnTo>
                  <a:lnTo>
                    <a:pt x="681990" y="10629"/>
                  </a:lnTo>
                  <a:lnTo>
                    <a:pt x="632142" y="6388"/>
                  </a:lnTo>
                  <a:lnTo>
                    <a:pt x="582117" y="3238"/>
                  </a:lnTo>
                  <a:lnTo>
                    <a:pt x="532130" y="1117"/>
                  </a:lnTo>
                  <a:lnTo>
                    <a:pt x="482346" y="0"/>
                  </a:lnTo>
                  <a:lnTo>
                    <a:pt x="415290" y="0"/>
                  </a:lnTo>
                  <a:lnTo>
                    <a:pt x="376542" y="901"/>
                  </a:lnTo>
                  <a:lnTo>
                    <a:pt x="325132" y="2336"/>
                  </a:lnTo>
                  <a:lnTo>
                    <a:pt x="265569" y="4889"/>
                  </a:lnTo>
                  <a:lnTo>
                    <a:pt x="202311" y="9182"/>
                  </a:lnTo>
                  <a:lnTo>
                    <a:pt x="139877" y="15798"/>
                  </a:lnTo>
                  <a:lnTo>
                    <a:pt x="82727" y="25349"/>
                  </a:lnTo>
                  <a:lnTo>
                    <a:pt x="35369" y="38430"/>
                  </a:lnTo>
                  <a:lnTo>
                    <a:pt x="762" y="59436"/>
                  </a:lnTo>
                  <a:lnTo>
                    <a:pt x="0" y="60960"/>
                  </a:lnTo>
                  <a:lnTo>
                    <a:pt x="0" y="63246"/>
                  </a:lnTo>
                  <a:lnTo>
                    <a:pt x="0" y="64770"/>
                  </a:lnTo>
                  <a:lnTo>
                    <a:pt x="0" y="310896"/>
                  </a:lnTo>
                  <a:lnTo>
                    <a:pt x="762" y="312420"/>
                  </a:lnTo>
                  <a:lnTo>
                    <a:pt x="2286" y="316230"/>
                  </a:lnTo>
                  <a:lnTo>
                    <a:pt x="3810" y="317754"/>
                  </a:lnTo>
                  <a:lnTo>
                    <a:pt x="5334" y="319278"/>
                  </a:lnTo>
                  <a:lnTo>
                    <a:pt x="7620" y="320548"/>
                  </a:lnTo>
                  <a:lnTo>
                    <a:pt x="16002" y="325158"/>
                  </a:lnTo>
                  <a:lnTo>
                    <a:pt x="30010" y="332867"/>
                  </a:lnTo>
                  <a:lnTo>
                    <a:pt x="64808" y="342773"/>
                  </a:lnTo>
                  <a:lnTo>
                    <a:pt x="76200" y="344944"/>
                  </a:lnTo>
                  <a:lnTo>
                    <a:pt x="101346" y="349758"/>
                  </a:lnTo>
                  <a:lnTo>
                    <a:pt x="129540" y="354330"/>
                  </a:lnTo>
                  <a:lnTo>
                    <a:pt x="144018" y="356616"/>
                  </a:lnTo>
                  <a:lnTo>
                    <a:pt x="160020" y="358140"/>
                  </a:lnTo>
                  <a:lnTo>
                    <a:pt x="210896" y="363334"/>
                  </a:lnTo>
                  <a:lnTo>
                    <a:pt x="261899" y="367220"/>
                  </a:lnTo>
                  <a:lnTo>
                    <a:pt x="312991" y="369900"/>
                  </a:lnTo>
                  <a:lnTo>
                    <a:pt x="364134" y="371424"/>
                  </a:lnTo>
                  <a:lnTo>
                    <a:pt x="415290" y="371856"/>
                  </a:lnTo>
                  <a:lnTo>
                    <a:pt x="489597" y="371741"/>
                  </a:lnTo>
                  <a:lnTo>
                    <a:pt x="561721" y="369709"/>
                  </a:lnTo>
                  <a:lnTo>
                    <a:pt x="622769" y="366471"/>
                  </a:lnTo>
                  <a:lnTo>
                    <a:pt x="689229" y="361213"/>
                  </a:lnTo>
                  <a:lnTo>
                    <a:pt x="754456" y="353466"/>
                  </a:lnTo>
                  <a:lnTo>
                    <a:pt x="811796" y="342811"/>
                  </a:lnTo>
                  <a:lnTo>
                    <a:pt x="854621" y="328764"/>
                  </a:lnTo>
                  <a:lnTo>
                    <a:pt x="876300" y="310896"/>
                  </a:lnTo>
                  <a:lnTo>
                    <a:pt x="876300" y="64770"/>
                  </a:lnTo>
                  <a:lnTo>
                    <a:pt x="876300" y="63246"/>
                  </a:lnTo>
                  <a:lnTo>
                    <a:pt x="876300" y="60960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657604" y="3859021"/>
            <a:ext cx="16319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5" dirty="0">
                <a:latin typeface="Arial MT"/>
                <a:cs typeface="Arial MT"/>
              </a:rPr>
              <a:t>D1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340864" y="2528316"/>
            <a:ext cx="876300" cy="372110"/>
            <a:chOff x="2340864" y="2528316"/>
            <a:chExt cx="876300" cy="372110"/>
          </a:xfrm>
        </p:grpSpPr>
        <p:pic>
          <p:nvPicPr>
            <p:cNvPr id="40" name="object 4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42388" y="2530602"/>
              <a:ext cx="873251" cy="368046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2340864" y="2528315"/>
              <a:ext cx="876300" cy="372110"/>
            </a:xfrm>
            <a:custGeom>
              <a:avLst/>
              <a:gdLst/>
              <a:ahLst/>
              <a:cxnLst/>
              <a:rect l="l" t="t" r="r" b="b"/>
              <a:pathLst>
                <a:path w="876300" h="372110">
                  <a:moveTo>
                    <a:pt x="876300" y="60960"/>
                  </a:moveTo>
                  <a:lnTo>
                    <a:pt x="875538" y="59436"/>
                  </a:lnTo>
                  <a:lnTo>
                    <a:pt x="874014" y="55626"/>
                  </a:lnTo>
                  <a:lnTo>
                    <a:pt x="872490" y="54673"/>
                  </a:lnTo>
                  <a:lnTo>
                    <a:pt x="872490" y="310896"/>
                  </a:lnTo>
                  <a:lnTo>
                    <a:pt x="870966" y="313944"/>
                  </a:lnTo>
                  <a:lnTo>
                    <a:pt x="867918" y="316992"/>
                  </a:lnTo>
                  <a:lnTo>
                    <a:pt x="868680" y="316992"/>
                  </a:lnTo>
                  <a:lnTo>
                    <a:pt x="864870" y="319278"/>
                  </a:lnTo>
                  <a:lnTo>
                    <a:pt x="859536" y="322326"/>
                  </a:lnTo>
                  <a:lnTo>
                    <a:pt x="860298" y="322326"/>
                  </a:lnTo>
                  <a:lnTo>
                    <a:pt x="854202" y="325374"/>
                  </a:lnTo>
                  <a:lnTo>
                    <a:pt x="847344" y="328422"/>
                  </a:lnTo>
                  <a:lnTo>
                    <a:pt x="839724" y="330708"/>
                  </a:lnTo>
                  <a:lnTo>
                    <a:pt x="830580" y="333756"/>
                  </a:lnTo>
                  <a:lnTo>
                    <a:pt x="831342" y="333756"/>
                  </a:lnTo>
                  <a:lnTo>
                    <a:pt x="821436" y="336042"/>
                  </a:lnTo>
                  <a:lnTo>
                    <a:pt x="810768" y="339090"/>
                  </a:lnTo>
                  <a:lnTo>
                    <a:pt x="799338" y="341376"/>
                  </a:lnTo>
                  <a:lnTo>
                    <a:pt x="787146" y="343662"/>
                  </a:lnTo>
                  <a:lnTo>
                    <a:pt x="787908" y="343662"/>
                  </a:lnTo>
                  <a:lnTo>
                    <a:pt x="721563" y="353529"/>
                  </a:lnTo>
                  <a:lnTo>
                    <a:pt x="667359" y="359232"/>
                  </a:lnTo>
                  <a:lnTo>
                    <a:pt x="612800" y="363296"/>
                  </a:lnTo>
                  <a:lnTo>
                    <a:pt x="558330" y="365912"/>
                  </a:lnTo>
                  <a:lnTo>
                    <a:pt x="504444" y="367284"/>
                  </a:lnTo>
                  <a:lnTo>
                    <a:pt x="482358" y="368046"/>
                  </a:lnTo>
                  <a:lnTo>
                    <a:pt x="416052" y="367982"/>
                  </a:lnTo>
                  <a:lnTo>
                    <a:pt x="340499" y="366788"/>
                  </a:lnTo>
                  <a:lnTo>
                    <a:pt x="291719" y="364731"/>
                  </a:lnTo>
                  <a:lnTo>
                    <a:pt x="242989" y="361835"/>
                  </a:lnTo>
                  <a:lnTo>
                    <a:pt x="194310" y="358140"/>
                  </a:lnTo>
                  <a:lnTo>
                    <a:pt x="177546" y="355854"/>
                  </a:lnTo>
                  <a:lnTo>
                    <a:pt x="160782" y="354330"/>
                  </a:lnTo>
                  <a:lnTo>
                    <a:pt x="90411" y="344043"/>
                  </a:lnTo>
                  <a:lnTo>
                    <a:pt x="22098" y="325374"/>
                  </a:lnTo>
                  <a:lnTo>
                    <a:pt x="11430" y="319278"/>
                  </a:lnTo>
                  <a:lnTo>
                    <a:pt x="12192" y="320040"/>
                  </a:lnTo>
                  <a:lnTo>
                    <a:pt x="8382" y="316992"/>
                  </a:lnTo>
                  <a:lnTo>
                    <a:pt x="5334" y="313944"/>
                  </a:lnTo>
                  <a:lnTo>
                    <a:pt x="6096" y="313944"/>
                  </a:lnTo>
                  <a:lnTo>
                    <a:pt x="3810" y="310896"/>
                  </a:lnTo>
                  <a:lnTo>
                    <a:pt x="4572" y="311658"/>
                  </a:lnTo>
                  <a:lnTo>
                    <a:pt x="3810" y="310134"/>
                  </a:lnTo>
                  <a:lnTo>
                    <a:pt x="3810" y="71818"/>
                  </a:lnTo>
                  <a:lnTo>
                    <a:pt x="5334" y="72771"/>
                  </a:lnTo>
                  <a:lnTo>
                    <a:pt x="11430" y="76555"/>
                  </a:lnTo>
                  <a:lnTo>
                    <a:pt x="25285" y="85166"/>
                  </a:lnTo>
                  <a:lnTo>
                    <a:pt x="55753" y="94767"/>
                  </a:lnTo>
                  <a:lnTo>
                    <a:pt x="87668" y="101384"/>
                  </a:lnTo>
                  <a:lnTo>
                    <a:pt x="115062" y="106680"/>
                  </a:lnTo>
                  <a:lnTo>
                    <a:pt x="129540" y="108204"/>
                  </a:lnTo>
                  <a:lnTo>
                    <a:pt x="144780" y="110490"/>
                  </a:lnTo>
                  <a:lnTo>
                    <a:pt x="194144" y="115925"/>
                  </a:lnTo>
                  <a:lnTo>
                    <a:pt x="243840" y="120027"/>
                  </a:lnTo>
                  <a:lnTo>
                    <a:pt x="293687" y="122948"/>
                  </a:lnTo>
                  <a:lnTo>
                    <a:pt x="343522" y="124802"/>
                  </a:lnTo>
                  <a:lnTo>
                    <a:pt x="393192" y="125730"/>
                  </a:lnTo>
                  <a:lnTo>
                    <a:pt x="415302" y="126479"/>
                  </a:lnTo>
                  <a:lnTo>
                    <a:pt x="460248" y="126492"/>
                  </a:lnTo>
                  <a:lnTo>
                    <a:pt x="483108" y="125730"/>
                  </a:lnTo>
                  <a:lnTo>
                    <a:pt x="532739" y="124802"/>
                  </a:lnTo>
                  <a:lnTo>
                    <a:pt x="582587" y="122936"/>
                  </a:lnTo>
                  <a:lnTo>
                    <a:pt x="632460" y="120027"/>
                  </a:lnTo>
                  <a:lnTo>
                    <a:pt x="682167" y="115925"/>
                  </a:lnTo>
                  <a:lnTo>
                    <a:pt x="731520" y="110490"/>
                  </a:lnTo>
                  <a:lnTo>
                    <a:pt x="746760" y="108204"/>
                  </a:lnTo>
                  <a:lnTo>
                    <a:pt x="761238" y="106680"/>
                  </a:lnTo>
                  <a:lnTo>
                    <a:pt x="820623" y="94754"/>
                  </a:lnTo>
                  <a:lnTo>
                    <a:pt x="860298" y="79502"/>
                  </a:lnTo>
                  <a:lnTo>
                    <a:pt x="868680" y="74231"/>
                  </a:lnTo>
                  <a:lnTo>
                    <a:pt x="872490" y="71831"/>
                  </a:lnTo>
                  <a:lnTo>
                    <a:pt x="872490" y="65532"/>
                  </a:lnTo>
                  <a:lnTo>
                    <a:pt x="870966" y="68580"/>
                  </a:lnTo>
                  <a:lnTo>
                    <a:pt x="870966" y="67818"/>
                  </a:lnTo>
                  <a:lnTo>
                    <a:pt x="867918" y="70866"/>
                  </a:lnTo>
                  <a:lnTo>
                    <a:pt x="868680" y="70866"/>
                  </a:lnTo>
                  <a:lnTo>
                    <a:pt x="864870" y="73914"/>
                  </a:lnTo>
                  <a:lnTo>
                    <a:pt x="859536" y="76962"/>
                  </a:lnTo>
                  <a:lnTo>
                    <a:pt x="860298" y="76962"/>
                  </a:lnTo>
                  <a:lnTo>
                    <a:pt x="854202" y="80010"/>
                  </a:lnTo>
                  <a:lnTo>
                    <a:pt x="854202" y="79248"/>
                  </a:lnTo>
                  <a:lnTo>
                    <a:pt x="847344" y="82296"/>
                  </a:lnTo>
                  <a:lnTo>
                    <a:pt x="839724" y="85344"/>
                  </a:lnTo>
                  <a:lnTo>
                    <a:pt x="830580" y="87630"/>
                  </a:lnTo>
                  <a:lnTo>
                    <a:pt x="831342" y="87630"/>
                  </a:lnTo>
                  <a:lnTo>
                    <a:pt x="821436" y="90678"/>
                  </a:lnTo>
                  <a:lnTo>
                    <a:pt x="810768" y="92964"/>
                  </a:lnTo>
                  <a:lnTo>
                    <a:pt x="799338" y="95250"/>
                  </a:lnTo>
                  <a:lnTo>
                    <a:pt x="787146" y="98298"/>
                  </a:lnTo>
                  <a:lnTo>
                    <a:pt x="787908" y="98298"/>
                  </a:lnTo>
                  <a:lnTo>
                    <a:pt x="774954" y="100584"/>
                  </a:lnTo>
                  <a:lnTo>
                    <a:pt x="721156" y="107988"/>
                  </a:lnTo>
                  <a:lnTo>
                    <a:pt x="667131" y="113487"/>
                  </a:lnTo>
                  <a:lnTo>
                    <a:pt x="612965" y="117424"/>
                  </a:lnTo>
                  <a:lnTo>
                    <a:pt x="558711" y="120129"/>
                  </a:lnTo>
                  <a:lnTo>
                    <a:pt x="504444" y="121920"/>
                  </a:lnTo>
                  <a:lnTo>
                    <a:pt x="482346" y="121945"/>
                  </a:lnTo>
                  <a:lnTo>
                    <a:pt x="460248" y="122682"/>
                  </a:lnTo>
                  <a:lnTo>
                    <a:pt x="415302" y="122072"/>
                  </a:lnTo>
                  <a:lnTo>
                    <a:pt x="367703" y="121297"/>
                  </a:lnTo>
                  <a:lnTo>
                    <a:pt x="318274" y="120027"/>
                  </a:lnTo>
                  <a:lnTo>
                    <a:pt x="267830" y="117906"/>
                  </a:lnTo>
                  <a:lnTo>
                    <a:pt x="217182" y="114592"/>
                  </a:lnTo>
                  <a:lnTo>
                    <a:pt x="167157" y="109715"/>
                  </a:lnTo>
                  <a:lnTo>
                    <a:pt x="118554" y="102946"/>
                  </a:lnTo>
                  <a:lnTo>
                    <a:pt x="72224" y="93929"/>
                  </a:lnTo>
                  <a:lnTo>
                    <a:pt x="28956" y="82296"/>
                  </a:lnTo>
                  <a:lnTo>
                    <a:pt x="22098" y="79248"/>
                  </a:lnTo>
                  <a:lnTo>
                    <a:pt x="22098" y="80010"/>
                  </a:lnTo>
                  <a:lnTo>
                    <a:pt x="11430" y="73914"/>
                  </a:lnTo>
                  <a:lnTo>
                    <a:pt x="12192" y="73914"/>
                  </a:lnTo>
                  <a:lnTo>
                    <a:pt x="8382" y="70866"/>
                  </a:lnTo>
                  <a:lnTo>
                    <a:pt x="6096" y="68580"/>
                  </a:lnTo>
                  <a:lnTo>
                    <a:pt x="3810" y="65532"/>
                  </a:lnTo>
                  <a:lnTo>
                    <a:pt x="4572" y="65532"/>
                  </a:lnTo>
                  <a:lnTo>
                    <a:pt x="3810" y="64008"/>
                  </a:lnTo>
                  <a:lnTo>
                    <a:pt x="3810" y="63246"/>
                  </a:lnTo>
                  <a:lnTo>
                    <a:pt x="3810" y="61722"/>
                  </a:lnTo>
                  <a:lnTo>
                    <a:pt x="4572" y="60198"/>
                  </a:lnTo>
                  <a:lnTo>
                    <a:pt x="3810" y="60960"/>
                  </a:lnTo>
                  <a:lnTo>
                    <a:pt x="5334" y="58928"/>
                  </a:lnTo>
                  <a:lnTo>
                    <a:pt x="6096" y="57912"/>
                  </a:lnTo>
                  <a:lnTo>
                    <a:pt x="5334" y="57912"/>
                  </a:lnTo>
                  <a:lnTo>
                    <a:pt x="8382" y="54864"/>
                  </a:lnTo>
                  <a:lnTo>
                    <a:pt x="8382" y="55626"/>
                  </a:lnTo>
                  <a:lnTo>
                    <a:pt x="11430" y="53187"/>
                  </a:lnTo>
                  <a:lnTo>
                    <a:pt x="12192" y="52578"/>
                  </a:lnTo>
                  <a:lnTo>
                    <a:pt x="11430" y="52578"/>
                  </a:lnTo>
                  <a:lnTo>
                    <a:pt x="22098" y="46482"/>
                  </a:lnTo>
                  <a:lnTo>
                    <a:pt x="28956" y="43434"/>
                  </a:lnTo>
                  <a:lnTo>
                    <a:pt x="28956" y="44196"/>
                  </a:lnTo>
                  <a:lnTo>
                    <a:pt x="36576" y="41148"/>
                  </a:lnTo>
                  <a:lnTo>
                    <a:pt x="75806" y="30721"/>
                  </a:lnTo>
                  <a:lnTo>
                    <a:pt x="115824" y="23622"/>
                  </a:lnTo>
                  <a:lnTo>
                    <a:pt x="129540" y="21463"/>
                  </a:lnTo>
                  <a:lnTo>
                    <a:pt x="130302" y="21336"/>
                  </a:lnTo>
                  <a:lnTo>
                    <a:pt x="129540" y="21336"/>
                  </a:lnTo>
                  <a:lnTo>
                    <a:pt x="144780" y="19812"/>
                  </a:lnTo>
                  <a:lnTo>
                    <a:pt x="194818" y="14541"/>
                  </a:lnTo>
                  <a:lnTo>
                    <a:pt x="246240" y="10248"/>
                  </a:lnTo>
                  <a:lnTo>
                    <a:pt x="298767" y="6946"/>
                  </a:lnTo>
                  <a:lnTo>
                    <a:pt x="352094" y="4660"/>
                  </a:lnTo>
                  <a:lnTo>
                    <a:pt x="405968" y="3429"/>
                  </a:lnTo>
                  <a:lnTo>
                    <a:pt x="460108" y="3263"/>
                  </a:lnTo>
                  <a:lnTo>
                    <a:pt x="514235" y="4191"/>
                  </a:lnTo>
                  <a:lnTo>
                    <a:pt x="568071" y="6223"/>
                  </a:lnTo>
                  <a:lnTo>
                    <a:pt x="621334" y="9385"/>
                  </a:lnTo>
                  <a:lnTo>
                    <a:pt x="673760" y="13703"/>
                  </a:lnTo>
                  <a:lnTo>
                    <a:pt x="725055" y="19215"/>
                  </a:lnTo>
                  <a:lnTo>
                    <a:pt x="774954" y="25908"/>
                  </a:lnTo>
                  <a:lnTo>
                    <a:pt x="787908" y="28194"/>
                  </a:lnTo>
                  <a:lnTo>
                    <a:pt x="787146" y="28194"/>
                  </a:lnTo>
                  <a:lnTo>
                    <a:pt x="787908" y="28346"/>
                  </a:lnTo>
                  <a:lnTo>
                    <a:pt x="799338" y="30480"/>
                  </a:lnTo>
                  <a:lnTo>
                    <a:pt x="810768" y="32766"/>
                  </a:lnTo>
                  <a:lnTo>
                    <a:pt x="821436" y="35814"/>
                  </a:lnTo>
                  <a:lnTo>
                    <a:pt x="831342" y="38100"/>
                  </a:lnTo>
                  <a:lnTo>
                    <a:pt x="839724" y="41148"/>
                  </a:lnTo>
                  <a:lnTo>
                    <a:pt x="847344" y="44196"/>
                  </a:lnTo>
                  <a:lnTo>
                    <a:pt x="847344" y="43434"/>
                  </a:lnTo>
                  <a:lnTo>
                    <a:pt x="854202" y="46482"/>
                  </a:lnTo>
                  <a:lnTo>
                    <a:pt x="860298" y="49530"/>
                  </a:lnTo>
                  <a:lnTo>
                    <a:pt x="859536" y="49530"/>
                  </a:lnTo>
                  <a:lnTo>
                    <a:pt x="860298" y="49974"/>
                  </a:lnTo>
                  <a:lnTo>
                    <a:pt x="864870" y="52578"/>
                  </a:lnTo>
                  <a:lnTo>
                    <a:pt x="867918" y="55016"/>
                  </a:lnTo>
                  <a:lnTo>
                    <a:pt x="868680" y="55626"/>
                  </a:lnTo>
                  <a:lnTo>
                    <a:pt x="870966" y="57912"/>
                  </a:lnTo>
                  <a:lnTo>
                    <a:pt x="872490" y="60960"/>
                  </a:lnTo>
                  <a:lnTo>
                    <a:pt x="872490" y="54673"/>
                  </a:lnTo>
                  <a:lnTo>
                    <a:pt x="820534" y="31407"/>
                  </a:lnTo>
                  <a:lnTo>
                    <a:pt x="761238" y="19812"/>
                  </a:lnTo>
                  <a:lnTo>
                    <a:pt x="731520" y="16002"/>
                  </a:lnTo>
                  <a:lnTo>
                    <a:pt x="682472" y="10198"/>
                  </a:lnTo>
                  <a:lnTo>
                    <a:pt x="632663" y="6019"/>
                  </a:lnTo>
                  <a:lnTo>
                    <a:pt x="582510" y="3162"/>
                  </a:lnTo>
                  <a:lnTo>
                    <a:pt x="532511" y="1270"/>
                  </a:lnTo>
                  <a:lnTo>
                    <a:pt x="483108" y="0"/>
                  </a:lnTo>
                  <a:lnTo>
                    <a:pt x="415290" y="0"/>
                  </a:lnTo>
                  <a:lnTo>
                    <a:pt x="376466" y="863"/>
                  </a:lnTo>
                  <a:lnTo>
                    <a:pt x="325094" y="2260"/>
                  </a:lnTo>
                  <a:lnTo>
                    <a:pt x="265595" y="4800"/>
                  </a:lnTo>
                  <a:lnTo>
                    <a:pt x="202438" y="9093"/>
                  </a:lnTo>
                  <a:lnTo>
                    <a:pt x="140081" y="15709"/>
                  </a:lnTo>
                  <a:lnTo>
                    <a:pt x="82969" y="25285"/>
                  </a:lnTo>
                  <a:lnTo>
                    <a:pt x="35547" y="38392"/>
                  </a:lnTo>
                  <a:lnTo>
                    <a:pt x="762" y="59436"/>
                  </a:lnTo>
                  <a:lnTo>
                    <a:pt x="0" y="60960"/>
                  </a:lnTo>
                  <a:lnTo>
                    <a:pt x="0" y="63246"/>
                  </a:lnTo>
                  <a:lnTo>
                    <a:pt x="0" y="64770"/>
                  </a:lnTo>
                  <a:lnTo>
                    <a:pt x="0" y="310896"/>
                  </a:lnTo>
                  <a:lnTo>
                    <a:pt x="762" y="312420"/>
                  </a:lnTo>
                  <a:lnTo>
                    <a:pt x="2286" y="316230"/>
                  </a:lnTo>
                  <a:lnTo>
                    <a:pt x="3810" y="317754"/>
                  </a:lnTo>
                  <a:lnTo>
                    <a:pt x="5334" y="319278"/>
                  </a:lnTo>
                  <a:lnTo>
                    <a:pt x="64820" y="342595"/>
                  </a:lnTo>
                  <a:lnTo>
                    <a:pt x="129540" y="354330"/>
                  </a:lnTo>
                  <a:lnTo>
                    <a:pt x="144780" y="355854"/>
                  </a:lnTo>
                  <a:lnTo>
                    <a:pt x="160782" y="358140"/>
                  </a:lnTo>
                  <a:lnTo>
                    <a:pt x="211378" y="363220"/>
                  </a:lnTo>
                  <a:lnTo>
                    <a:pt x="262534" y="367004"/>
                  </a:lnTo>
                  <a:lnTo>
                    <a:pt x="313905" y="369633"/>
                  </a:lnTo>
                  <a:lnTo>
                    <a:pt x="365188" y="371208"/>
                  </a:lnTo>
                  <a:lnTo>
                    <a:pt x="415290" y="371856"/>
                  </a:lnTo>
                  <a:lnTo>
                    <a:pt x="483108" y="371856"/>
                  </a:lnTo>
                  <a:lnTo>
                    <a:pt x="562051" y="369481"/>
                  </a:lnTo>
                  <a:lnTo>
                    <a:pt x="623150" y="366204"/>
                  </a:lnTo>
                  <a:lnTo>
                    <a:pt x="689724" y="360946"/>
                  </a:lnTo>
                  <a:lnTo>
                    <a:pt x="755040" y="353250"/>
                  </a:lnTo>
                  <a:lnTo>
                    <a:pt x="787908" y="347167"/>
                  </a:lnTo>
                  <a:lnTo>
                    <a:pt x="812393" y="342646"/>
                  </a:lnTo>
                  <a:lnTo>
                    <a:pt x="831342" y="336435"/>
                  </a:lnTo>
                  <a:lnTo>
                    <a:pt x="855052" y="328676"/>
                  </a:lnTo>
                  <a:lnTo>
                    <a:pt x="860298" y="324294"/>
                  </a:lnTo>
                  <a:lnTo>
                    <a:pt x="868680" y="317284"/>
                  </a:lnTo>
                  <a:lnTo>
                    <a:pt x="872490" y="314096"/>
                  </a:lnTo>
                  <a:lnTo>
                    <a:pt x="876300" y="310896"/>
                  </a:lnTo>
                  <a:lnTo>
                    <a:pt x="876300" y="64770"/>
                  </a:lnTo>
                  <a:lnTo>
                    <a:pt x="876300" y="63246"/>
                  </a:lnTo>
                  <a:lnTo>
                    <a:pt x="876300" y="60960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2707639" y="2664967"/>
            <a:ext cx="15684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10" dirty="0">
                <a:latin typeface="Arial MT"/>
                <a:cs typeface="Arial MT"/>
              </a:rPr>
              <a:t>A2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340864" y="2941320"/>
            <a:ext cx="876300" cy="372745"/>
            <a:chOff x="2340864" y="2941320"/>
            <a:chExt cx="876300" cy="372745"/>
          </a:xfrm>
        </p:grpSpPr>
        <p:pic>
          <p:nvPicPr>
            <p:cNvPr id="44" name="object 4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42388" y="2944368"/>
              <a:ext cx="873251" cy="367283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2340864" y="2941319"/>
              <a:ext cx="876300" cy="372745"/>
            </a:xfrm>
            <a:custGeom>
              <a:avLst/>
              <a:gdLst/>
              <a:ahLst/>
              <a:cxnLst/>
              <a:rect l="l" t="t" r="r" b="b"/>
              <a:pathLst>
                <a:path w="876300" h="372745">
                  <a:moveTo>
                    <a:pt x="876300" y="61722"/>
                  </a:moveTo>
                  <a:lnTo>
                    <a:pt x="875538" y="59436"/>
                  </a:lnTo>
                  <a:lnTo>
                    <a:pt x="874014" y="56388"/>
                  </a:lnTo>
                  <a:lnTo>
                    <a:pt x="872490" y="55359"/>
                  </a:lnTo>
                  <a:lnTo>
                    <a:pt x="872490" y="60960"/>
                  </a:lnTo>
                  <a:lnTo>
                    <a:pt x="872490" y="63246"/>
                  </a:lnTo>
                  <a:lnTo>
                    <a:pt x="872490" y="65532"/>
                  </a:lnTo>
                  <a:lnTo>
                    <a:pt x="872490" y="71882"/>
                  </a:lnTo>
                  <a:lnTo>
                    <a:pt x="872490" y="311658"/>
                  </a:lnTo>
                  <a:lnTo>
                    <a:pt x="870966" y="314706"/>
                  </a:lnTo>
                  <a:lnTo>
                    <a:pt x="870966" y="313944"/>
                  </a:lnTo>
                  <a:lnTo>
                    <a:pt x="867918" y="316992"/>
                  </a:lnTo>
                  <a:lnTo>
                    <a:pt x="868680" y="316992"/>
                  </a:lnTo>
                  <a:lnTo>
                    <a:pt x="864870" y="320040"/>
                  </a:lnTo>
                  <a:lnTo>
                    <a:pt x="859536" y="323088"/>
                  </a:lnTo>
                  <a:lnTo>
                    <a:pt x="860298" y="323088"/>
                  </a:lnTo>
                  <a:lnTo>
                    <a:pt x="854202" y="325374"/>
                  </a:lnTo>
                  <a:lnTo>
                    <a:pt x="847344" y="328422"/>
                  </a:lnTo>
                  <a:lnTo>
                    <a:pt x="839724" y="331470"/>
                  </a:lnTo>
                  <a:lnTo>
                    <a:pt x="830580" y="333756"/>
                  </a:lnTo>
                  <a:lnTo>
                    <a:pt x="831342" y="333756"/>
                  </a:lnTo>
                  <a:lnTo>
                    <a:pt x="821436" y="336804"/>
                  </a:lnTo>
                  <a:lnTo>
                    <a:pt x="810768" y="339090"/>
                  </a:lnTo>
                  <a:lnTo>
                    <a:pt x="799338" y="341376"/>
                  </a:lnTo>
                  <a:lnTo>
                    <a:pt x="787146" y="343662"/>
                  </a:lnTo>
                  <a:lnTo>
                    <a:pt x="787908" y="343662"/>
                  </a:lnTo>
                  <a:lnTo>
                    <a:pt x="721207" y="353898"/>
                  </a:lnTo>
                  <a:lnTo>
                    <a:pt x="667194" y="359549"/>
                  </a:lnTo>
                  <a:lnTo>
                    <a:pt x="613003" y="363435"/>
                  </a:lnTo>
                  <a:lnTo>
                    <a:pt x="558723" y="366102"/>
                  </a:lnTo>
                  <a:lnTo>
                    <a:pt x="504444" y="368046"/>
                  </a:lnTo>
                  <a:lnTo>
                    <a:pt x="482346" y="368071"/>
                  </a:lnTo>
                  <a:lnTo>
                    <a:pt x="461010" y="368782"/>
                  </a:lnTo>
                  <a:lnTo>
                    <a:pt x="389318" y="368223"/>
                  </a:lnTo>
                  <a:lnTo>
                    <a:pt x="340499" y="367004"/>
                  </a:lnTo>
                  <a:lnTo>
                    <a:pt x="291706" y="365010"/>
                  </a:lnTo>
                  <a:lnTo>
                    <a:pt x="242976" y="362115"/>
                  </a:lnTo>
                  <a:lnTo>
                    <a:pt x="194310" y="358140"/>
                  </a:lnTo>
                  <a:lnTo>
                    <a:pt x="160782" y="354330"/>
                  </a:lnTo>
                  <a:lnTo>
                    <a:pt x="127254" y="349935"/>
                  </a:lnTo>
                  <a:lnTo>
                    <a:pt x="53670" y="336169"/>
                  </a:lnTo>
                  <a:lnTo>
                    <a:pt x="16764" y="323088"/>
                  </a:lnTo>
                  <a:lnTo>
                    <a:pt x="11430" y="320040"/>
                  </a:lnTo>
                  <a:lnTo>
                    <a:pt x="12192" y="320040"/>
                  </a:lnTo>
                  <a:lnTo>
                    <a:pt x="8382" y="316992"/>
                  </a:lnTo>
                  <a:lnTo>
                    <a:pt x="6096" y="314706"/>
                  </a:lnTo>
                  <a:lnTo>
                    <a:pt x="3810" y="311658"/>
                  </a:lnTo>
                  <a:lnTo>
                    <a:pt x="4572" y="311658"/>
                  </a:lnTo>
                  <a:lnTo>
                    <a:pt x="3810" y="310134"/>
                  </a:lnTo>
                  <a:lnTo>
                    <a:pt x="3810" y="71869"/>
                  </a:lnTo>
                  <a:lnTo>
                    <a:pt x="5334" y="72872"/>
                  </a:lnTo>
                  <a:lnTo>
                    <a:pt x="12192" y="77368"/>
                  </a:lnTo>
                  <a:lnTo>
                    <a:pt x="55613" y="95161"/>
                  </a:lnTo>
                  <a:lnTo>
                    <a:pt x="115062" y="106680"/>
                  </a:lnTo>
                  <a:lnTo>
                    <a:pt x="144780" y="110490"/>
                  </a:lnTo>
                  <a:lnTo>
                    <a:pt x="194310" y="116344"/>
                  </a:lnTo>
                  <a:lnTo>
                    <a:pt x="243865" y="120561"/>
                  </a:lnTo>
                  <a:lnTo>
                    <a:pt x="293598" y="123469"/>
                  </a:lnTo>
                  <a:lnTo>
                    <a:pt x="343395" y="125349"/>
                  </a:lnTo>
                  <a:lnTo>
                    <a:pt x="389140" y="126403"/>
                  </a:lnTo>
                  <a:lnTo>
                    <a:pt x="483108" y="126492"/>
                  </a:lnTo>
                  <a:lnTo>
                    <a:pt x="532523" y="125234"/>
                  </a:lnTo>
                  <a:lnTo>
                    <a:pt x="582510" y="123342"/>
                  </a:lnTo>
                  <a:lnTo>
                    <a:pt x="632637" y="120459"/>
                  </a:lnTo>
                  <a:lnTo>
                    <a:pt x="682447" y="116293"/>
                  </a:lnTo>
                  <a:lnTo>
                    <a:pt x="731520" y="110490"/>
                  </a:lnTo>
                  <a:lnTo>
                    <a:pt x="746760" y="108966"/>
                  </a:lnTo>
                  <a:lnTo>
                    <a:pt x="761238" y="106680"/>
                  </a:lnTo>
                  <a:lnTo>
                    <a:pt x="787146" y="102235"/>
                  </a:lnTo>
                  <a:lnTo>
                    <a:pt x="787908" y="102069"/>
                  </a:lnTo>
                  <a:lnTo>
                    <a:pt x="820788" y="95135"/>
                  </a:lnTo>
                  <a:lnTo>
                    <a:pt x="831342" y="91770"/>
                  </a:lnTo>
                  <a:lnTo>
                    <a:pt x="853059" y="84823"/>
                  </a:lnTo>
                  <a:lnTo>
                    <a:pt x="860298" y="80010"/>
                  </a:lnTo>
                  <a:lnTo>
                    <a:pt x="868680" y="74422"/>
                  </a:lnTo>
                  <a:lnTo>
                    <a:pt x="872490" y="71882"/>
                  </a:lnTo>
                  <a:lnTo>
                    <a:pt x="872490" y="65532"/>
                  </a:lnTo>
                  <a:lnTo>
                    <a:pt x="870966" y="68580"/>
                  </a:lnTo>
                  <a:lnTo>
                    <a:pt x="867918" y="71628"/>
                  </a:lnTo>
                  <a:lnTo>
                    <a:pt x="868680" y="71628"/>
                  </a:lnTo>
                  <a:lnTo>
                    <a:pt x="864870" y="74676"/>
                  </a:lnTo>
                  <a:lnTo>
                    <a:pt x="864870" y="73914"/>
                  </a:lnTo>
                  <a:lnTo>
                    <a:pt x="859536" y="76962"/>
                  </a:lnTo>
                  <a:lnTo>
                    <a:pt x="860298" y="76962"/>
                  </a:lnTo>
                  <a:lnTo>
                    <a:pt x="854202" y="80010"/>
                  </a:lnTo>
                  <a:lnTo>
                    <a:pt x="847344" y="83058"/>
                  </a:lnTo>
                  <a:lnTo>
                    <a:pt x="839724" y="85344"/>
                  </a:lnTo>
                  <a:lnTo>
                    <a:pt x="830580" y="88392"/>
                  </a:lnTo>
                  <a:lnTo>
                    <a:pt x="831342" y="88392"/>
                  </a:lnTo>
                  <a:lnTo>
                    <a:pt x="821436" y="90678"/>
                  </a:lnTo>
                  <a:lnTo>
                    <a:pt x="810768" y="93726"/>
                  </a:lnTo>
                  <a:lnTo>
                    <a:pt x="799338" y="96012"/>
                  </a:lnTo>
                  <a:lnTo>
                    <a:pt x="787146" y="98298"/>
                  </a:lnTo>
                  <a:lnTo>
                    <a:pt x="787908" y="98298"/>
                  </a:lnTo>
                  <a:lnTo>
                    <a:pt x="721563" y="108165"/>
                  </a:lnTo>
                  <a:lnTo>
                    <a:pt x="667359" y="113868"/>
                  </a:lnTo>
                  <a:lnTo>
                    <a:pt x="612800" y="117932"/>
                  </a:lnTo>
                  <a:lnTo>
                    <a:pt x="558330" y="120548"/>
                  </a:lnTo>
                  <a:lnTo>
                    <a:pt x="504444" y="121920"/>
                  </a:lnTo>
                  <a:lnTo>
                    <a:pt x="482346" y="122682"/>
                  </a:lnTo>
                  <a:lnTo>
                    <a:pt x="438150" y="122682"/>
                  </a:lnTo>
                  <a:lnTo>
                    <a:pt x="389140" y="122542"/>
                  </a:lnTo>
                  <a:lnTo>
                    <a:pt x="340410" y="121488"/>
                  </a:lnTo>
                  <a:lnTo>
                    <a:pt x="291795" y="119519"/>
                  </a:lnTo>
                  <a:lnTo>
                    <a:pt x="243141" y="116624"/>
                  </a:lnTo>
                  <a:lnTo>
                    <a:pt x="194246" y="112776"/>
                  </a:lnTo>
                  <a:lnTo>
                    <a:pt x="177546" y="110490"/>
                  </a:lnTo>
                  <a:lnTo>
                    <a:pt x="160782" y="108966"/>
                  </a:lnTo>
                  <a:lnTo>
                    <a:pt x="90411" y="98679"/>
                  </a:lnTo>
                  <a:lnTo>
                    <a:pt x="22098" y="80010"/>
                  </a:lnTo>
                  <a:lnTo>
                    <a:pt x="11430" y="73914"/>
                  </a:lnTo>
                  <a:lnTo>
                    <a:pt x="12192" y="74676"/>
                  </a:lnTo>
                  <a:lnTo>
                    <a:pt x="8382" y="71628"/>
                  </a:lnTo>
                  <a:lnTo>
                    <a:pt x="5334" y="68580"/>
                  </a:lnTo>
                  <a:lnTo>
                    <a:pt x="6096" y="68580"/>
                  </a:lnTo>
                  <a:lnTo>
                    <a:pt x="3810" y="65532"/>
                  </a:lnTo>
                  <a:lnTo>
                    <a:pt x="4572" y="66294"/>
                  </a:lnTo>
                  <a:lnTo>
                    <a:pt x="3810" y="64770"/>
                  </a:lnTo>
                  <a:lnTo>
                    <a:pt x="3810" y="63246"/>
                  </a:lnTo>
                  <a:lnTo>
                    <a:pt x="3810" y="62484"/>
                  </a:lnTo>
                  <a:lnTo>
                    <a:pt x="4572" y="60960"/>
                  </a:lnTo>
                  <a:lnTo>
                    <a:pt x="3810" y="60960"/>
                  </a:lnTo>
                  <a:lnTo>
                    <a:pt x="5334" y="58928"/>
                  </a:lnTo>
                  <a:lnTo>
                    <a:pt x="6096" y="57912"/>
                  </a:lnTo>
                  <a:lnTo>
                    <a:pt x="8382" y="55626"/>
                  </a:lnTo>
                  <a:lnTo>
                    <a:pt x="11430" y="53187"/>
                  </a:lnTo>
                  <a:lnTo>
                    <a:pt x="12192" y="52578"/>
                  </a:lnTo>
                  <a:lnTo>
                    <a:pt x="11430" y="52578"/>
                  </a:lnTo>
                  <a:lnTo>
                    <a:pt x="61493" y="34404"/>
                  </a:lnTo>
                  <a:lnTo>
                    <a:pt x="76962" y="31242"/>
                  </a:lnTo>
                  <a:lnTo>
                    <a:pt x="89154" y="28194"/>
                  </a:lnTo>
                  <a:lnTo>
                    <a:pt x="89154" y="28956"/>
                  </a:lnTo>
                  <a:lnTo>
                    <a:pt x="102108" y="26670"/>
                  </a:lnTo>
                  <a:lnTo>
                    <a:pt x="115824" y="24384"/>
                  </a:lnTo>
                  <a:lnTo>
                    <a:pt x="129540" y="22225"/>
                  </a:lnTo>
                  <a:lnTo>
                    <a:pt x="130302" y="22098"/>
                  </a:lnTo>
                  <a:lnTo>
                    <a:pt x="129540" y="22098"/>
                  </a:lnTo>
                  <a:lnTo>
                    <a:pt x="144780" y="19812"/>
                  </a:lnTo>
                  <a:lnTo>
                    <a:pt x="195199" y="14719"/>
                  </a:lnTo>
                  <a:lnTo>
                    <a:pt x="246799" y="10541"/>
                  </a:lnTo>
                  <a:lnTo>
                    <a:pt x="299339" y="7302"/>
                  </a:lnTo>
                  <a:lnTo>
                    <a:pt x="352590" y="5041"/>
                  </a:lnTo>
                  <a:lnTo>
                    <a:pt x="406298" y="3810"/>
                  </a:lnTo>
                  <a:lnTo>
                    <a:pt x="461010" y="3644"/>
                  </a:lnTo>
                  <a:lnTo>
                    <a:pt x="514121" y="4533"/>
                  </a:lnTo>
                  <a:lnTo>
                    <a:pt x="567766" y="6578"/>
                  </a:lnTo>
                  <a:lnTo>
                    <a:pt x="620915" y="9766"/>
                  </a:lnTo>
                  <a:lnTo>
                    <a:pt x="673315" y="14160"/>
                  </a:lnTo>
                  <a:lnTo>
                    <a:pt x="724738" y="19786"/>
                  </a:lnTo>
                  <a:lnTo>
                    <a:pt x="774954" y="26670"/>
                  </a:lnTo>
                  <a:lnTo>
                    <a:pt x="787908" y="28956"/>
                  </a:lnTo>
                  <a:lnTo>
                    <a:pt x="787146" y="28956"/>
                  </a:lnTo>
                  <a:lnTo>
                    <a:pt x="787908" y="29108"/>
                  </a:lnTo>
                  <a:lnTo>
                    <a:pt x="827303" y="37490"/>
                  </a:lnTo>
                  <a:lnTo>
                    <a:pt x="854202" y="47244"/>
                  </a:lnTo>
                  <a:lnTo>
                    <a:pt x="860298" y="49530"/>
                  </a:lnTo>
                  <a:lnTo>
                    <a:pt x="859536" y="49530"/>
                  </a:lnTo>
                  <a:lnTo>
                    <a:pt x="860298" y="49974"/>
                  </a:lnTo>
                  <a:lnTo>
                    <a:pt x="864870" y="52578"/>
                  </a:lnTo>
                  <a:lnTo>
                    <a:pt x="868680" y="55626"/>
                  </a:lnTo>
                  <a:lnTo>
                    <a:pt x="867918" y="55626"/>
                  </a:lnTo>
                  <a:lnTo>
                    <a:pt x="868680" y="56388"/>
                  </a:lnTo>
                  <a:lnTo>
                    <a:pt x="870966" y="58674"/>
                  </a:lnTo>
                  <a:lnTo>
                    <a:pt x="870966" y="57912"/>
                  </a:lnTo>
                  <a:lnTo>
                    <a:pt x="872490" y="60960"/>
                  </a:lnTo>
                  <a:lnTo>
                    <a:pt x="872490" y="55359"/>
                  </a:lnTo>
                  <a:lnTo>
                    <a:pt x="820889" y="31965"/>
                  </a:lnTo>
                  <a:lnTo>
                    <a:pt x="761238" y="20574"/>
                  </a:lnTo>
                  <a:lnTo>
                    <a:pt x="682155" y="10693"/>
                  </a:lnTo>
                  <a:lnTo>
                    <a:pt x="632447" y="6604"/>
                  </a:lnTo>
                  <a:lnTo>
                    <a:pt x="582587" y="3657"/>
                  </a:lnTo>
                  <a:lnTo>
                    <a:pt x="532739" y="1739"/>
                  </a:lnTo>
                  <a:lnTo>
                    <a:pt x="482346" y="736"/>
                  </a:lnTo>
                  <a:lnTo>
                    <a:pt x="461010" y="0"/>
                  </a:lnTo>
                  <a:lnTo>
                    <a:pt x="389318" y="127"/>
                  </a:lnTo>
                  <a:lnTo>
                    <a:pt x="343039" y="1612"/>
                  </a:lnTo>
                  <a:lnTo>
                    <a:pt x="293471" y="3670"/>
                  </a:lnTo>
                  <a:lnTo>
                    <a:pt x="244144" y="6527"/>
                  </a:lnTo>
                  <a:lnTo>
                    <a:pt x="194310" y="10579"/>
                  </a:lnTo>
                  <a:lnTo>
                    <a:pt x="144780" y="16002"/>
                  </a:lnTo>
                  <a:lnTo>
                    <a:pt x="86766" y="25552"/>
                  </a:lnTo>
                  <a:lnTo>
                    <a:pt x="30759" y="39370"/>
                  </a:lnTo>
                  <a:lnTo>
                    <a:pt x="0" y="61722"/>
                  </a:lnTo>
                  <a:lnTo>
                    <a:pt x="0" y="64008"/>
                  </a:lnTo>
                  <a:lnTo>
                    <a:pt x="0" y="65532"/>
                  </a:lnTo>
                  <a:lnTo>
                    <a:pt x="0" y="310896"/>
                  </a:lnTo>
                  <a:lnTo>
                    <a:pt x="762" y="313182"/>
                  </a:lnTo>
                  <a:lnTo>
                    <a:pt x="2286" y="316230"/>
                  </a:lnTo>
                  <a:lnTo>
                    <a:pt x="3810" y="318135"/>
                  </a:lnTo>
                  <a:lnTo>
                    <a:pt x="5334" y="320040"/>
                  </a:lnTo>
                  <a:lnTo>
                    <a:pt x="65405" y="343217"/>
                  </a:lnTo>
                  <a:lnTo>
                    <a:pt x="129540" y="354330"/>
                  </a:lnTo>
                  <a:lnTo>
                    <a:pt x="160782" y="358140"/>
                  </a:lnTo>
                  <a:lnTo>
                    <a:pt x="211455" y="363524"/>
                  </a:lnTo>
                  <a:lnTo>
                    <a:pt x="262559" y="367284"/>
                  </a:lnTo>
                  <a:lnTo>
                    <a:pt x="313842" y="369798"/>
                  </a:lnTo>
                  <a:lnTo>
                    <a:pt x="365086" y="371449"/>
                  </a:lnTo>
                  <a:lnTo>
                    <a:pt x="416052" y="372618"/>
                  </a:lnTo>
                  <a:lnTo>
                    <a:pt x="461010" y="372592"/>
                  </a:lnTo>
                  <a:lnTo>
                    <a:pt x="483108" y="371856"/>
                  </a:lnTo>
                  <a:lnTo>
                    <a:pt x="512572" y="371424"/>
                  </a:lnTo>
                  <a:lnTo>
                    <a:pt x="561454" y="369773"/>
                  </a:lnTo>
                  <a:lnTo>
                    <a:pt x="622871" y="366496"/>
                  </a:lnTo>
                  <a:lnTo>
                    <a:pt x="689902" y="361162"/>
                  </a:lnTo>
                  <a:lnTo>
                    <a:pt x="755662" y="353352"/>
                  </a:lnTo>
                  <a:lnTo>
                    <a:pt x="813244" y="342658"/>
                  </a:lnTo>
                  <a:lnTo>
                    <a:pt x="831342" y="336689"/>
                  </a:lnTo>
                  <a:lnTo>
                    <a:pt x="855751" y="328650"/>
                  </a:lnTo>
                  <a:lnTo>
                    <a:pt x="860298" y="324726"/>
                  </a:lnTo>
                  <a:lnTo>
                    <a:pt x="868680" y="317487"/>
                  </a:lnTo>
                  <a:lnTo>
                    <a:pt x="872490" y="314198"/>
                  </a:lnTo>
                  <a:lnTo>
                    <a:pt x="876300" y="310896"/>
                  </a:lnTo>
                  <a:lnTo>
                    <a:pt x="876300" y="65532"/>
                  </a:lnTo>
                  <a:lnTo>
                    <a:pt x="876300" y="64008"/>
                  </a:lnTo>
                  <a:lnTo>
                    <a:pt x="876300" y="61722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2713735" y="3077972"/>
            <a:ext cx="15684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10" dirty="0">
                <a:latin typeface="Arial MT"/>
                <a:cs typeface="Arial MT"/>
              </a:rPr>
              <a:t>B2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2340864" y="3355085"/>
            <a:ext cx="876300" cy="372110"/>
            <a:chOff x="2340864" y="3355085"/>
            <a:chExt cx="876300" cy="372110"/>
          </a:xfrm>
        </p:grpSpPr>
        <p:pic>
          <p:nvPicPr>
            <p:cNvPr id="48" name="object 4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42388" y="3357371"/>
              <a:ext cx="873251" cy="36804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340864" y="3355098"/>
              <a:ext cx="876300" cy="372110"/>
            </a:xfrm>
            <a:custGeom>
              <a:avLst/>
              <a:gdLst/>
              <a:ahLst/>
              <a:cxnLst/>
              <a:rect l="l" t="t" r="r" b="b"/>
              <a:pathLst>
                <a:path w="876300" h="372110">
                  <a:moveTo>
                    <a:pt x="876300" y="60960"/>
                  </a:moveTo>
                  <a:lnTo>
                    <a:pt x="875538" y="59436"/>
                  </a:lnTo>
                  <a:lnTo>
                    <a:pt x="874014" y="55626"/>
                  </a:lnTo>
                  <a:lnTo>
                    <a:pt x="872490" y="54635"/>
                  </a:lnTo>
                  <a:lnTo>
                    <a:pt x="872490" y="310896"/>
                  </a:lnTo>
                  <a:lnTo>
                    <a:pt x="870966" y="313944"/>
                  </a:lnTo>
                  <a:lnTo>
                    <a:pt x="868680" y="316230"/>
                  </a:lnTo>
                  <a:lnTo>
                    <a:pt x="864870" y="319278"/>
                  </a:lnTo>
                  <a:lnTo>
                    <a:pt x="859536" y="322326"/>
                  </a:lnTo>
                  <a:lnTo>
                    <a:pt x="860298" y="322326"/>
                  </a:lnTo>
                  <a:lnTo>
                    <a:pt x="854202" y="325374"/>
                  </a:lnTo>
                  <a:lnTo>
                    <a:pt x="847344" y="328422"/>
                  </a:lnTo>
                  <a:lnTo>
                    <a:pt x="839724" y="330708"/>
                  </a:lnTo>
                  <a:lnTo>
                    <a:pt x="830580" y="333756"/>
                  </a:lnTo>
                  <a:lnTo>
                    <a:pt x="831342" y="333756"/>
                  </a:lnTo>
                  <a:lnTo>
                    <a:pt x="821436" y="336042"/>
                  </a:lnTo>
                  <a:lnTo>
                    <a:pt x="810768" y="339090"/>
                  </a:lnTo>
                  <a:lnTo>
                    <a:pt x="799338" y="341376"/>
                  </a:lnTo>
                  <a:lnTo>
                    <a:pt x="787146" y="343662"/>
                  </a:lnTo>
                  <a:lnTo>
                    <a:pt x="787908" y="343662"/>
                  </a:lnTo>
                  <a:lnTo>
                    <a:pt x="721652" y="353390"/>
                  </a:lnTo>
                  <a:lnTo>
                    <a:pt x="667385" y="359105"/>
                  </a:lnTo>
                  <a:lnTo>
                    <a:pt x="612724" y="363232"/>
                  </a:lnTo>
                  <a:lnTo>
                    <a:pt x="558215" y="365912"/>
                  </a:lnTo>
                  <a:lnTo>
                    <a:pt x="504444" y="367284"/>
                  </a:lnTo>
                  <a:lnTo>
                    <a:pt x="482371" y="368046"/>
                  </a:lnTo>
                  <a:lnTo>
                    <a:pt x="405968" y="367944"/>
                  </a:lnTo>
                  <a:lnTo>
                    <a:pt x="340499" y="366776"/>
                  </a:lnTo>
                  <a:lnTo>
                    <a:pt x="291719" y="364718"/>
                  </a:lnTo>
                  <a:lnTo>
                    <a:pt x="242989" y="361823"/>
                  </a:lnTo>
                  <a:lnTo>
                    <a:pt x="194818" y="358178"/>
                  </a:lnTo>
                  <a:lnTo>
                    <a:pt x="177546" y="355854"/>
                  </a:lnTo>
                  <a:lnTo>
                    <a:pt x="160782" y="354330"/>
                  </a:lnTo>
                  <a:lnTo>
                    <a:pt x="90411" y="344030"/>
                  </a:lnTo>
                  <a:lnTo>
                    <a:pt x="22098" y="325374"/>
                  </a:lnTo>
                  <a:lnTo>
                    <a:pt x="11430" y="319278"/>
                  </a:lnTo>
                  <a:lnTo>
                    <a:pt x="12192" y="319278"/>
                  </a:lnTo>
                  <a:lnTo>
                    <a:pt x="8382" y="316230"/>
                  </a:lnTo>
                  <a:lnTo>
                    <a:pt x="8382" y="316992"/>
                  </a:lnTo>
                  <a:lnTo>
                    <a:pt x="5334" y="313944"/>
                  </a:lnTo>
                  <a:lnTo>
                    <a:pt x="6096" y="313944"/>
                  </a:lnTo>
                  <a:lnTo>
                    <a:pt x="3810" y="310896"/>
                  </a:lnTo>
                  <a:lnTo>
                    <a:pt x="4572" y="311658"/>
                  </a:lnTo>
                  <a:lnTo>
                    <a:pt x="3810" y="310134"/>
                  </a:lnTo>
                  <a:lnTo>
                    <a:pt x="3810" y="69265"/>
                  </a:lnTo>
                  <a:lnTo>
                    <a:pt x="5334" y="70358"/>
                  </a:lnTo>
                  <a:lnTo>
                    <a:pt x="11430" y="74764"/>
                  </a:lnTo>
                  <a:lnTo>
                    <a:pt x="23215" y="83299"/>
                  </a:lnTo>
                  <a:lnTo>
                    <a:pt x="61696" y="96215"/>
                  </a:lnTo>
                  <a:lnTo>
                    <a:pt x="111861" y="106172"/>
                  </a:lnTo>
                  <a:lnTo>
                    <a:pt x="169379" y="113588"/>
                  </a:lnTo>
                  <a:lnTo>
                    <a:pt x="229946" y="118846"/>
                  </a:lnTo>
                  <a:lnTo>
                    <a:pt x="289217" y="122377"/>
                  </a:lnTo>
                  <a:lnTo>
                    <a:pt x="342874" y="124548"/>
                  </a:lnTo>
                  <a:lnTo>
                    <a:pt x="389318" y="125857"/>
                  </a:lnTo>
                  <a:lnTo>
                    <a:pt x="416052" y="126492"/>
                  </a:lnTo>
                  <a:lnTo>
                    <a:pt x="460248" y="126492"/>
                  </a:lnTo>
                  <a:lnTo>
                    <a:pt x="533247" y="124498"/>
                  </a:lnTo>
                  <a:lnTo>
                    <a:pt x="586994" y="122301"/>
                  </a:lnTo>
                  <a:lnTo>
                    <a:pt x="646404" y="118783"/>
                  </a:lnTo>
                  <a:lnTo>
                    <a:pt x="707110" y="113512"/>
                  </a:lnTo>
                  <a:lnTo>
                    <a:pt x="764755" y="106121"/>
                  </a:lnTo>
                  <a:lnTo>
                    <a:pt x="787146" y="101676"/>
                  </a:lnTo>
                  <a:lnTo>
                    <a:pt x="814946" y="96177"/>
                  </a:lnTo>
                  <a:lnTo>
                    <a:pt x="831342" y="90665"/>
                  </a:lnTo>
                  <a:lnTo>
                    <a:pt x="853325" y="83286"/>
                  </a:lnTo>
                  <a:lnTo>
                    <a:pt x="860298" y="78193"/>
                  </a:lnTo>
                  <a:lnTo>
                    <a:pt x="868680" y="72059"/>
                  </a:lnTo>
                  <a:lnTo>
                    <a:pt x="872490" y="69291"/>
                  </a:lnTo>
                  <a:lnTo>
                    <a:pt x="872490" y="65532"/>
                  </a:lnTo>
                  <a:lnTo>
                    <a:pt x="870966" y="68580"/>
                  </a:lnTo>
                  <a:lnTo>
                    <a:pt x="870966" y="67818"/>
                  </a:lnTo>
                  <a:lnTo>
                    <a:pt x="867918" y="70866"/>
                  </a:lnTo>
                  <a:lnTo>
                    <a:pt x="868680" y="70866"/>
                  </a:lnTo>
                  <a:lnTo>
                    <a:pt x="864870" y="73914"/>
                  </a:lnTo>
                  <a:lnTo>
                    <a:pt x="859536" y="76962"/>
                  </a:lnTo>
                  <a:lnTo>
                    <a:pt x="860298" y="76962"/>
                  </a:lnTo>
                  <a:lnTo>
                    <a:pt x="854202" y="79248"/>
                  </a:lnTo>
                  <a:lnTo>
                    <a:pt x="847344" y="82296"/>
                  </a:lnTo>
                  <a:lnTo>
                    <a:pt x="839724" y="85344"/>
                  </a:lnTo>
                  <a:lnTo>
                    <a:pt x="830580" y="87630"/>
                  </a:lnTo>
                  <a:lnTo>
                    <a:pt x="831342" y="87630"/>
                  </a:lnTo>
                  <a:lnTo>
                    <a:pt x="821436" y="90678"/>
                  </a:lnTo>
                  <a:lnTo>
                    <a:pt x="810768" y="92964"/>
                  </a:lnTo>
                  <a:lnTo>
                    <a:pt x="799338" y="95250"/>
                  </a:lnTo>
                  <a:lnTo>
                    <a:pt x="787146" y="98298"/>
                  </a:lnTo>
                  <a:lnTo>
                    <a:pt x="787908" y="97536"/>
                  </a:lnTo>
                  <a:lnTo>
                    <a:pt x="774954" y="100584"/>
                  </a:lnTo>
                  <a:lnTo>
                    <a:pt x="720750" y="107835"/>
                  </a:lnTo>
                  <a:lnTo>
                    <a:pt x="666915" y="113309"/>
                  </a:lnTo>
                  <a:lnTo>
                    <a:pt x="613143" y="117284"/>
                  </a:lnTo>
                  <a:lnTo>
                    <a:pt x="559092" y="120053"/>
                  </a:lnTo>
                  <a:lnTo>
                    <a:pt x="504444" y="121920"/>
                  </a:lnTo>
                  <a:lnTo>
                    <a:pt x="482346" y="121945"/>
                  </a:lnTo>
                  <a:lnTo>
                    <a:pt x="460248" y="122682"/>
                  </a:lnTo>
                  <a:lnTo>
                    <a:pt x="438150" y="122682"/>
                  </a:lnTo>
                  <a:lnTo>
                    <a:pt x="389318" y="122034"/>
                  </a:lnTo>
                  <a:lnTo>
                    <a:pt x="340499" y="120904"/>
                  </a:lnTo>
                  <a:lnTo>
                    <a:pt x="291706" y="119024"/>
                  </a:lnTo>
                  <a:lnTo>
                    <a:pt x="242963" y="116141"/>
                  </a:lnTo>
                  <a:lnTo>
                    <a:pt x="194310" y="112014"/>
                  </a:lnTo>
                  <a:lnTo>
                    <a:pt x="160782" y="108204"/>
                  </a:lnTo>
                  <a:lnTo>
                    <a:pt x="126682" y="103949"/>
                  </a:lnTo>
                  <a:lnTo>
                    <a:pt x="54406" y="90322"/>
                  </a:lnTo>
                  <a:lnTo>
                    <a:pt x="16764" y="76962"/>
                  </a:lnTo>
                  <a:lnTo>
                    <a:pt x="11430" y="73914"/>
                  </a:lnTo>
                  <a:lnTo>
                    <a:pt x="12192" y="73914"/>
                  </a:lnTo>
                  <a:lnTo>
                    <a:pt x="8382" y="70866"/>
                  </a:lnTo>
                  <a:lnTo>
                    <a:pt x="6096" y="68580"/>
                  </a:lnTo>
                  <a:lnTo>
                    <a:pt x="3810" y="65532"/>
                  </a:lnTo>
                  <a:lnTo>
                    <a:pt x="4572" y="65532"/>
                  </a:lnTo>
                  <a:lnTo>
                    <a:pt x="3810" y="64008"/>
                  </a:lnTo>
                  <a:lnTo>
                    <a:pt x="3810" y="63246"/>
                  </a:lnTo>
                  <a:lnTo>
                    <a:pt x="3810" y="61722"/>
                  </a:lnTo>
                  <a:lnTo>
                    <a:pt x="4572" y="60198"/>
                  </a:lnTo>
                  <a:lnTo>
                    <a:pt x="3810" y="60960"/>
                  </a:lnTo>
                  <a:lnTo>
                    <a:pt x="5334" y="58928"/>
                  </a:lnTo>
                  <a:lnTo>
                    <a:pt x="6096" y="57912"/>
                  </a:lnTo>
                  <a:lnTo>
                    <a:pt x="5334" y="57912"/>
                  </a:lnTo>
                  <a:lnTo>
                    <a:pt x="8382" y="54864"/>
                  </a:lnTo>
                  <a:lnTo>
                    <a:pt x="12192" y="51816"/>
                  </a:lnTo>
                  <a:lnTo>
                    <a:pt x="11430" y="52578"/>
                  </a:lnTo>
                  <a:lnTo>
                    <a:pt x="12192" y="52133"/>
                  </a:lnTo>
                  <a:lnTo>
                    <a:pt x="65112" y="33032"/>
                  </a:lnTo>
                  <a:lnTo>
                    <a:pt x="115824" y="23622"/>
                  </a:lnTo>
                  <a:lnTo>
                    <a:pt x="130302" y="21336"/>
                  </a:lnTo>
                  <a:lnTo>
                    <a:pt x="129540" y="21336"/>
                  </a:lnTo>
                  <a:lnTo>
                    <a:pt x="144780" y="19812"/>
                  </a:lnTo>
                  <a:lnTo>
                    <a:pt x="194818" y="14528"/>
                  </a:lnTo>
                  <a:lnTo>
                    <a:pt x="246240" y="10236"/>
                  </a:lnTo>
                  <a:lnTo>
                    <a:pt x="298767" y="6934"/>
                  </a:lnTo>
                  <a:lnTo>
                    <a:pt x="352094" y="4648"/>
                  </a:lnTo>
                  <a:lnTo>
                    <a:pt x="405968" y="3416"/>
                  </a:lnTo>
                  <a:lnTo>
                    <a:pt x="460108" y="3251"/>
                  </a:lnTo>
                  <a:lnTo>
                    <a:pt x="514235" y="4178"/>
                  </a:lnTo>
                  <a:lnTo>
                    <a:pt x="568071" y="6210"/>
                  </a:lnTo>
                  <a:lnTo>
                    <a:pt x="621334" y="9372"/>
                  </a:lnTo>
                  <a:lnTo>
                    <a:pt x="673760" y="13690"/>
                  </a:lnTo>
                  <a:lnTo>
                    <a:pt x="725055" y="19202"/>
                  </a:lnTo>
                  <a:lnTo>
                    <a:pt x="774954" y="25908"/>
                  </a:lnTo>
                  <a:lnTo>
                    <a:pt x="787908" y="28194"/>
                  </a:lnTo>
                  <a:lnTo>
                    <a:pt x="787146" y="28194"/>
                  </a:lnTo>
                  <a:lnTo>
                    <a:pt x="787908" y="28333"/>
                  </a:lnTo>
                  <a:lnTo>
                    <a:pt x="827189" y="37109"/>
                  </a:lnTo>
                  <a:lnTo>
                    <a:pt x="860298" y="49530"/>
                  </a:lnTo>
                  <a:lnTo>
                    <a:pt x="859536" y="49530"/>
                  </a:lnTo>
                  <a:lnTo>
                    <a:pt x="860298" y="49961"/>
                  </a:lnTo>
                  <a:lnTo>
                    <a:pt x="864870" y="52578"/>
                  </a:lnTo>
                  <a:lnTo>
                    <a:pt x="864870" y="51816"/>
                  </a:lnTo>
                  <a:lnTo>
                    <a:pt x="868680" y="54851"/>
                  </a:lnTo>
                  <a:lnTo>
                    <a:pt x="867918" y="54864"/>
                  </a:lnTo>
                  <a:lnTo>
                    <a:pt x="868680" y="55613"/>
                  </a:lnTo>
                  <a:lnTo>
                    <a:pt x="870966" y="57912"/>
                  </a:lnTo>
                  <a:lnTo>
                    <a:pt x="872490" y="60960"/>
                  </a:lnTo>
                  <a:lnTo>
                    <a:pt x="872490" y="54635"/>
                  </a:lnTo>
                  <a:lnTo>
                    <a:pt x="820775" y="31521"/>
                  </a:lnTo>
                  <a:lnTo>
                    <a:pt x="761238" y="19812"/>
                  </a:lnTo>
                  <a:lnTo>
                    <a:pt x="731520" y="16002"/>
                  </a:lnTo>
                  <a:lnTo>
                    <a:pt x="682472" y="10185"/>
                  </a:lnTo>
                  <a:lnTo>
                    <a:pt x="632663" y="6007"/>
                  </a:lnTo>
                  <a:lnTo>
                    <a:pt x="582510" y="3149"/>
                  </a:lnTo>
                  <a:lnTo>
                    <a:pt x="532511" y="1257"/>
                  </a:lnTo>
                  <a:lnTo>
                    <a:pt x="483108" y="0"/>
                  </a:lnTo>
                  <a:lnTo>
                    <a:pt x="389318" y="88"/>
                  </a:lnTo>
                  <a:lnTo>
                    <a:pt x="343738" y="1244"/>
                  </a:lnTo>
                  <a:lnTo>
                    <a:pt x="293763" y="3149"/>
                  </a:lnTo>
                  <a:lnTo>
                    <a:pt x="243662" y="6032"/>
                  </a:lnTo>
                  <a:lnTo>
                    <a:pt x="193865" y="10210"/>
                  </a:lnTo>
                  <a:lnTo>
                    <a:pt x="144780" y="16002"/>
                  </a:lnTo>
                  <a:lnTo>
                    <a:pt x="129540" y="17526"/>
                  </a:lnTo>
                  <a:lnTo>
                    <a:pt x="89293" y="24333"/>
                  </a:lnTo>
                  <a:lnTo>
                    <a:pt x="27647" y="40157"/>
                  </a:lnTo>
                  <a:lnTo>
                    <a:pt x="762" y="59436"/>
                  </a:lnTo>
                  <a:lnTo>
                    <a:pt x="0" y="60960"/>
                  </a:lnTo>
                  <a:lnTo>
                    <a:pt x="0" y="63246"/>
                  </a:lnTo>
                  <a:lnTo>
                    <a:pt x="0" y="64770"/>
                  </a:lnTo>
                  <a:lnTo>
                    <a:pt x="0" y="310896"/>
                  </a:lnTo>
                  <a:lnTo>
                    <a:pt x="762" y="312420"/>
                  </a:lnTo>
                  <a:lnTo>
                    <a:pt x="2286" y="316230"/>
                  </a:lnTo>
                  <a:lnTo>
                    <a:pt x="3810" y="317030"/>
                  </a:lnTo>
                  <a:lnTo>
                    <a:pt x="5334" y="317830"/>
                  </a:lnTo>
                  <a:lnTo>
                    <a:pt x="11430" y="321043"/>
                  </a:lnTo>
                  <a:lnTo>
                    <a:pt x="32778" y="332308"/>
                  </a:lnTo>
                  <a:lnTo>
                    <a:pt x="75450" y="344855"/>
                  </a:lnTo>
                  <a:lnTo>
                    <a:pt x="126987" y="354330"/>
                  </a:lnTo>
                  <a:lnTo>
                    <a:pt x="184111" y="361188"/>
                  </a:lnTo>
                  <a:lnTo>
                    <a:pt x="243662" y="365874"/>
                  </a:lnTo>
                  <a:lnTo>
                    <a:pt x="301917" y="368820"/>
                  </a:lnTo>
                  <a:lnTo>
                    <a:pt x="356019" y="370497"/>
                  </a:lnTo>
                  <a:lnTo>
                    <a:pt x="402526" y="371360"/>
                  </a:lnTo>
                  <a:lnTo>
                    <a:pt x="438150" y="371856"/>
                  </a:lnTo>
                  <a:lnTo>
                    <a:pt x="483108" y="371856"/>
                  </a:lnTo>
                  <a:lnTo>
                    <a:pt x="562495" y="369379"/>
                  </a:lnTo>
                  <a:lnTo>
                    <a:pt x="623379" y="366141"/>
                  </a:lnTo>
                  <a:lnTo>
                    <a:pt x="689610" y="360921"/>
                  </a:lnTo>
                  <a:lnTo>
                    <a:pt x="754608" y="353263"/>
                  </a:lnTo>
                  <a:lnTo>
                    <a:pt x="787908" y="347103"/>
                  </a:lnTo>
                  <a:lnTo>
                    <a:pt x="811771" y="342696"/>
                  </a:lnTo>
                  <a:lnTo>
                    <a:pt x="831342" y="336296"/>
                  </a:lnTo>
                  <a:lnTo>
                    <a:pt x="854532" y="328726"/>
                  </a:lnTo>
                  <a:lnTo>
                    <a:pt x="860298" y="324002"/>
                  </a:lnTo>
                  <a:lnTo>
                    <a:pt x="867918" y="317754"/>
                  </a:lnTo>
                  <a:lnTo>
                    <a:pt x="872490" y="314007"/>
                  </a:lnTo>
                  <a:lnTo>
                    <a:pt x="876300" y="310896"/>
                  </a:lnTo>
                  <a:lnTo>
                    <a:pt x="876300" y="64770"/>
                  </a:lnTo>
                  <a:lnTo>
                    <a:pt x="876300" y="63246"/>
                  </a:lnTo>
                  <a:lnTo>
                    <a:pt x="876300" y="60960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2713735" y="3491738"/>
            <a:ext cx="16319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5" dirty="0">
                <a:latin typeface="Arial MT"/>
                <a:cs typeface="Arial MT"/>
              </a:rPr>
              <a:t>C2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2340864" y="3722370"/>
            <a:ext cx="876300" cy="372110"/>
            <a:chOff x="2340864" y="3722370"/>
            <a:chExt cx="876300" cy="372110"/>
          </a:xfrm>
        </p:grpSpPr>
        <p:pic>
          <p:nvPicPr>
            <p:cNvPr id="52" name="object 5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342388" y="3724656"/>
              <a:ext cx="873251" cy="368046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2340864" y="3722370"/>
              <a:ext cx="876300" cy="372110"/>
            </a:xfrm>
            <a:custGeom>
              <a:avLst/>
              <a:gdLst/>
              <a:ahLst/>
              <a:cxnLst/>
              <a:rect l="l" t="t" r="r" b="b"/>
              <a:pathLst>
                <a:path w="876300" h="372110">
                  <a:moveTo>
                    <a:pt x="876300" y="60960"/>
                  </a:moveTo>
                  <a:lnTo>
                    <a:pt x="875538" y="59436"/>
                  </a:lnTo>
                  <a:lnTo>
                    <a:pt x="874014" y="55626"/>
                  </a:lnTo>
                  <a:lnTo>
                    <a:pt x="872490" y="54673"/>
                  </a:lnTo>
                  <a:lnTo>
                    <a:pt x="872490" y="310896"/>
                  </a:lnTo>
                  <a:lnTo>
                    <a:pt x="870966" y="313944"/>
                  </a:lnTo>
                  <a:lnTo>
                    <a:pt x="867918" y="316992"/>
                  </a:lnTo>
                  <a:lnTo>
                    <a:pt x="868680" y="316992"/>
                  </a:lnTo>
                  <a:lnTo>
                    <a:pt x="864870" y="320040"/>
                  </a:lnTo>
                  <a:lnTo>
                    <a:pt x="859536" y="322326"/>
                  </a:lnTo>
                  <a:lnTo>
                    <a:pt x="860298" y="322326"/>
                  </a:lnTo>
                  <a:lnTo>
                    <a:pt x="854202" y="325374"/>
                  </a:lnTo>
                  <a:lnTo>
                    <a:pt x="847344" y="328422"/>
                  </a:lnTo>
                  <a:lnTo>
                    <a:pt x="839457" y="330796"/>
                  </a:lnTo>
                  <a:lnTo>
                    <a:pt x="830580" y="333756"/>
                  </a:lnTo>
                  <a:lnTo>
                    <a:pt x="831342" y="333756"/>
                  </a:lnTo>
                  <a:lnTo>
                    <a:pt x="821436" y="336042"/>
                  </a:lnTo>
                  <a:lnTo>
                    <a:pt x="810768" y="339090"/>
                  </a:lnTo>
                  <a:lnTo>
                    <a:pt x="799338" y="341376"/>
                  </a:lnTo>
                  <a:lnTo>
                    <a:pt x="787146" y="343662"/>
                  </a:lnTo>
                  <a:lnTo>
                    <a:pt x="787908" y="343662"/>
                  </a:lnTo>
                  <a:lnTo>
                    <a:pt x="721194" y="353771"/>
                  </a:lnTo>
                  <a:lnTo>
                    <a:pt x="667181" y="359435"/>
                  </a:lnTo>
                  <a:lnTo>
                    <a:pt x="613003" y="363423"/>
                  </a:lnTo>
                  <a:lnTo>
                    <a:pt x="558723" y="366141"/>
                  </a:lnTo>
                  <a:lnTo>
                    <a:pt x="504444" y="368046"/>
                  </a:lnTo>
                  <a:lnTo>
                    <a:pt x="389382" y="368033"/>
                  </a:lnTo>
                  <a:lnTo>
                    <a:pt x="340537" y="367030"/>
                  </a:lnTo>
                  <a:lnTo>
                    <a:pt x="291680" y="365048"/>
                  </a:lnTo>
                  <a:lnTo>
                    <a:pt x="242900" y="362077"/>
                  </a:lnTo>
                  <a:lnTo>
                    <a:pt x="194310" y="358140"/>
                  </a:lnTo>
                  <a:lnTo>
                    <a:pt x="177546" y="355854"/>
                  </a:lnTo>
                  <a:lnTo>
                    <a:pt x="160782" y="354330"/>
                  </a:lnTo>
                  <a:lnTo>
                    <a:pt x="90347" y="344081"/>
                  </a:lnTo>
                  <a:lnTo>
                    <a:pt x="22098" y="325374"/>
                  </a:lnTo>
                  <a:lnTo>
                    <a:pt x="16764" y="322326"/>
                  </a:lnTo>
                  <a:lnTo>
                    <a:pt x="11430" y="320040"/>
                  </a:lnTo>
                  <a:lnTo>
                    <a:pt x="12192" y="320040"/>
                  </a:lnTo>
                  <a:lnTo>
                    <a:pt x="8382" y="316992"/>
                  </a:lnTo>
                  <a:lnTo>
                    <a:pt x="5334" y="313944"/>
                  </a:lnTo>
                  <a:lnTo>
                    <a:pt x="6096" y="313944"/>
                  </a:lnTo>
                  <a:lnTo>
                    <a:pt x="3810" y="310896"/>
                  </a:lnTo>
                  <a:lnTo>
                    <a:pt x="4572" y="311658"/>
                  </a:lnTo>
                  <a:lnTo>
                    <a:pt x="3810" y="310134"/>
                  </a:lnTo>
                  <a:lnTo>
                    <a:pt x="3810" y="71818"/>
                  </a:lnTo>
                  <a:lnTo>
                    <a:pt x="5334" y="72771"/>
                  </a:lnTo>
                  <a:lnTo>
                    <a:pt x="11430" y="76555"/>
                  </a:lnTo>
                  <a:lnTo>
                    <a:pt x="55778" y="94843"/>
                  </a:lnTo>
                  <a:lnTo>
                    <a:pt x="115062" y="106680"/>
                  </a:lnTo>
                  <a:lnTo>
                    <a:pt x="129540" y="108204"/>
                  </a:lnTo>
                  <a:lnTo>
                    <a:pt x="144780" y="110490"/>
                  </a:lnTo>
                  <a:lnTo>
                    <a:pt x="194284" y="115963"/>
                  </a:lnTo>
                  <a:lnTo>
                    <a:pt x="243928" y="120027"/>
                  </a:lnTo>
                  <a:lnTo>
                    <a:pt x="293649" y="122974"/>
                  </a:lnTo>
                  <a:lnTo>
                    <a:pt x="343408" y="125031"/>
                  </a:lnTo>
                  <a:lnTo>
                    <a:pt x="393192" y="126492"/>
                  </a:lnTo>
                  <a:lnTo>
                    <a:pt x="460248" y="126492"/>
                  </a:lnTo>
                  <a:lnTo>
                    <a:pt x="483108" y="125730"/>
                  </a:lnTo>
                  <a:lnTo>
                    <a:pt x="532739" y="124802"/>
                  </a:lnTo>
                  <a:lnTo>
                    <a:pt x="582599" y="122936"/>
                  </a:lnTo>
                  <a:lnTo>
                    <a:pt x="632472" y="120027"/>
                  </a:lnTo>
                  <a:lnTo>
                    <a:pt x="682167" y="115925"/>
                  </a:lnTo>
                  <a:lnTo>
                    <a:pt x="731520" y="110490"/>
                  </a:lnTo>
                  <a:lnTo>
                    <a:pt x="746760" y="108204"/>
                  </a:lnTo>
                  <a:lnTo>
                    <a:pt x="761238" y="106680"/>
                  </a:lnTo>
                  <a:lnTo>
                    <a:pt x="820610" y="94830"/>
                  </a:lnTo>
                  <a:lnTo>
                    <a:pt x="860298" y="79527"/>
                  </a:lnTo>
                  <a:lnTo>
                    <a:pt x="867918" y="74714"/>
                  </a:lnTo>
                  <a:lnTo>
                    <a:pt x="872490" y="71831"/>
                  </a:lnTo>
                  <a:lnTo>
                    <a:pt x="872490" y="65532"/>
                  </a:lnTo>
                  <a:lnTo>
                    <a:pt x="870966" y="68580"/>
                  </a:lnTo>
                  <a:lnTo>
                    <a:pt x="868680" y="70866"/>
                  </a:lnTo>
                  <a:lnTo>
                    <a:pt x="864870" y="73914"/>
                  </a:lnTo>
                  <a:lnTo>
                    <a:pt x="859536" y="76962"/>
                  </a:lnTo>
                  <a:lnTo>
                    <a:pt x="860298" y="76962"/>
                  </a:lnTo>
                  <a:lnTo>
                    <a:pt x="854202" y="80010"/>
                  </a:lnTo>
                  <a:lnTo>
                    <a:pt x="847344" y="82296"/>
                  </a:lnTo>
                  <a:lnTo>
                    <a:pt x="839724" y="85344"/>
                  </a:lnTo>
                  <a:lnTo>
                    <a:pt x="830580" y="88392"/>
                  </a:lnTo>
                  <a:lnTo>
                    <a:pt x="831342" y="87630"/>
                  </a:lnTo>
                  <a:lnTo>
                    <a:pt x="821436" y="90678"/>
                  </a:lnTo>
                  <a:lnTo>
                    <a:pt x="810768" y="92964"/>
                  </a:lnTo>
                  <a:lnTo>
                    <a:pt x="799338" y="96012"/>
                  </a:lnTo>
                  <a:lnTo>
                    <a:pt x="787146" y="98298"/>
                  </a:lnTo>
                  <a:lnTo>
                    <a:pt x="787908" y="98298"/>
                  </a:lnTo>
                  <a:lnTo>
                    <a:pt x="774954" y="100584"/>
                  </a:lnTo>
                  <a:lnTo>
                    <a:pt x="721156" y="107988"/>
                  </a:lnTo>
                  <a:lnTo>
                    <a:pt x="667131" y="113487"/>
                  </a:lnTo>
                  <a:lnTo>
                    <a:pt x="612965" y="117424"/>
                  </a:lnTo>
                  <a:lnTo>
                    <a:pt x="558711" y="120129"/>
                  </a:lnTo>
                  <a:lnTo>
                    <a:pt x="504444" y="121920"/>
                  </a:lnTo>
                  <a:lnTo>
                    <a:pt x="482346" y="121945"/>
                  </a:lnTo>
                  <a:lnTo>
                    <a:pt x="460248" y="122682"/>
                  </a:lnTo>
                  <a:lnTo>
                    <a:pt x="410946" y="122364"/>
                  </a:lnTo>
                  <a:lnTo>
                    <a:pt x="360210" y="121539"/>
                  </a:lnTo>
                  <a:lnTo>
                    <a:pt x="308533" y="119938"/>
                  </a:lnTo>
                  <a:lnTo>
                    <a:pt x="256463" y="117297"/>
                  </a:lnTo>
                  <a:lnTo>
                    <a:pt x="204520" y="113322"/>
                  </a:lnTo>
                  <a:lnTo>
                    <a:pt x="153263" y="107746"/>
                  </a:lnTo>
                  <a:lnTo>
                    <a:pt x="103187" y="100291"/>
                  </a:lnTo>
                  <a:lnTo>
                    <a:pt x="54864" y="90678"/>
                  </a:lnTo>
                  <a:lnTo>
                    <a:pt x="45720" y="87630"/>
                  </a:lnTo>
                  <a:lnTo>
                    <a:pt x="45720" y="88392"/>
                  </a:lnTo>
                  <a:lnTo>
                    <a:pt x="36576" y="85344"/>
                  </a:lnTo>
                  <a:lnTo>
                    <a:pt x="28956" y="82296"/>
                  </a:lnTo>
                  <a:lnTo>
                    <a:pt x="22098" y="80010"/>
                  </a:lnTo>
                  <a:lnTo>
                    <a:pt x="11430" y="73914"/>
                  </a:lnTo>
                  <a:lnTo>
                    <a:pt x="12192" y="73914"/>
                  </a:lnTo>
                  <a:lnTo>
                    <a:pt x="8382" y="70866"/>
                  </a:lnTo>
                  <a:lnTo>
                    <a:pt x="8382" y="71628"/>
                  </a:lnTo>
                  <a:lnTo>
                    <a:pt x="5334" y="68580"/>
                  </a:lnTo>
                  <a:lnTo>
                    <a:pt x="6096" y="68580"/>
                  </a:lnTo>
                  <a:lnTo>
                    <a:pt x="3810" y="65532"/>
                  </a:lnTo>
                  <a:lnTo>
                    <a:pt x="4572" y="65532"/>
                  </a:lnTo>
                  <a:lnTo>
                    <a:pt x="3810" y="64008"/>
                  </a:lnTo>
                  <a:lnTo>
                    <a:pt x="3810" y="63246"/>
                  </a:lnTo>
                  <a:lnTo>
                    <a:pt x="3810" y="62484"/>
                  </a:lnTo>
                  <a:lnTo>
                    <a:pt x="4572" y="60960"/>
                  </a:lnTo>
                  <a:lnTo>
                    <a:pt x="3810" y="60960"/>
                  </a:lnTo>
                  <a:lnTo>
                    <a:pt x="5334" y="58928"/>
                  </a:lnTo>
                  <a:lnTo>
                    <a:pt x="6096" y="57912"/>
                  </a:lnTo>
                  <a:lnTo>
                    <a:pt x="5334" y="57912"/>
                  </a:lnTo>
                  <a:lnTo>
                    <a:pt x="8382" y="54864"/>
                  </a:lnTo>
                  <a:lnTo>
                    <a:pt x="8382" y="55626"/>
                  </a:lnTo>
                  <a:lnTo>
                    <a:pt x="11430" y="53187"/>
                  </a:lnTo>
                  <a:lnTo>
                    <a:pt x="12192" y="52578"/>
                  </a:lnTo>
                  <a:lnTo>
                    <a:pt x="11430" y="52578"/>
                  </a:lnTo>
                  <a:lnTo>
                    <a:pt x="16764" y="49530"/>
                  </a:lnTo>
                  <a:lnTo>
                    <a:pt x="65189" y="33210"/>
                  </a:lnTo>
                  <a:lnTo>
                    <a:pt x="115824" y="23622"/>
                  </a:lnTo>
                  <a:lnTo>
                    <a:pt x="129540" y="21463"/>
                  </a:lnTo>
                  <a:lnTo>
                    <a:pt x="130302" y="21336"/>
                  </a:lnTo>
                  <a:lnTo>
                    <a:pt x="129540" y="21336"/>
                  </a:lnTo>
                  <a:lnTo>
                    <a:pt x="144780" y="19812"/>
                  </a:lnTo>
                  <a:lnTo>
                    <a:pt x="195478" y="14528"/>
                  </a:lnTo>
                  <a:lnTo>
                    <a:pt x="247192" y="10236"/>
                  </a:lnTo>
                  <a:lnTo>
                    <a:pt x="299707" y="6946"/>
                  </a:lnTo>
                  <a:lnTo>
                    <a:pt x="352831" y="4699"/>
                  </a:lnTo>
                  <a:lnTo>
                    <a:pt x="406361" y="3479"/>
                  </a:lnTo>
                  <a:lnTo>
                    <a:pt x="460070" y="3340"/>
                  </a:lnTo>
                  <a:lnTo>
                    <a:pt x="513778" y="4279"/>
                  </a:lnTo>
                  <a:lnTo>
                    <a:pt x="567270" y="6311"/>
                  </a:lnTo>
                  <a:lnTo>
                    <a:pt x="620331" y="9486"/>
                  </a:lnTo>
                  <a:lnTo>
                    <a:pt x="672769" y="13792"/>
                  </a:lnTo>
                  <a:lnTo>
                    <a:pt x="724382" y="19265"/>
                  </a:lnTo>
                  <a:lnTo>
                    <a:pt x="774954" y="25908"/>
                  </a:lnTo>
                  <a:lnTo>
                    <a:pt x="787908" y="28194"/>
                  </a:lnTo>
                  <a:lnTo>
                    <a:pt x="787146" y="28194"/>
                  </a:lnTo>
                  <a:lnTo>
                    <a:pt x="787908" y="28346"/>
                  </a:lnTo>
                  <a:lnTo>
                    <a:pt x="826973" y="37261"/>
                  </a:lnTo>
                  <a:lnTo>
                    <a:pt x="860298" y="49530"/>
                  </a:lnTo>
                  <a:lnTo>
                    <a:pt x="859536" y="49530"/>
                  </a:lnTo>
                  <a:lnTo>
                    <a:pt x="860298" y="49974"/>
                  </a:lnTo>
                  <a:lnTo>
                    <a:pt x="864870" y="52578"/>
                  </a:lnTo>
                  <a:lnTo>
                    <a:pt x="867918" y="55016"/>
                  </a:lnTo>
                  <a:lnTo>
                    <a:pt x="868680" y="55626"/>
                  </a:lnTo>
                  <a:lnTo>
                    <a:pt x="870966" y="57912"/>
                  </a:lnTo>
                  <a:lnTo>
                    <a:pt x="872490" y="60960"/>
                  </a:lnTo>
                  <a:lnTo>
                    <a:pt x="872490" y="54673"/>
                  </a:lnTo>
                  <a:lnTo>
                    <a:pt x="820521" y="31546"/>
                  </a:lnTo>
                  <a:lnTo>
                    <a:pt x="761238" y="19812"/>
                  </a:lnTo>
                  <a:lnTo>
                    <a:pt x="731520" y="16002"/>
                  </a:lnTo>
                  <a:lnTo>
                    <a:pt x="682193" y="10617"/>
                  </a:lnTo>
                  <a:lnTo>
                    <a:pt x="632472" y="6388"/>
                  </a:lnTo>
                  <a:lnTo>
                    <a:pt x="582561" y="3251"/>
                  </a:lnTo>
                  <a:lnTo>
                    <a:pt x="532701" y="1143"/>
                  </a:lnTo>
                  <a:lnTo>
                    <a:pt x="483108" y="0"/>
                  </a:lnTo>
                  <a:lnTo>
                    <a:pt x="415290" y="0"/>
                  </a:lnTo>
                  <a:lnTo>
                    <a:pt x="376428" y="901"/>
                  </a:lnTo>
                  <a:lnTo>
                    <a:pt x="325031" y="2349"/>
                  </a:lnTo>
                  <a:lnTo>
                    <a:pt x="265544" y="4914"/>
                  </a:lnTo>
                  <a:lnTo>
                    <a:pt x="202412" y="9220"/>
                  </a:lnTo>
                  <a:lnTo>
                    <a:pt x="140081" y="15849"/>
                  </a:lnTo>
                  <a:lnTo>
                    <a:pt x="82981" y="25387"/>
                  </a:lnTo>
                  <a:lnTo>
                    <a:pt x="35560" y="38455"/>
                  </a:lnTo>
                  <a:lnTo>
                    <a:pt x="762" y="59436"/>
                  </a:lnTo>
                  <a:lnTo>
                    <a:pt x="0" y="60960"/>
                  </a:lnTo>
                  <a:lnTo>
                    <a:pt x="0" y="63246"/>
                  </a:lnTo>
                  <a:lnTo>
                    <a:pt x="0" y="64770"/>
                  </a:lnTo>
                  <a:lnTo>
                    <a:pt x="0" y="310896"/>
                  </a:lnTo>
                  <a:lnTo>
                    <a:pt x="762" y="312420"/>
                  </a:lnTo>
                  <a:lnTo>
                    <a:pt x="2286" y="316230"/>
                  </a:lnTo>
                  <a:lnTo>
                    <a:pt x="3810" y="317754"/>
                  </a:lnTo>
                  <a:lnTo>
                    <a:pt x="5334" y="319278"/>
                  </a:lnTo>
                  <a:lnTo>
                    <a:pt x="64897" y="342760"/>
                  </a:lnTo>
                  <a:lnTo>
                    <a:pt x="130302" y="354444"/>
                  </a:lnTo>
                  <a:lnTo>
                    <a:pt x="160782" y="358140"/>
                  </a:lnTo>
                  <a:lnTo>
                    <a:pt x="211416" y="363359"/>
                  </a:lnTo>
                  <a:lnTo>
                    <a:pt x="262547" y="367258"/>
                  </a:lnTo>
                  <a:lnTo>
                    <a:pt x="313880" y="369925"/>
                  </a:lnTo>
                  <a:lnTo>
                    <a:pt x="365150" y="371436"/>
                  </a:lnTo>
                  <a:lnTo>
                    <a:pt x="406361" y="371779"/>
                  </a:lnTo>
                  <a:lnTo>
                    <a:pt x="483108" y="371856"/>
                  </a:lnTo>
                  <a:lnTo>
                    <a:pt x="513003" y="371386"/>
                  </a:lnTo>
                  <a:lnTo>
                    <a:pt x="561911" y="369722"/>
                  </a:lnTo>
                  <a:lnTo>
                    <a:pt x="623074" y="366445"/>
                  </a:lnTo>
                  <a:lnTo>
                    <a:pt x="689737" y="361137"/>
                  </a:lnTo>
                  <a:lnTo>
                    <a:pt x="755142" y="353352"/>
                  </a:lnTo>
                  <a:lnTo>
                    <a:pt x="812546" y="342671"/>
                  </a:lnTo>
                  <a:lnTo>
                    <a:pt x="855179" y="328663"/>
                  </a:lnTo>
                  <a:lnTo>
                    <a:pt x="860298" y="324358"/>
                  </a:lnTo>
                  <a:lnTo>
                    <a:pt x="868680" y="317309"/>
                  </a:lnTo>
                  <a:lnTo>
                    <a:pt x="872490" y="314109"/>
                  </a:lnTo>
                  <a:lnTo>
                    <a:pt x="876300" y="310896"/>
                  </a:lnTo>
                  <a:lnTo>
                    <a:pt x="876300" y="64770"/>
                  </a:lnTo>
                  <a:lnTo>
                    <a:pt x="876300" y="63246"/>
                  </a:lnTo>
                  <a:lnTo>
                    <a:pt x="876300" y="60960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2713735" y="3859021"/>
            <a:ext cx="16319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5" dirty="0">
                <a:latin typeface="Arial MT"/>
                <a:cs typeface="Arial MT"/>
              </a:rPr>
              <a:t>D2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3351276" y="2528316"/>
            <a:ext cx="876300" cy="372110"/>
            <a:chOff x="3351276" y="2528316"/>
            <a:chExt cx="876300" cy="372110"/>
          </a:xfrm>
        </p:grpSpPr>
        <p:pic>
          <p:nvPicPr>
            <p:cNvPr id="56" name="object 5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353562" y="2530602"/>
              <a:ext cx="872489" cy="368046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3351276" y="2528315"/>
              <a:ext cx="876300" cy="372110"/>
            </a:xfrm>
            <a:custGeom>
              <a:avLst/>
              <a:gdLst/>
              <a:ahLst/>
              <a:cxnLst/>
              <a:rect l="l" t="t" r="r" b="b"/>
              <a:pathLst>
                <a:path w="876300" h="372110">
                  <a:moveTo>
                    <a:pt x="876300" y="60960"/>
                  </a:moveTo>
                  <a:lnTo>
                    <a:pt x="875538" y="59436"/>
                  </a:lnTo>
                  <a:lnTo>
                    <a:pt x="874014" y="55626"/>
                  </a:lnTo>
                  <a:lnTo>
                    <a:pt x="872490" y="54673"/>
                  </a:lnTo>
                  <a:lnTo>
                    <a:pt x="872490" y="310896"/>
                  </a:lnTo>
                  <a:lnTo>
                    <a:pt x="870966" y="313944"/>
                  </a:lnTo>
                  <a:lnTo>
                    <a:pt x="867918" y="316992"/>
                  </a:lnTo>
                  <a:lnTo>
                    <a:pt x="868680" y="316992"/>
                  </a:lnTo>
                  <a:lnTo>
                    <a:pt x="864870" y="319278"/>
                  </a:lnTo>
                  <a:lnTo>
                    <a:pt x="859536" y="322326"/>
                  </a:lnTo>
                  <a:lnTo>
                    <a:pt x="860298" y="322326"/>
                  </a:lnTo>
                  <a:lnTo>
                    <a:pt x="854202" y="325374"/>
                  </a:lnTo>
                  <a:lnTo>
                    <a:pt x="800658" y="340525"/>
                  </a:lnTo>
                  <a:lnTo>
                    <a:pt x="750620" y="349783"/>
                  </a:lnTo>
                  <a:lnTo>
                    <a:pt x="698246" y="356603"/>
                  </a:lnTo>
                  <a:lnTo>
                    <a:pt x="644613" y="361378"/>
                  </a:lnTo>
                  <a:lnTo>
                    <a:pt x="590727" y="364515"/>
                  </a:lnTo>
                  <a:lnTo>
                    <a:pt x="537667" y="366407"/>
                  </a:lnTo>
                  <a:lnTo>
                    <a:pt x="486448" y="367449"/>
                  </a:lnTo>
                  <a:lnTo>
                    <a:pt x="438150" y="368046"/>
                  </a:lnTo>
                  <a:lnTo>
                    <a:pt x="393954" y="368046"/>
                  </a:lnTo>
                  <a:lnTo>
                    <a:pt x="344335" y="366483"/>
                  </a:lnTo>
                  <a:lnTo>
                    <a:pt x="290487" y="364477"/>
                  </a:lnTo>
                  <a:lnTo>
                    <a:pt x="234251" y="361378"/>
                  </a:lnTo>
                  <a:lnTo>
                    <a:pt x="177444" y="356552"/>
                  </a:lnTo>
                  <a:lnTo>
                    <a:pt x="121920" y="349377"/>
                  </a:lnTo>
                  <a:lnTo>
                    <a:pt x="69519" y="339191"/>
                  </a:lnTo>
                  <a:lnTo>
                    <a:pt x="22098" y="325374"/>
                  </a:lnTo>
                  <a:lnTo>
                    <a:pt x="11430" y="319278"/>
                  </a:lnTo>
                  <a:lnTo>
                    <a:pt x="12192" y="320040"/>
                  </a:lnTo>
                  <a:lnTo>
                    <a:pt x="8382" y="316992"/>
                  </a:lnTo>
                  <a:lnTo>
                    <a:pt x="5334" y="313944"/>
                  </a:lnTo>
                  <a:lnTo>
                    <a:pt x="6096" y="313944"/>
                  </a:lnTo>
                  <a:lnTo>
                    <a:pt x="3810" y="310896"/>
                  </a:lnTo>
                  <a:lnTo>
                    <a:pt x="4572" y="311658"/>
                  </a:lnTo>
                  <a:lnTo>
                    <a:pt x="3810" y="310134"/>
                  </a:lnTo>
                  <a:lnTo>
                    <a:pt x="3810" y="71818"/>
                  </a:lnTo>
                  <a:lnTo>
                    <a:pt x="5334" y="72771"/>
                  </a:lnTo>
                  <a:lnTo>
                    <a:pt x="11430" y="76555"/>
                  </a:lnTo>
                  <a:lnTo>
                    <a:pt x="25285" y="85166"/>
                  </a:lnTo>
                  <a:lnTo>
                    <a:pt x="55753" y="94767"/>
                  </a:lnTo>
                  <a:lnTo>
                    <a:pt x="87668" y="101384"/>
                  </a:lnTo>
                  <a:lnTo>
                    <a:pt x="115062" y="106680"/>
                  </a:lnTo>
                  <a:lnTo>
                    <a:pt x="129540" y="108204"/>
                  </a:lnTo>
                  <a:lnTo>
                    <a:pt x="144780" y="110490"/>
                  </a:lnTo>
                  <a:lnTo>
                    <a:pt x="194297" y="115938"/>
                  </a:lnTo>
                  <a:lnTo>
                    <a:pt x="244144" y="120053"/>
                  </a:lnTo>
                  <a:lnTo>
                    <a:pt x="294144" y="122961"/>
                  </a:lnTo>
                  <a:lnTo>
                    <a:pt x="344144" y="124815"/>
                  </a:lnTo>
                  <a:lnTo>
                    <a:pt x="393954" y="125730"/>
                  </a:lnTo>
                  <a:lnTo>
                    <a:pt x="416052" y="126492"/>
                  </a:lnTo>
                  <a:lnTo>
                    <a:pt x="460248" y="126492"/>
                  </a:lnTo>
                  <a:lnTo>
                    <a:pt x="483108" y="125730"/>
                  </a:lnTo>
                  <a:lnTo>
                    <a:pt x="532726" y="124802"/>
                  </a:lnTo>
                  <a:lnTo>
                    <a:pt x="582587" y="122948"/>
                  </a:lnTo>
                  <a:lnTo>
                    <a:pt x="632472" y="120053"/>
                  </a:lnTo>
                  <a:lnTo>
                    <a:pt x="682193" y="115951"/>
                  </a:lnTo>
                  <a:lnTo>
                    <a:pt x="731520" y="110490"/>
                  </a:lnTo>
                  <a:lnTo>
                    <a:pt x="746760" y="108204"/>
                  </a:lnTo>
                  <a:lnTo>
                    <a:pt x="761238" y="106680"/>
                  </a:lnTo>
                  <a:lnTo>
                    <a:pt x="788327" y="101434"/>
                  </a:lnTo>
                  <a:lnTo>
                    <a:pt x="820623" y="94754"/>
                  </a:lnTo>
                  <a:lnTo>
                    <a:pt x="851420" y="85090"/>
                  </a:lnTo>
                  <a:lnTo>
                    <a:pt x="860298" y="79502"/>
                  </a:lnTo>
                  <a:lnTo>
                    <a:pt x="868680" y="74231"/>
                  </a:lnTo>
                  <a:lnTo>
                    <a:pt x="872490" y="71831"/>
                  </a:lnTo>
                  <a:lnTo>
                    <a:pt x="872490" y="65532"/>
                  </a:lnTo>
                  <a:lnTo>
                    <a:pt x="870966" y="68580"/>
                  </a:lnTo>
                  <a:lnTo>
                    <a:pt x="870966" y="67818"/>
                  </a:lnTo>
                  <a:lnTo>
                    <a:pt x="867918" y="70866"/>
                  </a:lnTo>
                  <a:lnTo>
                    <a:pt x="868680" y="70866"/>
                  </a:lnTo>
                  <a:lnTo>
                    <a:pt x="864870" y="73914"/>
                  </a:lnTo>
                  <a:lnTo>
                    <a:pt x="859536" y="76962"/>
                  </a:lnTo>
                  <a:lnTo>
                    <a:pt x="860298" y="76962"/>
                  </a:lnTo>
                  <a:lnTo>
                    <a:pt x="854202" y="80010"/>
                  </a:lnTo>
                  <a:lnTo>
                    <a:pt x="854202" y="79248"/>
                  </a:lnTo>
                  <a:lnTo>
                    <a:pt x="847344" y="82296"/>
                  </a:lnTo>
                  <a:lnTo>
                    <a:pt x="839724" y="85344"/>
                  </a:lnTo>
                  <a:lnTo>
                    <a:pt x="795058" y="96189"/>
                  </a:lnTo>
                  <a:lnTo>
                    <a:pt x="748398" y="104482"/>
                  </a:lnTo>
                  <a:lnTo>
                    <a:pt x="700341" y="110629"/>
                  </a:lnTo>
                  <a:lnTo>
                    <a:pt x="651484" y="115023"/>
                  </a:lnTo>
                  <a:lnTo>
                    <a:pt x="602437" y="118033"/>
                  </a:lnTo>
                  <a:lnTo>
                    <a:pt x="553808" y="120053"/>
                  </a:lnTo>
                  <a:lnTo>
                    <a:pt x="506209" y="121475"/>
                  </a:lnTo>
                  <a:lnTo>
                    <a:pt x="460248" y="122682"/>
                  </a:lnTo>
                  <a:lnTo>
                    <a:pt x="416052" y="122682"/>
                  </a:lnTo>
                  <a:lnTo>
                    <a:pt x="369912" y="121488"/>
                  </a:lnTo>
                  <a:lnTo>
                    <a:pt x="322300" y="120065"/>
                  </a:lnTo>
                  <a:lnTo>
                    <a:pt x="273761" y="118033"/>
                  </a:lnTo>
                  <a:lnTo>
                    <a:pt x="224840" y="115011"/>
                  </a:lnTo>
                  <a:lnTo>
                    <a:pt x="176098" y="110604"/>
                  </a:lnTo>
                  <a:lnTo>
                    <a:pt x="128104" y="104457"/>
                  </a:lnTo>
                  <a:lnTo>
                    <a:pt x="81407" y="96164"/>
                  </a:lnTo>
                  <a:lnTo>
                    <a:pt x="36576" y="85344"/>
                  </a:lnTo>
                  <a:lnTo>
                    <a:pt x="22098" y="79248"/>
                  </a:lnTo>
                  <a:lnTo>
                    <a:pt x="22098" y="80010"/>
                  </a:lnTo>
                  <a:lnTo>
                    <a:pt x="11430" y="73914"/>
                  </a:lnTo>
                  <a:lnTo>
                    <a:pt x="12192" y="73914"/>
                  </a:lnTo>
                  <a:lnTo>
                    <a:pt x="8382" y="70866"/>
                  </a:lnTo>
                  <a:lnTo>
                    <a:pt x="6096" y="68580"/>
                  </a:lnTo>
                  <a:lnTo>
                    <a:pt x="3810" y="65532"/>
                  </a:lnTo>
                  <a:lnTo>
                    <a:pt x="4572" y="65532"/>
                  </a:lnTo>
                  <a:lnTo>
                    <a:pt x="3810" y="64008"/>
                  </a:lnTo>
                  <a:lnTo>
                    <a:pt x="3810" y="63246"/>
                  </a:lnTo>
                  <a:lnTo>
                    <a:pt x="3810" y="61722"/>
                  </a:lnTo>
                  <a:lnTo>
                    <a:pt x="4572" y="60198"/>
                  </a:lnTo>
                  <a:lnTo>
                    <a:pt x="3810" y="60960"/>
                  </a:lnTo>
                  <a:lnTo>
                    <a:pt x="5334" y="58928"/>
                  </a:lnTo>
                  <a:lnTo>
                    <a:pt x="6096" y="57912"/>
                  </a:lnTo>
                  <a:lnTo>
                    <a:pt x="5334" y="57912"/>
                  </a:lnTo>
                  <a:lnTo>
                    <a:pt x="8382" y="54864"/>
                  </a:lnTo>
                  <a:lnTo>
                    <a:pt x="8382" y="55626"/>
                  </a:lnTo>
                  <a:lnTo>
                    <a:pt x="11430" y="53187"/>
                  </a:lnTo>
                  <a:lnTo>
                    <a:pt x="12192" y="52578"/>
                  </a:lnTo>
                  <a:lnTo>
                    <a:pt x="11430" y="52578"/>
                  </a:lnTo>
                  <a:lnTo>
                    <a:pt x="22098" y="46482"/>
                  </a:lnTo>
                  <a:lnTo>
                    <a:pt x="28956" y="43434"/>
                  </a:lnTo>
                  <a:lnTo>
                    <a:pt x="28956" y="44196"/>
                  </a:lnTo>
                  <a:lnTo>
                    <a:pt x="36576" y="41148"/>
                  </a:lnTo>
                  <a:lnTo>
                    <a:pt x="92367" y="27686"/>
                  </a:lnTo>
                  <a:lnTo>
                    <a:pt x="141198" y="19888"/>
                  </a:lnTo>
                  <a:lnTo>
                    <a:pt x="190919" y="14236"/>
                  </a:lnTo>
                  <a:lnTo>
                    <a:pt x="240284" y="10299"/>
                  </a:lnTo>
                  <a:lnTo>
                    <a:pt x="288036" y="7620"/>
                  </a:lnTo>
                  <a:lnTo>
                    <a:pt x="308610" y="6096"/>
                  </a:lnTo>
                  <a:lnTo>
                    <a:pt x="329184" y="5334"/>
                  </a:lnTo>
                  <a:lnTo>
                    <a:pt x="377291" y="4216"/>
                  </a:lnTo>
                  <a:lnTo>
                    <a:pt x="416052" y="3797"/>
                  </a:lnTo>
                  <a:lnTo>
                    <a:pt x="473036" y="3860"/>
                  </a:lnTo>
                  <a:lnTo>
                    <a:pt x="520801" y="4737"/>
                  </a:lnTo>
                  <a:lnTo>
                    <a:pt x="568591" y="6375"/>
                  </a:lnTo>
                  <a:lnTo>
                    <a:pt x="616445" y="8851"/>
                  </a:lnTo>
                  <a:lnTo>
                    <a:pt x="664464" y="12192"/>
                  </a:lnTo>
                  <a:lnTo>
                    <a:pt x="699516" y="16002"/>
                  </a:lnTo>
                  <a:lnTo>
                    <a:pt x="698754" y="16002"/>
                  </a:lnTo>
                  <a:lnTo>
                    <a:pt x="699516" y="16078"/>
                  </a:lnTo>
                  <a:lnTo>
                    <a:pt x="746760" y="21615"/>
                  </a:lnTo>
                  <a:lnTo>
                    <a:pt x="809650" y="32677"/>
                  </a:lnTo>
                  <a:lnTo>
                    <a:pt x="847344" y="44196"/>
                  </a:lnTo>
                  <a:lnTo>
                    <a:pt x="847344" y="43434"/>
                  </a:lnTo>
                  <a:lnTo>
                    <a:pt x="854202" y="46482"/>
                  </a:lnTo>
                  <a:lnTo>
                    <a:pt x="860298" y="49530"/>
                  </a:lnTo>
                  <a:lnTo>
                    <a:pt x="859536" y="49530"/>
                  </a:lnTo>
                  <a:lnTo>
                    <a:pt x="860298" y="49974"/>
                  </a:lnTo>
                  <a:lnTo>
                    <a:pt x="864870" y="52578"/>
                  </a:lnTo>
                  <a:lnTo>
                    <a:pt x="867918" y="55016"/>
                  </a:lnTo>
                  <a:lnTo>
                    <a:pt x="868680" y="55626"/>
                  </a:lnTo>
                  <a:lnTo>
                    <a:pt x="870966" y="57912"/>
                  </a:lnTo>
                  <a:lnTo>
                    <a:pt x="872490" y="60960"/>
                  </a:lnTo>
                  <a:lnTo>
                    <a:pt x="872490" y="54673"/>
                  </a:lnTo>
                  <a:lnTo>
                    <a:pt x="820534" y="31407"/>
                  </a:lnTo>
                  <a:lnTo>
                    <a:pt x="761238" y="19812"/>
                  </a:lnTo>
                  <a:lnTo>
                    <a:pt x="731520" y="16002"/>
                  </a:lnTo>
                  <a:lnTo>
                    <a:pt x="682472" y="10198"/>
                  </a:lnTo>
                  <a:lnTo>
                    <a:pt x="632650" y="6032"/>
                  </a:lnTo>
                  <a:lnTo>
                    <a:pt x="582510" y="3162"/>
                  </a:lnTo>
                  <a:lnTo>
                    <a:pt x="532511" y="1257"/>
                  </a:lnTo>
                  <a:lnTo>
                    <a:pt x="486448" y="88"/>
                  </a:lnTo>
                  <a:lnTo>
                    <a:pt x="416052" y="0"/>
                  </a:lnTo>
                  <a:lnTo>
                    <a:pt x="382193" y="749"/>
                  </a:lnTo>
                  <a:lnTo>
                    <a:pt x="337985" y="1854"/>
                  </a:lnTo>
                  <a:lnTo>
                    <a:pt x="286588" y="3771"/>
                  </a:lnTo>
                  <a:lnTo>
                    <a:pt x="231114" y="6908"/>
                  </a:lnTo>
                  <a:lnTo>
                    <a:pt x="174688" y="11684"/>
                  </a:lnTo>
                  <a:lnTo>
                    <a:pt x="120472" y="18516"/>
                  </a:lnTo>
                  <a:lnTo>
                    <a:pt x="71564" y="27838"/>
                  </a:lnTo>
                  <a:lnTo>
                    <a:pt x="31127" y="40068"/>
                  </a:lnTo>
                  <a:lnTo>
                    <a:pt x="762" y="59436"/>
                  </a:lnTo>
                  <a:lnTo>
                    <a:pt x="0" y="60960"/>
                  </a:lnTo>
                  <a:lnTo>
                    <a:pt x="0" y="63246"/>
                  </a:lnTo>
                  <a:lnTo>
                    <a:pt x="0" y="64770"/>
                  </a:lnTo>
                  <a:lnTo>
                    <a:pt x="0" y="310896"/>
                  </a:lnTo>
                  <a:lnTo>
                    <a:pt x="762" y="312420"/>
                  </a:lnTo>
                  <a:lnTo>
                    <a:pt x="2286" y="316230"/>
                  </a:lnTo>
                  <a:lnTo>
                    <a:pt x="3810" y="317754"/>
                  </a:lnTo>
                  <a:lnTo>
                    <a:pt x="5334" y="319278"/>
                  </a:lnTo>
                  <a:lnTo>
                    <a:pt x="64820" y="342595"/>
                  </a:lnTo>
                  <a:lnTo>
                    <a:pt x="129540" y="354330"/>
                  </a:lnTo>
                  <a:lnTo>
                    <a:pt x="144780" y="355854"/>
                  </a:lnTo>
                  <a:lnTo>
                    <a:pt x="160782" y="358140"/>
                  </a:lnTo>
                  <a:lnTo>
                    <a:pt x="211378" y="363220"/>
                  </a:lnTo>
                  <a:lnTo>
                    <a:pt x="262534" y="367017"/>
                  </a:lnTo>
                  <a:lnTo>
                    <a:pt x="313905" y="369633"/>
                  </a:lnTo>
                  <a:lnTo>
                    <a:pt x="365175" y="371208"/>
                  </a:lnTo>
                  <a:lnTo>
                    <a:pt x="416052" y="371856"/>
                  </a:lnTo>
                  <a:lnTo>
                    <a:pt x="486448" y="371792"/>
                  </a:lnTo>
                  <a:lnTo>
                    <a:pt x="562025" y="369481"/>
                  </a:lnTo>
                  <a:lnTo>
                    <a:pt x="623138" y="366217"/>
                  </a:lnTo>
                  <a:lnTo>
                    <a:pt x="689711" y="360959"/>
                  </a:lnTo>
                  <a:lnTo>
                    <a:pt x="755027" y="353250"/>
                  </a:lnTo>
                  <a:lnTo>
                    <a:pt x="812380" y="342646"/>
                  </a:lnTo>
                  <a:lnTo>
                    <a:pt x="855040" y="328676"/>
                  </a:lnTo>
                  <a:lnTo>
                    <a:pt x="868680" y="317271"/>
                  </a:lnTo>
                  <a:lnTo>
                    <a:pt x="872490" y="314083"/>
                  </a:lnTo>
                  <a:lnTo>
                    <a:pt x="876300" y="310896"/>
                  </a:lnTo>
                  <a:lnTo>
                    <a:pt x="876300" y="64770"/>
                  </a:lnTo>
                  <a:lnTo>
                    <a:pt x="876300" y="63246"/>
                  </a:lnTo>
                  <a:lnTo>
                    <a:pt x="876300" y="60960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3718052" y="2664967"/>
            <a:ext cx="15684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10" dirty="0">
                <a:latin typeface="Arial MT"/>
                <a:cs typeface="Arial MT"/>
              </a:rPr>
              <a:t>A3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3351276" y="2941320"/>
            <a:ext cx="876300" cy="372745"/>
            <a:chOff x="3351276" y="2941320"/>
            <a:chExt cx="876300" cy="372745"/>
          </a:xfrm>
        </p:grpSpPr>
        <p:pic>
          <p:nvPicPr>
            <p:cNvPr id="60" name="object 6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353562" y="2944368"/>
              <a:ext cx="872489" cy="367284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3351276" y="2941319"/>
              <a:ext cx="876300" cy="372745"/>
            </a:xfrm>
            <a:custGeom>
              <a:avLst/>
              <a:gdLst/>
              <a:ahLst/>
              <a:cxnLst/>
              <a:rect l="l" t="t" r="r" b="b"/>
              <a:pathLst>
                <a:path w="876300" h="372745">
                  <a:moveTo>
                    <a:pt x="876300" y="61722"/>
                  </a:moveTo>
                  <a:lnTo>
                    <a:pt x="875538" y="59436"/>
                  </a:lnTo>
                  <a:lnTo>
                    <a:pt x="874014" y="56388"/>
                  </a:lnTo>
                  <a:lnTo>
                    <a:pt x="872490" y="55359"/>
                  </a:lnTo>
                  <a:lnTo>
                    <a:pt x="872490" y="60960"/>
                  </a:lnTo>
                  <a:lnTo>
                    <a:pt x="872490" y="63246"/>
                  </a:lnTo>
                  <a:lnTo>
                    <a:pt x="872490" y="65532"/>
                  </a:lnTo>
                  <a:lnTo>
                    <a:pt x="872490" y="71882"/>
                  </a:lnTo>
                  <a:lnTo>
                    <a:pt x="872490" y="311658"/>
                  </a:lnTo>
                  <a:lnTo>
                    <a:pt x="870966" y="314706"/>
                  </a:lnTo>
                  <a:lnTo>
                    <a:pt x="870966" y="313944"/>
                  </a:lnTo>
                  <a:lnTo>
                    <a:pt x="867918" y="316992"/>
                  </a:lnTo>
                  <a:lnTo>
                    <a:pt x="868680" y="316992"/>
                  </a:lnTo>
                  <a:lnTo>
                    <a:pt x="864870" y="320040"/>
                  </a:lnTo>
                  <a:lnTo>
                    <a:pt x="859536" y="323088"/>
                  </a:lnTo>
                  <a:lnTo>
                    <a:pt x="860298" y="323088"/>
                  </a:lnTo>
                  <a:lnTo>
                    <a:pt x="854202" y="325374"/>
                  </a:lnTo>
                  <a:lnTo>
                    <a:pt x="797433" y="341134"/>
                  </a:lnTo>
                  <a:lnTo>
                    <a:pt x="746760" y="350583"/>
                  </a:lnTo>
                  <a:lnTo>
                    <a:pt x="695820" y="357263"/>
                  </a:lnTo>
                  <a:lnTo>
                    <a:pt x="644398" y="361772"/>
                  </a:lnTo>
                  <a:lnTo>
                    <a:pt x="592772" y="364642"/>
                  </a:lnTo>
                  <a:lnTo>
                    <a:pt x="541083" y="366407"/>
                  </a:lnTo>
                  <a:lnTo>
                    <a:pt x="438150" y="368808"/>
                  </a:lnTo>
                  <a:lnTo>
                    <a:pt x="416052" y="368808"/>
                  </a:lnTo>
                  <a:lnTo>
                    <a:pt x="393954" y="368046"/>
                  </a:lnTo>
                  <a:lnTo>
                    <a:pt x="371856" y="368046"/>
                  </a:lnTo>
                  <a:lnTo>
                    <a:pt x="323202" y="366369"/>
                  </a:lnTo>
                  <a:lnTo>
                    <a:pt x="274586" y="364070"/>
                  </a:lnTo>
                  <a:lnTo>
                    <a:pt x="226021" y="360895"/>
                  </a:lnTo>
                  <a:lnTo>
                    <a:pt x="177546" y="356616"/>
                  </a:lnTo>
                  <a:lnTo>
                    <a:pt x="160782" y="354330"/>
                  </a:lnTo>
                  <a:lnTo>
                    <a:pt x="144780" y="352806"/>
                  </a:lnTo>
                  <a:lnTo>
                    <a:pt x="86118" y="343242"/>
                  </a:lnTo>
                  <a:lnTo>
                    <a:pt x="28956" y="328422"/>
                  </a:lnTo>
                  <a:lnTo>
                    <a:pt x="22098" y="325374"/>
                  </a:lnTo>
                  <a:lnTo>
                    <a:pt x="16764" y="323088"/>
                  </a:lnTo>
                  <a:lnTo>
                    <a:pt x="11430" y="320040"/>
                  </a:lnTo>
                  <a:lnTo>
                    <a:pt x="12192" y="320040"/>
                  </a:lnTo>
                  <a:lnTo>
                    <a:pt x="8382" y="316992"/>
                  </a:lnTo>
                  <a:lnTo>
                    <a:pt x="6096" y="314706"/>
                  </a:lnTo>
                  <a:lnTo>
                    <a:pt x="3810" y="311658"/>
                  </a:lnTo>
                  <a:lnTo>
                    <a:pt x="4572" y="311658"/>
                  </a:lnTo>
                  <a:lnTo>
                    <a:pt x="3810" y="310134"/>
                  </a:lnTo>
                  <a:lnTo>
                    <a:pt x="3810" y="71869"/>
                  </a:lnTo>
                  <a:lnTo>
                    <a:pt x="5334" y="72872"/>
                  </a:lnTo>
                  <a:lnTo>
                    <a:pt x="12192" y="77368"/>
                  </a:lnTo>
                  <a:lnTo>
                    <a:pt x="55613" y="95161"/>
                  </a:lnTo>
                  <a:lnTo>
                    <a:pt x="115062" y="106680"/>
                  </a:lnTo>
                  <a:lnTo>
                    <a:pt x="144780" y="110490"/>
                  </a:lnTo>
                  <a:lnTo>
                    <a:pt x="194398" y="116344"/>
                  </a:lnTo>
                  <a:lnTo>
                    <a:pt x="244170" y="120586"/>
                  </a:lnTo>
                  <a:lnTo>
                    <a:pt x="294055" y="123494"/>
                  </a:lnTo>
                  <a:lnTo>
                    <a:pt x="344500" y="125374"/>
                  </a:lnTo>
                  <a:lnTo>
                    <a:pt x="393954" y="126492"/>
                  </a:lnTo>
                  <a:lnTo>
                    <a:pt x="486448" y="126415"/>
                  </a:lnTo>
                  <a:lnTo>
                    <a:pt x="532511" y="125234"/>
                  </a:lnTo>
                  <a:lnTo>
                    <a:pt x="582510" y="123342"/>
                  </a:lnTo>
                  <a:lnTo>
                    <a:pt x="632663" y="120484"/>
                  </a:lnTo>
                  <a:lnTo>
                    <a:pt x="682472" y="116306"/>
                  </a:lnTo>
                  <a:lnTo>
                    <a:pt x="731520" y="110490"/>
                  </a:lnTo>
                  <a:lnTo>
                    <a:pt x="746760" y="108966"/>
                  </a:lnTo>
                  <a:lnTo>
                    <a:pt x="786942" y="102273"/>
                  </a:lnTo>
                  <a:lnTo>
                    <a:pt x="853059" y="84823"/>
                  </a:lnTo>
                  <a:lnTo>
                    <a:pt x="868680" y="74422"/>
                  </a:lnTo>
                  <a:lnTo>
                    <a:pt x="872490" y="71882"/>
                  </a:lnTo>
                  <a:lnTo>
                    <a:pt x="872490" y="65532"/>
                  </a:lnTo>
                  <a:lnTo>
                    <a:pt x="870966" y="68580"/>
                  </a:lnTo>
                  <a:lnTo>
                    <a:pt x="867918" y="71628"/>
                  </a:lnTo>
                  <a:lnTo>
                    <a:pt x="868680" y="71628"/>
                  </a:lnTo>
                  <a:lnTo>
                    <a:pt x="864870" y="74676"/>
                  </a:lnTo>
                  <a:lnTo>
                    <a:pt x="864870" y="73914"/>
                  </a:lnTo>
                  <a:lnTo>
                    <a:pt x="859536" y="76962"/>
                  </a:lnTo>
                  <a:lnTo>
                    <a:pt x="800658" y="95161"/>
                  </a:lnTo>
                  <a:lnTo>
                    <a:pt x="750620" y="104419"/>
                  </a:lnTo>
                  <a:lnTo>
                    <a:pt x="698246" y="111239"/>
                  </a:lnTo>
                  <a:lnTo>
                    <a:pt x="644613" y="116014"/>
                  </a:lnTo>
                  <a:lnTo>
                    <a:pt x="590727" y="119151"/>
                  </a:lnTo>
                  <a:lnTo>
                    <a:pt x="537667" y="121043"/>
                  </a:lnTo>
                  <a:lnTo>
                    <a:pt x="486448" y="122085"/>
                  </a:lnTo>
                  <a:lnTo>
                    <a:pt x="438150" y="122682"/>
                  </a:lnTo>
                  <a:lnTo>
                    <a:pt x="393954" y="122682"/>
                  </a:lnTo>
                  <a:lnTo>
                    <a:pt x="344004" y="121208"/>
                  </a:lnTo>
                  <a:lnTo>
                    <a:pt x="290664" y="119227"/>
                  </a:lnTo>
                  <a:lnTo>
                    <a:pt x="234327" y="116090"/>
                  </a:lnTo>
                  <a:lnTo>
                    <a:pt x="177406" y="111213"/>
                  </a:lnTo>
                  <a:lnTo>
                    <a:pt x="121793" y="103974"/>
                  </a:lnTo>
                  <a:lnTo>
                    <a:pt x="69380" y="93776"/>
                  </a:lnTo>
                  <a:lnTo>
                    <a:pt x="22098" y="80010"/>
                  </a:lnTo>
                  <a:lnTo>
                    <a:pt x="11430" y="73914"/>
                  </a:lnTo>
                  <a:lnTo>
                    <a:pt x="12192" y="74676"/>
                  </a:lnTo>
                  <a:lnTo>
                    <a:pt x="8382" y="71628"/>
                  </a:lnTo>
                  <a:lnTo>
                    <a:pt x="5334" y="68580"/>
                  </a:lnTo>
                  <a:lnTo>
                    <a:pt x="6096" y="68580"/>
                  </a:lnTo>
                  <a:lnTo>
                    <a:pt x="3810" y="65532"/>
                  </a:lnTo>
                  <a:lnTo>
                    <a:pt x="4572" y="66294"/>
                  </a:lnTo>
                  <a:lnTo>
                    <a:pt x="3810" y="64770"/>
                  </a:lnTo>
                  <a:lnTo>
                    <a:pt x="3810" y="63246"/>
                  </a:lnTo>
                  <a:lnTo>
                    <a:pt x="3810" y="62484"/>
                  </a:lnTo>
                  <a:lnTo>
                    <a:pt x="4572" y="60960"/>
                  </a:lnTo>
                  <a:lnTo>
                    <a:pt x="3810" y="60960"/>
                  </a:lnTo>
                  <a:lnTo>
                    <a:pt x="5334" y="58928"/>
                  </a:lnTo>
                  <a:lnTo>
                    <a:pt x="6096" y="57912"/>
                  </a:lnTo>
                  <a:lnTo>
                    <a:pt x="8382" y="55626"/>
                  </a:lnTo>
                  <a:lnTo>
                    <a:pt x="11430" y="53187"/>
                  </a:lnTo>
                  <a:lnTo>
                    <a:pt x="12192" y="52578"/>
                  </a:lnTo>
                  <a:lnTo>
                    <a:pt x="11430" y="52578"/>
                  </a:lnTo>
                  <a:lnTo>
                    <a:pt x="61493" y="34404"/>
                  </a:lnTo>
                  <a:lnTo>
                    <a:pt x="76962" y="31242"/>
                  </a:lnTo>
                  <a:lnTo>
                    <a:pt x="89154" y="28194"/>
                  </a:lnTo>
                  <a:lnTo>
                    <a:pt x="89154" y="28956"/>
                  </a:lnTo>
                  <a:lnTo>
                    <a:pt x="102108" y="26670"/>
                  </a:lnTo>
                  <a:lnTo>
                    <a:pt x="115900" y="24384"/>
                  </a:lnTo>
                  <a:lnTo>
                    <a:pt x="163436" y="17932"/>
                  </a:lnTo>
                  <a:lnTo>
                    <a:pt x="211759" y="12890"/>
                  </a:lnTo>
                  <a:lnTo>
                    <a:pt x="260565" y="9131"/>
                  </a:lnTo>
                  <a:lnTo>
                    <a:pt x="309638" y="6502"/>
                  </a:lnTo>
                  <a:lnTo>
                    <a:pt x="358787" y="4864"/>
                  </a:lnTo>
                  <a:lnTo>
                    <a:pt x="407771" y="4089"/>
                  </a:lnTo>
                  <a:lnTo>
                    <a:pt x="461010" y="4089"/>
                  </a:lnTo>
                  <a:lnTo>
                    <a:pt x="504444" y="4572"/>
                  </a:lnTo>
                  <a:lnTo>
                    <a:pt x="547116" y="6096"/>
                  </a:lnTo>
                  <a:lnTo>
                    <a:pt x="595249" y="8420"/>
                  </a:lnTo>
                  <a:lnTo>
                    <a:pt x="646353" y="11493"/>
                  </a:lnTo>
                  <a:lnTo>
                    <a:pt x="698766" y="15976"/>
                  </a:lnTo>
                  <a:lnTo>
                    <a:pt x="750849" y="22504"/>
                  </a:lnTo>
                  <a:lnTo>
                    <a:pt x="800925" y="31699"/>
                  </a:lnTo>
                  <a:lnTo>
                    <a:pt x="847344" y="44196"/>
                  </a:lnTo>
                  <a:lnTo>
                    <a:pt x="854202" y="47244"/>
                  </a:lnTo>
                  <a:lnTo>
                    <a:pt x="860298" y="49530"/>
                  </a:lnTo>
                  <a:lnTo>
                    <a:pt x="859536" y="49530"/>
                  </a:lnTo>
                  <a:lnTo>
                    <a:pt x="860298" y="49974"/>
                  </a:lnTo>
                  <a:lnTo>
                    <a:pt x="864870" y="52578"/>
                  </a:lnTo>
                  <a:lnTo>
                    <a:pt x="868680" y="55626"/>
                  </a:lnTo>
                  <a:lnTo>
                    <a:pt x="867918" y="55626"/>
                  </a:lnTo>
                  <a:lnTo>
                    <a:pt x="868680" y="56388"/>
                  </a:lnTo>
                  <a:lnTo>
                    <a:pt x="870966" y="58674"/>
                  </a:lnTo>
                  <a:lnTo>
                    <a:pt x="870966" y="57912"/>
                  </a:lnTo>
                  <a:lnTo>
                    <a:pt x="872490" y="60960"/>
                  </a:lnTo>
                  <a:lnTo>
                    <a:pt x="872490" y="55359"/>
                  </a:lnTo>
                  <a:lnTo>
                    <a:pt x="820889" y="31965"/>
                  </a:lnTo>
                  <a:lnTo>
                    <a:pt x="761238" y="20574"/>
                  </a:lnTo>
                  <a:lnTo>
                    <a:pt x="682155" y="10693"/>
                  </a:lnTo>
                  <a:lnTo>
                    <a:pt x="632447" y="6604"/>
                  </a:lnTo>
                  <a:lnTo>
                    <a:pt x="582587" y="3644"/>
                  </a:lnTo>
                  <a:lnTo>
                    <a:pt x="532739" y="1727"/>
                  </a:lnTo>
                  <a:lnTo>
                    <a:pt x="483108" y="762"/>
                  </a:lnTo>
                  <a:lnTo>
                    <a:pt x="461010" y="0"/>
                  </a:lnTo>
                  <a:lnTo>
                    <a:pt x="393192" y="0"/>
                  </a:lnTo>
                  <a:lnTo>
                    <a:pt x="343027" y="1612"/>
                  </a:lnTo>
                  <a:lnTo>
                    <a:pt x="293471" y="3683"/>
                  </a:lnTo>
                  <a:lnTo>
                    <a:pt x="244144" y="6527"/>
                  </a:lnTo>
                  <a:lnTo>
                    <a:pt x="194703" y="10528"/>
                  </a:lnTo>
                  <a:lnTo>
                    <a:pt x="144780" y="16002"/>
                  </a:lnTo>
                  <a:lnTo>
                    <a:pt x="86766" y="25552"/>
                  </a:lnTo>
                  <a:lnTo>
                    <a:pt x="30759" y="39370"/>
                  </a:lnTo>
                  <a:lnTo>
                    <a:pt x="0" y="61722"/>
                  </a:lnTo>
                  <a:lnTo>
                    <a:pt x="0" y="64008"/>
                  </a:lnTo>
                  <a:lnTo>
                    <a:pt x="0" y="65532"/>
                  </a:lnTo>
                  <a:lnTo>
                    <a:pt x="0" y="310896"/>
                  </a:lnTo>
                  <a:lnTo>
                    <a:pt x="762" y="313182"/>
                  </a:lnTo>
                  <a:lnTo>
                    <a:pt x="2286" y="316230"/>
                  </a:lnTo>
                  <a:lnTo>
                    <a:pt x="3810" y="318135"/>
                  </a:lnTo>
                  <a:lnTo>
                    <a:pt x="5334" y="320040"/>
                  </a:lnTo>
                  <a:lnTo>
                    <a:pt x="65405" y="343217"/>
                  </a:lnTo>
                  <a:lnTo>
                    <a:pt x="129540" y="354330"/>
                  </a:lnTo>
                  <a:lnTo>
                    <a:pt x="160782" y="358140"/>
                  </a:lnTo>
                  <a:lnTo>
                    <a:pt x="211759" y="363537"/>
                  </a:lnTo>
                  <a:lnTo>
                    <a:pt x="262559" y="367271"/>
                  </a:lnTo>
                  <a:lnTo>
                    <a:pt x="313842" y="369798"/>
                  </a:lnTo>
                  <a:lnTo>
                    <a:pt x="365074" y="371449"/>
                  </a:lnTo>
                  <a:lnTo>
                    <a:pt x="416052" y="372618"/>
                  </a:lnTo>
                  <a:lnTo>
                    <a:pt x="461010" y="372592"/>
                  </a:lnTo>
                  <a:lnTo>
                    <a:pt x="483108" y="371856"/>
                  </a:lnTo>
                  <a:lnTo>
                    <a:pt x="512559" y="371436"/>
                  </a:lnTo>
                  <a:lnTo>
                    <a:pt x="561441" y="369785"/>
                  </a:lnTo>
                  <a:lnTo>
                    <a:pt x="622846" y="366509"/>
                  </a:lnTo>
                  <a:lnTo>
                    <a:pt x="689889" y="361175"/>
                  </a:lnTo>
                  <a:lnTo>
                    <a:pt x="755650" y="353364"/>
                  </a:lnTo>
                  <a:lnTo>
                    <a:pt x="813231" y="342658"/>
                  </a:lnTo>
                  <a:lnTo>
                    <a:pt x="855751" y="328650"/>
                  </a:lnTo>
                  <a:lnTo>
                    <a:pt x="868680" y="317487"/>
                  </a:lnTo>
                  <a:lnTo>
                    <a:pt x="872490" y="314198"/>
                  </a:lnTo>
                  <a:lnTo>
                    <a:pt x="876300" y="310896"/>
                  </a:lnTo>
                  <a:lnTo>
                    <a:pt x="876300" y="65532"/>
                  </a:lnTo>
                  <a:lnTo>
                    <a:pt x="876300" y="64008"/>
                  </a:lnTo>
                  <a:lnTo>
                    <a:pt x="876300" y="61722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3724147" y="3077972"/>
            <a:ext cx="15684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10" dirty="0">
                <a:latin typeface="Arial MT"/>
                <a:cs typeface="Arial MT"/>
              </a:rPr>
              <a:t>B3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3351276" y="3355085"/>
            <a:ext cx="876300" cy="372110"/>
            <a:chOff x="3351276" y="3355085"/>
            <a:chExt cx="876300" cy="372110"/>
          </a:xfrm>
        </p:grpSpPr>
        <p:pic>
          <p:nvPicPr>
            <p:cNvPr id="64" name="object 6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353562" y="3357371"/>
              <a:ext cx="872489" cy="368045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3351276" y="3355098"/>
              <a:ext cx="876300" cy="372110"/>
            </a:xfrm>
            <a:custGeom>
              <a:avLst/>
              <a:gdLst/>
              <a:ahLst/>
              <a:cxnLst/>
              <a:rect l="l" t="t" r="r" b="b"/>
              <a:pathLst>
                <a:path w="876300" h="372110">
                  <a:moveTo>
                    <a:pt x="876300" y="60960"/>
                  </a:moveTo>
                  <a:lnTo>
                    <a:pt x="875538" y="59436"/>
                  </a:lnTo>
                  <a:lnTo>
                    <a:pt x="874014" y="55626"/>
                  </a:lnTo>
                  <a:lnTo>
                    <a:pt x="872490" y="54635"/>
                  </a:lnTo>
                  <a:lnTo>
                    <a:pt x="872490" y="310896"/>
                  </a:lnTo>
                  <a:lnTo>
                    <a:pt x="870966" y="313944"/>
                  </a:lnTo>
                  <a:lnTo>
                    <a:pt x="868680" y="316230"/>
                  </a:lnTo>
                  <a:lnTo>
                    <a:pt x="864870" y="319278"/>
                  </a:lnTo>
                  <a:lnTo>
                    <a:pt x="859536" y="322326"/>
                  </a:lnTo>
                  <a:lnTo>
                    <a:pt x="860298" y="322326"/>
                  </a:lnTo>
                  <a:lnTo>
                    <a:pt x="800862" y="340436"/>
                  </a:lnTo>
                  <a:lnTo>
                    <a:pt x="750849" y="349669"/>
                  </a:lnTo>
                  <a:lnTo>
                    <a:pt x="698398" y="356489"/>
                  </a:lnTo>
                  <a:lnTo>
                    <a:pt x="644613" y="361302"/>
                  </a:lnTo>
                  <a:lnTo>
                    <a:pt x="590588" y="364464"/>
                  </a:lnTo>
                  <a:lnTo>
                    <a:pt x="537425" y="366382"/>
                  </a:lnTo>
                  <a:lnTo>
                    <a:pt x="486244" y="367449"/>
                  </a:lnTo>
                  <a:lnTo>
                    <a:pt x="438150" y="368046"/>
                  </a:lnTo>
                  <a:lnTo>
                    <a:pt x="393192" y="368020"/>
                  </a:lnTo>
                  <a:lnTo>
                    <a:pt x="343738" y="366458"/>
                  </a:lnTo>
                  <a:lnTo>
                    <a:pt x="290487" y="364464"/>
                  </a:lnTo>
                  <a:lnTo>
                    <a:pt x="234251" y="361365"/>
                  </a:lnTo>
                  <a:lnTo>
                    <a:pt x="177444" y="356539"/>
                  </a:lnTo>
                  <a:lnTo>
                    <a:pt x="121920" y="349364"/>
                  </a:lnTo>
                  <a:lnTo>
                    <a:pt x="69519" y="339178"/>
                  </a:lnTo>
                  <a:lnTo>
                    <a:pt x="22098" y="325374"/>
                  </a:lnTo>
                  <a:lnTo>
                    <a:pt x="11430" y="319278"/>
                  </a:lnTo>
                  <a:lnTo>
                    <a:pt x="12192" y="319278"/>
                  </a:lnTo>
                  <a:lnTo>
                    <a:pt x="8382" y="316230"/>
                  </a:lnTo>
                  <a:lnTo>
                    <a:pt x="8382" y="316992"/>
                  </a:lnTo>
                  <a:lnTo>
                    <a:pt x="5334" y="313944"/>
                  </a:lnTo>
                  <a:lnTo>
                    <a:pt x="6096" y="313944"/>
                  </a:lnTo>
                  <a:lnTo>
                    <a:pt x="3810" y="310896"/>
                  </a:lnTo>
                  <a:lnTo>
                    <a:pt x="4572" y="311658"/>
                  </a:lnTo>
                  <a:lnTo>
                    <a:pt x="3810" y="310134"/>
                  </a:lnTo>
                  <a:lnTo>
                    <a:pt x="3810" y="69265"/>
                  </a:lnTo>
                  <a:lnTo>
                    <a:pt x="5334" y="70358"/>
                  </a:lnTo>
                  <a:lnTo>
                    <a:pt x="11430" y="74764"/>
                  </a:lnTo>
                  <a:lnTo>
                    <a:pt x="23215" y="83299"/>
                  </a:lnTo>
                  <a:lnTo>
                    <a:pt x="61696" y="96215"/>
                  </a:lnTo>
                  <a:lnTo>
                    <a:pt x="111874" y="106172"/>
                  </a:lnTo>
                  <a:lnTo>
                    <a:pt x="169405" y="113588"/>
                  </a:lnTo>
                  <a:lnTo>
                    <a:pt x="229971" y="118846"/>
                  </a:lnTo>
                  <a:lnTo>
                    <a:pt x="289242" y="122377"/>
                  </a:lnTo>
                  <a:lnTo>
                    <a:pt x="342900" y="124548"/>
                  </a:lnTo>
                  <a:lnTo>
                    <a:pt x="386613" y="125793"/>
                  </a:lnTo>
                  <a:lnTo>
                    <a:pt x="416052" y="126492"/>
                  </a:lnTo>
                  <a:lnTo>
                    <a:pt x="460248" y="126492"/>
                  </a:lnTo>
                  <a:lnTo>
                    <a:pt x="533234" y="124510"/>
                  </a:lnTo>
                  <a:lnTo>
                    <a:pt x="586968" y="122313"/>
                  </a:lnTo>
                  <a:lnTo>
                    <a:pt x="646379" y="118795"/>
                  </a:lnTo>
                  <a:lnTo>
                    <a:pt x="707085" y="113525"/>
                  </a:lnTo>
                  <a:lnTo>
                    <a:pt x="764730" y="106121"/>
                  </a:lnTo>
                  <a:lnTo>
                    <a:pt x="814933" y="96177"/>
                  </a:lnTo>
                  <a:lnTo>
                    <a:pt x="853325" y="83286"/>
                  </a:lnTo>
                  <a:lnTo>
                    <a:pt x="868680" y="72059"/>
                  </a:lnTo>
                  <a:lnTo>
                    <a:pt x="872490" y="69291"/>
                  </a:lnTo>
                  <a:lnTo>
                    <a:pt x="872490" y="65532"/>
                  </a:lnTo>
                  <a:lnTo>
                    <a:pt x="870966" y="68580"/>
                  </a:lnTo>
                  <a:lnTo>
                    <a:pt x="870966" y="67818"/>
                  </a:lnTo>
                  <a:lnTo>
                    <a:pt x="867918" y="70866"/>
                  </a:lnTo>
                  <a:lnTo>
                    <a:pt x="868680" y="70866"/>
                  </a:lnTo>
                  <a:lnTo>
                    <a:pt x="864870" y="73914"/>
                  </a:lnTo>
                  <a:lnTo>
                    <a:pt x="859536" y="76962"/>
                  </a:lnTo>
                  <a:lnTo>
                    <a:pt x="860298" y="76962"/>
                  </a:lnTo>
                  <a:lnTo>
                    <a:pt x="854202" y="79248"/>
                  </a:lnTo>
                  <a:lnTo>
                    <a:pt x="841197" y="84658"/>
                  </a:lnTo>
                  <a:lnTo>
                    <a:pt x="827303" y="89001"/>
                  </a:lnTo>
                  <a:lnTo>
                    <a:pt x="813142" y="92468"/>
                  </a:lnTo>
                  <a:lnTo>
                    <a:pt x="799338" y="95250"/>
                  </a:lnTo>
                  <a:lnTo>
                    <a:pt x="787908" y="98298"/>
                  </a:lnTo>
                  <a:lnTo>
                    <a:pt x="787908" y="97536"/>
                  </a:lnTo>
                  <a:lnTo>
                    <a:pt x="774954" y="100584"/>
                  </a:lnTo>
                  <a:lnTo>
                    <a:pt x="761238" y="102108"/>
                  </a:lnTo>
                  <a:lnTo>
                    <a:pt x="711034" y="108737"/>
                  </a:lnTo>
                  <a:lnTo>
                    <a:pt x="659980" y="113893"/>
                  </a:lnTo>
                  <a:lnTo>
                    <a:pt x="608330" y="117716"/>
                  </a:lnTo>
                  <a:lnTo>
                    <a:pt x="556348" y="120319"/>
                  </a:lnTo>
                  <a:lnTo>
                    <a:pt x="504304" y="121843"/>
                  </a:lnTo>
                  <a:lnTo>
                    <a:pt x="452475" y="122402"/>
                  </a:lnTo>
                  <a:lnTo>
                    <a:pt x="401116" y="122135"/>
                  </a:lnTo>
                  <a:lnTo>
                    <a:pt x="350520" y="121158"/>
                  </a:lnTo>
                  <a:lnTo>
                    <a:pt x="308610" y="119634"/>
                  </a:lnTo>
                  <a:lnTo>
                    <a:pt x="264134" y="117144"/>
                  </a:lnTo>
                  <a:lnTo>
                    <a:pt x="214807" y="113830"/>
                  </a:lnTo>
                  <a:lnTo>
                    <a:pt x="163258" y="109042"/>
                  </a:lnTo>
                  <a:lnTo>
                    <a:pt x="112179" y="102108"/>
                  </a:lnTo>
                  <a:lnTo>
                    <a:pt x="64236" y="92392"/>
                  </a:lnTo>
                  <a:lnTo>
                    <a:pt x="22098" y="79248"/>
                  </a:lnTo>
                  <a:lnTo>
                    <a:pt x="11430" y="73914"/>
                  </a:lnTo>
                  <a:lnTo>
                    <a:pt x="12192" y="73914"/>
                  </a:lnTo>
                  <a:lnTo>
                    <a:pt x="8382" y="70866"/>
                  </a:lnTo>
                  <a:lnTo>
                    <a:pt x="6096" y="68580"/>
                  </a:lnTo>
                  <a:lnTo>
                    <a:pt x="3810" y="65532"/>
                  </a:lnTo>
                  <a:lnTo>
                    <a:pt x="4572" y="65532"/>
                  </a:lnTo>
                  <a:lnTo>
                    <a:pt x="3810" y="64008"/>
                  </a:lnTo>
                  <a:lnTo>
                    <a:pt x="3810" y="63246"/>
                  </a:lnTo>
                  <a:lnTo>
                    <a:pt x="3810" y="61722"/>
                  </a:lnTo>
                  <a:lnTo>
                    <a:pt x="4572" y="60198"/>
                  </a:lnTo>
                  <a:lnTo>
                    <a:pt x="3810" y="60960"/>
                  </a:lnTo>
                  <a:lnTo>
                    <a:pt x="5334" y="58928"/>
                  </a:lnTo>
                  <a:lnTo>
                    <a:pt x="6096" y="57912"/>
                  </a:lnTo>
                  <a:lnTo>
                    <a:pt x="5334" y="57912"/>
                  </a:lnTo>
                  <a:lnTo>
                    <a:pt x="8382" y="54864"/>
                  </a:lnTo>
                  <a:lnTo>
                    <a:pt x="12192" y="51816"/>
                  </a:lnTo>
                  <a:lnTo>
                    <a:pt x="11430" y="52578"/>
                  </a:lnTo>
                  <a:lnTo>
                    <a:pt x="12192" y="52133"/>
                  </a:lnTo>
                  <a:lnTo>
                    <a:pt x="67144" y="32829"/>
                  </a:lnTo>
                  <a:lnTo>
                    <a:pt x="117373" y="23139"/>
                  </a:lnTo>
                  <a:lnTo>
                    <a:pt x="169697" y="16459"/>
                  </a:lnTo>
                  <a:lnTo>
                    <a:pt x="221005" y="11849"/>
                  </a:lnTo>
                  <a:lnTo>
                    <a:pt x="268224" y="8382"/>
                  </a:lnTo>
                  <a:lnTo>
                    <a:pt x="288036" y="7620"/>
                  </a:lnTo>
                  <a:lnTo>
                    <a:pt x="308610" y="6096"/>
                  </a:lnTo>
                  <a:lnTo>
                    <a:pt x="359562" y="4572"/>
                  </a:lnTo>
                  <a:lnTo>
                    <a:pt x="410438" y="3771"/>
                  </a:lnTo>
                  <a:lnTo>
                    <a:pt x="461238" y="3733"/>
                  </a:lnTo>
                  <a:lnTo>
                    <a:pt x="512013" y="4495"/>
                  </a:lnTo>
                  <a:lnTo>
                    <a:pt x="562787" y="6134"/>
                  </a:lnTo>
                  <a:lnTo>
                    <a:pt x="613600" y="8674"/>
                  </a:lnTo>
                  <a:lnTo>
                    <a:pt x="664464" y="12192"/>
                  </a:lnTo>
                  <a:lnTo>
                    <a:pt x="699516" y="16002"/>
                  </a:lnTo>
                  <a:lnTo>
                    <a:pt x="698754" y="16002"/>
                  </a:lnTo>
                  <a:lnTo>
                    <a:pt x="699516" y="16065"/>
                  </a:lnTo>
                  <a:lnTo>
                    <a:pt x="750023" y="22072"/>
                  </a:lnTo>
                  <a:lnTo>
                    <a:pt x="821245" y="35509"/>
                  </a:lnTo>
                  <a:lnTo>
                    <a:pt x="860298" y="49530"/>
                  </a:lnTo>
                  <a:lnTo>
                    <a:pt x="859536" y="49530"/>
                  </a:lnTo>
                  <a:lnTo>
                    <a:pt x="860298" y="49961"/>
                  </a:lnTo>
                  <a:lnTo>
                    <a:pt x="864870" y="52578"/>
                  </a:lnTo>
                  <a:lnTo>
                    <a:pt x="864870" y="51816"/>
                  </a:lnTo>
                  <a:lnTo>
                    <a:pt x="868680" y="54851"/>
                  </a:lnTo>
                  <a:lnTo>
                    <a:pt x="867918" y="54864"/>
                  </a:lnTo>
                  <a:lnTo>
                    <a:pt x="868680" y="55613"/>
                  </a:lnTo>
                  <a:lnTo>
                    <a:pt x="870966" y="57912"/>
                  </a:lnTo>
                  <a:lnTo>
                    <a:pt x="872490" y="60960"/>
                  </a:lnTo>
                  <a:lnTo>
                    <a:pt x="872490" y="54635"/>
                  </a:lnTo>
                  <a:lnTo>
                    <a:pt x="820775" y="31521"/>
                  </a:lnTo>
                  <a:lnTo>
                    <a:pt x="761238" y="19812"/>
                  </a:lnTo>
                  <a:lnTo>
                    <a:pt x="731520" y="16002"/>
                  </a:lnTo>
                  <a:lnTo>
                    <a:pt x="682472" y="10185"/>
                  </a:lnTo>
                  <a:lnTo>
                    <a:pt x="632650" y="6019"/>
                  </a:lnTo>
                  <a:lnTo>
                    <a:pt x="582510" y="3149"/>
                  </a:lnTo>
                  <a:lnTo>
                    <a:pt x="532511" y="1244"/>
                  </a:lnTo>
                  <a:lnTo>
                    <a:pt x="486244" y="76"/>
                  </a:lnTo>
                  <a:lnTo>
                    <a:pt x="393192" y="0"/>
                  </a:lnTo>
                  <a:lnTo>
                    <a:pt x="343738" y="1244"/>
                  </a:lnTo>
                  <a:lnTo>
                    <a:pt x="293763" y="3149"/>
                  </a:lnTo>
                  <a:lnTo>
                    <a:pt x="243522" y="6045"/>
                  </a:lnTo>
                  <a:lnTo>
                    <a:pt x="193878" y="10210"/>
                  </a:lnTo>
                  <a:lnTo>
                    <a:pt x="144780" y="16002"/>
                  </a:lnTo>
                  <a:lnTo>
                    <a:pt x="129540" y="17526"/>
                  </a:lnTo>
                  <a:lnTo>
                    <a:pt x="89293" y="24333"/>
                  </a:lnTo>
                  <a:lnTo>
                    <a:pt x="27647" y="40157"/>
                  </a:lnTo>
                  <a:lnTo>
                    <a:pt x="762" y="59436"/>
                  </a:lnTo>
                  <a:lnTo>
                    <a:pt x="0" y="60960"/>
                  </a:lnTo>
                  <a:lnTo>
                    <a:pt x="0" y="63246"/>
                  </a:lnTo>
                  <a:lnTo>
                    <a:pt x="0" y="64770"/>
                  </a:lnTo>
                  <a:lnTo>
                    <a:pt x="0" y="310896"/>
                  </a:lnTo>
                  <a:lnTo>
                    <a:pt x="762" y="312420"/>
                  </a:lnTo>
                  <a:lnTo>
                    <a:pt x="2286" y="316230"/>
                  </a:lnTo>
                  <a:lnTo>
                    <a:pt x="3810" y="317030"/>
                  </a:lnTo>
                  <a:lnTo>
                    <a:pt x="5334" y="317830"/>
                  </a:lnTo>
                  <a:lnTo>
                    <a:pt x="11430" y="321043"/>
                  </a:lnTo>
                  <a:lnTo>
                    <a:pt x="32778" y="332308"/>
                  </a:lnTo>
                  <a:lnTo>
                    <a:pt x="75450" y="344855"/>
                  </a:lnTo>
                  <a:lnTo>
                    <a:pt x="126987" y="354342"/>
                  </a:lnTo>
                  <a:lnTo>
                    <a:pt x="184111" y="361188"/>
                  </a:lnTo>
                  <a:lnTo>
                    <a:pt x="243674" y="365874"/>
                  </a:lnTo>
                  <a:lnTo>
                    <a:pt x="301929" y="368808"/>
                  </a:lnTo>
                  <a:lnTo>
                    <a:pt x="356031" y="370497"/>
                  </a:lnTo>
                  <a:lnTo>
                    <a:pt x="402526" y="371360"/>
                  </a:lnTo>
                  <a:lnTo>
                    <a:pt x="438150" y="371856"/>
                  </a:lnTo>
                  <a:lnTo>
                    <a:pt x="486244" y="371779"/>
                  </a:lnTo>
                  <a:lnTo>
                    <a:pt x="562787" y="369379"/>
                  </a:lnTo>
                  <a:lnTo>
                    <a:pt x="623366" y="366153"/>
                  </a:lnTo>
                  <a:lnTo>
                    <a:pt x="689597" y="360934"/>
                  </a:lnTo>
                  <a:lnTo>
                    <a:pt x="754583" y="353275"/>
                  </a:lnTo>
                  <a:lnTo>
                    <a:pt x="811758" y="342696"/>
                  </a:lnTo>
                  <a:lnTo>
                    <a:pt x="854519" y="328726"/>
                  </a:lnTo>
                  <a:lnTo>
                    <a:pt x="867918" y="317754"/>
                  </a:lnTo>
                  <a:lnTo>
                    <a:pt x="872490" y="314007"/>
                  </a:lnTo>
                  <a:lnTo>
                    <a:pt x="876300" y="310896"/>
                  </a:lnTo>
                  <a:lnTo>
                    <a:pt x="876300" y="64770"/>
                  </a:lnTo>
                  <a:lnTo>
                    <a:pt x="876300" y="63246"/>
                  </a:lnTo>
                  <a:lnTo>
                    <a:pt x="876300" y="60960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3724147" y="3491738"/>
            <a:ext cx="16319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5" dirty="0">
                <a:latin typeface="Arial MT"/>
                <a:cs typeface="Arial MT"/>
              </a:rPr>
              <a:t>C3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3351276" y="3722370"/>
            <a:ext cx="876300" cy="372110"/>
            <a:chOff x="3351276" y="3722370"/>
            <a:chExt cx="876300" cy="372110"/>
          </a:xfrm>
        </p:grpSpPr>
        <p:pic>
          <p:nvPicPr>
            <p:cNvPr id="68" name="object 6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353562" y="3724656"/>
              <a:ext cx="872489" cy="368046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3351276" y="3722370"/>
              <a:ext cx="876300" cy="372110"/>
            </a:xfrm>
            <a:custGeom>
              <a:avLst/>
              <a:gdLst/>
              <a:ahLst/>
              <a:cxnLst/>
              <a:rect l="l" t="t" r="r" b="b"/>
              <a:pathLst>
                <a:path w="876300" h="372110">
                  <a:moveTo>
                    <a:pt x="876300" y="60960"/>
                  </a:moveTo>
                  <a:lnTo>
                    <a:pt x="875538" y="59436"/>
                  </a:lnTo>
                  <a:lnTo>
                    <a:pt x="874014" y="55626"/>
                  </a:lnTo>
                  <a:lnTo>
                    <a:pt x="872490" y="54673"/>
                  </a:lnTo>
                  <a:lnTo>
                    <a:pt x="872490" y="310896"/>
                  </a:lnTo>
                  <a:lnTo>
                    <a:pt x="870966" y="313944"/>
                  </a:lnTo>
                  <a:lnTo>
                    <a:pt x="867918" y="316992"/>
                  </a:lnTo>
                  <a:lnTo>
                    <a:pt x="868680" y="316992"/>
                  </a:lnTo>
                  <a:lnTo>
                    <a:pt x="864870" y="320040"/>
                  </a:lnTo>
                  <a:lnTo>
                    <a:pt x="859536" y="322326"/>
                  </a:lnTo>
                  <a:lnTo>
                    <a:pt x="860298" y="322326"/>
                  </a:lnTo>
                  <a:lnTo>
                    <a:pt x="854202" y="325374"/>
                  </a:lnTo>
                  <a:lnTo>
                    <a:pt x="800684" y="340537"/>
                  </a:lnTo>
                  <a:lnTo>
                    <a:pt x="750646" y="349859"/>
                  </a:lnTo>
                  <a:lnTo>
                    <a:pt x="698258" y="356743"/>
                  </a:lnTo>
                  <a:lnTo>
                    <a:pt x="644588" y="361594"/>
                  </a:lnTo>
                  <a:lnTo>
                    <a:pt x="590677" y="364769"/>
                  </a:lnTo>
                  <a:lnTo>
                    <a:pt x="537603" y="366649"/>
                  </a:lnTo>
                  <a:lnTo>
                    <a:pt x="486410" y="367614"/>
                  </a:lnTo>
                  <a:lnTo>
                    <a:pt x="438150" y="368046"/>
                  </a:lnTo>
                  <a:lnTo>
                    <a:pt x="393954" y="368046"/>
                  </a:lnTo>
                  <a:lnTo>
                    <a:pt x="344462" y="366699"/>
                  </a:lnTo>
                  <a:lnTo>
                    <a:pt x="290614" y="364744"/>
                  </a:lnTo>
                  <a:lnTo>
                    <a:pt x="234302" y="361607"/>
                  </a:lnTo>
                  <a:lnTo>
                    <a:pt x="177406" y="356692"/>
                  </a:lnTo>
                  <a:lnTo>
                    <a:pt x="121818" y="349415"/>
                  </a:lnTo>
                  <a:lnTo>
                    <a:pt x="69418" y="339178"/>
                  </a:lnTo>
                  <a:lnTo>
                    <a:pt x="22098" y="325374"/>
                  </a:lnTo>
                  <a:lnTo>
                    <a:pt x="16764" y="322326"/>
                  </a:lnTo>
                  <a:lnTo>
                    <a:pt x="11430" y="320040"/>
                  </a:lnTo>
                  <a:lnTo>
                    <a:pt x="12192" y="320040"/>
                  </a:lnTo>
                  <a:lnTo>
                    <a:pt x="8382" y="316992"/>
                  </a:lnTo>
                  <a:lnTo>
                    <a:pt x="5334" y="313944"/>
                  </a:lnTo>
                  <a:lnTo>
                    <a:pt x="6096" y="313944"/>
                  </a:lnTo>
                  <a:lnTo>
                    <a:pt x="3810" y="310896"/>
                  </a:lnTo>
                  <a:lnTo>
                    <a:pt x="4572" y="311658"/>
                  </a:lnTo>
                  <a:lnTo>
                    <a:pt x="3810" y="310134"/>
                  </a:lnTo>
                  <a:lnTo>
                    <a:pt x="3810" y="71818"/>
                  </a:lnTo>
                  <a:lnTo>
                    <a:pt x="5334" y="72771"/>
                  </a:lnTo>
                  <a:lnTo>
                    <a:pt x="11430" y="76555"/>
                  </a:lnTo>
                  <a:lnTo>
                    <a:pt x="55778" y="94843"/>
                  </a:lnTo>
                  <a:lnTo>
                    <a:pt x="115062" y="106680"/>
                  </a:lnTo>
                  <a:lnTo>
                    <a:pt x="129540" y="108204"/>
                  </a:lnTo>
                  <a:lnTo>
                    <a:pt x="144780" y="110490"/>
                  </a:lnTo>
                  <a:lnTo>
                    <a:pt x="194437" y="115976"/>
                  </a:lnTo>
                  <a:lnTo>
                    <a:pt x="244221" y="120053"/>
                  </a:lnTo>
                  <a:lnTo>
                    <a:pt x="294093" y="122999"/>
                  </a:lnTo>
                  <a:lnTo>
                    <a:pt x="344017" y="125056"/>
                  </a:lnTo>
                  <a:lnTo>
                    <a:pt x="393954" y="126492"/>
                  </a:lnTo>
                  <a:lnTo>
                    <a:pt x="460248" y="126492"/>
                  </a:lnTo>
                  <a:lnTo>
                    <a:pt x="483108" y="125730"/>
                  </a:lnTo>
                  <a:lnTo>
                    <a:pt x="532726" y="124802"/>
                  </a:lnTo>
                  <a:lnTo>
                    <a:pt x="582587" y="122948"/>
                  </a:lnTo>
                  <a:lnTo>
                    <a:pt x="632472" y="120053"/>
                  </a:lnTo>
                  <a:lnTo>
                    <a:pt x="682193" y="115951"/>
                  </a:lnTo>
                  <a:lnTo>
                    <a:pt x="731520" y="110490"/>
                  </a:lnTo>
                  <a:lnTo>
                    <a:pt x="746760" y="108204"/>
                  </a:lnTo>
                  <a:lnTo>
                    <a:pt x="761238" y="106680"/>
                  </a:lnTo>
                  <a:lnTo>
                    <a:pt x="787908" y="101765"/>
                  </a:lnTo>
                  <a:lnTo>
                    <a:pt x="820610" y="94830"/>
                  </a:lnTo>
                  <a:lnTo>
                    <a:pt x="851814" y="84861"/>
                  </a:lnTo>
                  <a:lnTo>
                    <a:pt x="860298" y="79514"/>
                  </a:lnTo>
                  <a:lnTo>
                    <a:pt x="867918" y="74714"/>
                  </a:lnTo>
                  <a:lnTo>
                    <a:pt x="872490" y="71831"/>
                  </a:lnTo>
                  <a:lnTo>
                    <a:pt x="872490" y="65532"/>
                  </a:lnTo>
                  <a:lnTo>
                    <a:pt x="870966" y="68580"/>
                  </a:lnTo>
                  <a:lnTo>
                    <a:pt x="868680" y="70866"/>
                  </a:lnTo>
                  <a:lnTo>
                    <a:pt x="864870" y="73914"/>
                  </a:lnTo>
                  <a:lnTo>
                    <a:pt x="859536" y="76962"/>
                  </a:lnTo>
                  <a:lnTo>
                    <a:pt x="860298" y="76962"/>
                  </a:lnTo>
                  <a:lnTo>
                    <a:pt x="854202" y="80010"/>
                  </a:lnTo>
                  <a:lnTo>
                    <a:pt x="847344" y="82296"/>
                  </a:lnTo>
                  <a:lnTo>
                    <a:pt x="839724" y="85344"/>
                  </a:lnTo>
                  <a:lnTo>
                    <a:pt x="831342" y="88392"/>
                  </a:lnTo>
                  <a:lnTo>
                    <a:pt x="831342" y="87630"/>
                  </a:lnTo>
                  <a:lnTo>
                    <a:pt x="821436" y="90678"/>
                  </a:lnTo>
                  <a:lnTo>
                    <a:pt x="762584" y="102196"/>
                  </a:lnTo>
                  <a:lnTo>
                    <a:pt x="712812" y="109131"/>
                  </a:lnTo>
                  <a:lnTo>
                    <a:pt x="662025" y="114134"/>
                  </a:lnTo>
                  <a:lnTo>
                    <a:pt x="610793" y="117602"/>
                  </a:lnTo>
                  <a:lnTo>
                    <a:pt x="559701" y="119926"/>
                  </a:lnTo>
                  <a:lnTo>
                    <a:pt x="509333" y="121488"/>
                  </a:lnTo>
                  <a:lnTo>
                    <a:pt x="460248" y="122682"/>
                  </a:lnTo>
                  <a:lnTo>
                    <a:pt x="416052" y="122682"/>
                  </a:lnTo>
                  <a:lnTo>
                    <a:pt x="367106" y="121678"/>
                  </a:lnTo>
                  <a:lnTo>
                    <a:pt x="316738" y="120142"/>
                  </a:lnTo>
                  <a:lnTo>
                    <a:pt x="265569" y="117729"/>
                  </a:lnTo>
                  <a:lnTo>
                    <a:pt x="214236" y="114134"/>
                  </a:lnTo>
                  <a:lnTo>
                    <a:pt x="163360" y="109029"/>
                  </a:lnTo>
                  <a:lnTo>
                    <a:pt x="113588" y="102082"/>
                  </a:lnTo>
                  <a:lnTo>
                    <a:pt x="65532" y="92964"/>
                  </a:lnTo>
                  <a:lnTo>
                    <a:pt x="45720" y="87630"/>
                  </a:lnTo>
                  <a:lnTo>
                    <a:pt x="45720" y="88392"/>
                  </a:lnTo>
                  <a:lnTo>
                    <a:pt x="36576" y="85344"/>
                  </a:lnTo>
                  <a:lnTo>
                    <a:pt x="28956" y="82296"/>
                  </a:lnTo>
                  <a:lnTo>
                    <a:pt x="22098" y="80010"/>
                  </a:lnTo>
                  <a:lnTo>
                    <a:pt x="11430" y="73914"/>
                  </a:lnTo>
                  <a:lnTo>
                    <a:pt x="12192" y="73914"/>
                  </a:lnTo>
                  <a:lnTo>
                    <a:pt x="8382" y="70866"/>
                  </a:lnTo>
                  <a:lnTo>
                    <a:pt x="8382" y="71628"/>
                  </a:lnTo>
                  <a:lnTo>
                    <a:pt x="5334" y="68580"/>
                  </a:lnTo>
                  <a:lnTo>
                    <a:pt x="6096" y="68580"/>
                  </a:lnTo>
                  <a:lnTo>
                    <a:pt x="3810" y="65532"/>
                  </a:lnTo>
                  <a:lnTo>
                    <a:pt x="4572" y="65532"/>
                  </a:lnTo>
                  <a:lnTo>
                    <a:pt x="3810" y="64008"/>
                  </a:lnTo>
                  <a:lnTo>
                    <a:pt x="3810" y="63246"/>
                  </a:lnTo>
                  <a:lnTo>
                    <a:pt x="3810" y="62484"/>
                  </a:lnTo>
                  <a:lnTo>
                    <a:pt x="4572" y="60960"/>
                  </a:lnTo>
                  <a:lnTo>
                    <a:pt x="3810" y="60960"/>
                  </a:lnTo>
                  <a:lnTo>
                    <a:pt x="5334" y="58928"/>
                  </a:lnTo>
                  <a:lnTo>
                    <a:pt x="6096" y="57912"/>
                  </a:lnTo>
                  <a:lnTo>
                    <a:pt x="5334" y="57912"/>
                  </a:lnTo>
                  <a:lnTo>
                    <a:pt x="8382" y="54864"/>
                  </a:lnTo>
                  <a:lnTo>
                    <a:pt x="8382" y="55626"/>
                  </a:lnTo>
                  <a:lnTo>
                    <a:pt x="11430" y="53187"/>
                  </a:lnTo>
                  <a:lnTo>
                    <a:pt x="12192" y="52578"/>
                  </a:lnTo>
                  <a:lnTo>
                    <a:pt x="11430" y="52578"/>
                  </a:lnTo>
                  <a:lnTo>
                    <a:pt x="22098" y="46482"/>
                  </a:lnTo>
                  <a:lnTo>
                    <a:pt x="68364" y="32639"/>
                  </a:lnTo>
                  <a:lnTo>
                    <a:pt x="118059" y="23126"/>
                  </a:lnTo>
                  <a:lnTo>
                    <a:pt x="169227" y="16713"/>
                  </a:lnTo>
                  <a:lnTo>
                    <a:pt x="219938" y="12217"/>
                  </a:lnTo>
                  <a:lnTo>
                    <a:pt x="268224" y="8382"/>
                  </a:lnTo>
                  <a:lnTo>
                    <a:pt x="288036" y="7620"/>
                  </a:lnTo>
                  <a:lnTo>
                    <a:pt x="308610" y="6096"/>
                  </a:lnTo>
                  <a:lnTo>
                    <a:pt x="359460" y="4660"/>
                  </a:lnTo>
                  <a:lnTo>
                    <a:pt x="410337" y="3822"/>
                  </a:lnTo>
                  <a:lnTo>
                    <a:pt x="461213" y="3695"/>
                  </a:lnTo>
                  <a:lnTo>
                    <a:pt x="512089" y="4419"/>
                  </a:lnTo>
                  <a:lnTo>
                    <a:pt x="562940" y="6108"/>
                  </a:lnTo>
                  <a:lnTo>
                    <a:pt x="613727" y="8915"/>
                  </a:lnTo>
                  <a:lnTo>
                    <a:pt x="664464" y="12954"/>
                  </a:lnTo>
                  <a:lnTo>
                    <a:pt x="699516" y="16002"/>
                  </a:lnTo>
                  <a:lnTo>
                    <a:pt x="698754" y="16002"/>
                  </a:lnTo>
                  <a:lnTo>
                    <a:pt x="699516" y="16078"/>
                  </a:lnTo>
                  <a:lnTo>
                    <a:pt x="750646" y="22136"/>
                  </a:lnTo>
                  <a:lnTo>
                    <a:pt x="820851" y="35648"/>
                  </a:lnTo>
                  <a:lnTo>
                    <a:pt x="860298" y="49530"/>
                  </a:lnTo>
                  <a:lnTo>
                    <a:pt x="859536" y="49530"/>
                  </a:lnTo>
                  <a:lnTo>
                    <a:pt x="860298" y="49974"/>
                  </a:lnTo>
                  <a:lnTo>
                    <a:pt x="864870" y="52578"/>
                  </a:lnTo>
                  <a:lnTo>
                    <a:pt x="867918" y="55016"/>
                  </a:lnTo>
                  <a:lnTo>
                    <a:pt x="868680" y="55626"/>
                  </a:lnTo>
                  <a:lnTo>
                    <a:pt x="870966" y="57912"/>
                  </a:lnTo>
                  <a:lnTo>
                    <a:pt x="872490" y="60960"/>
                  </a:lnTo>
                  <a:lnTo>
                    <a:pt x="872490" y="54673"/>
                  </a:lnTo>
                  <a:lnTo>
                    <a:pt x="820521" y="31546"/>
                  </a:lnTo>
                  <a:lnTo>
                    <a:pt x="761238" y="19812"/>
                  </a:lnTo>
                  <a:lnTo>
                    <a:pt x="731520" y="16002"/>
                  </a:lnTo>
                  <a:lnTo>
                    <a:pt x="682193" y="10617"/>
                  </a:lnTo>
                  <a:lnTo>
                    <a:pt x="632460" y="6388"/>
                  </a:lnTo>
                  <a:lnTo>
                    <a:pt x="582561" y="3238"/>
                  </a:lnTo>
                  <a:lnTo>
                    <a:pt x="532701" y="1130"/>
                  </a:lnTo>
                  <a:lnTo>
                    <a:pt x="486410" y="76"/>
                  </a:lnTo>
                  <a:lnTo>
                    <a:pt x="416052" y="0"/>
                  </a:lnTo>
                  <a:lnTo>
                    <a:pt x="377126" y="889"/>
                  </a:lnTo>
                  <a:lnTo>
                    <a:pt x="325640" y="2324"/>
                  </a:lnTo>
                  <a:lnTo>
                    <a:pt x="266052" y="4889"/>
                  </a:lnTo>
                  <a:lnTo>
                    <a:pt x="202793" y="9182"/>
                  </a:lnTo>
                  <a:lnTo>
                    <a:pt x="140335" y="15798"/>
                  </a:lnTo>
                  <a:lnTo>
                    <a:pt x="83134" y="25361"/>
                  </a:lnTo>
                  <a:lnTo>
                    <a:pt x="35623" y="38430"/>
                  </a:lnTo>
                  <a:lnTo>
                    <a:pt x="762" y="59436"/>
                  </a:lnTo>
                  <a:lnTo>
                    <a:pt x="0" y="60960"/>
                  </a:lnTo>
                  <a:lnTo>
                    <a:pt x="0" y="63246"/>
                  </a:lnTo>
                  <a:lnTo>
                    <a:pt x="0" y="64770"/>
                  </a:lnTo>
                  <a:lnTo>
                    <a:pt x="0" y="310896"/>
                  </a:lnTo>
                  <a:lnTo>
                    <a:pt x="762" y="312420"/>
                  </a:lnTo>
                  <a:lnTo>
                    <a:pt x="2286" y="316230"/>
                  </a:lnTo>
                  <a:lnTo>
                    <a:pt x="3810" y="317754"/>
                  </a:lnTo>
                  <a:lnTo>
                    <a:pt x="5334" y="319278"/>
                  </a:lnTo>
                  <a:lnTo>
                    <a:pt x="64897" y="342760"/>
                  </a:lnTo>
                  <a:lnTo>
                    <a:pt x="129540" y="354330"/>
                  </a:lnTo>
                  <a:lnTo>
                    <a:pt x="160782" y="358140"/>
                  </a:lnTo>
                  <a:lnTo>
                    <a:pt x="211416" y="363359"/>
                  </a:lnTo>
                  <a:lnTo>
                    <a:pt x="262547" y="367258"/>
                  </a:lnTo>
                  <a:lnTo>
                    <a:pt x="313880" y="369925"/>
                  </a:lnTo>
                  <a:lnTo>
                    <a:pt x="365150" y="371436"/>
                  </a:lnTo>
                  <a:lnTo>
                    <a:pt x="410337" y="371817"/>
                  </a:lnTo>
                  <a:lnTo>
                    <a:pt x="486410" y="371805"/>
                  </a:lnTo>
                  <a:lnTo>
                    <a:pt x="561886" y="369735"/>
                  </a:lnTo>
                  <a:lnTo>
                    <a:pt x="623049" y="366458"/>
                  </a:lnTo>
                  <a:lnTo>
                    <a:pt x="689724" y="361149"/>
                  </a:lnTo>
                  <a:lnTo>
                    <a:pt x="755129" y="353364"/>
                  </a:lnTo>
                  <a:lnTo>
                    <a:pt x="812533" y="342671"/>
                  </a:lnTo>
                  <a:lnTo>
                    <a:pt x="855179" y="328663"/>
                  </a:lnTo>
                  <a:lnTo>
                    <a:pt x="860298" y="324358"/>
                  </a:lnTo>
                  <a:lnTo>
                    <a:pt x="868680" y="317309"/>
                  </a:lnTo>
                  <a:lnTo>
                    <a:pt x="872490" y="314109"/>
                  </a:lnTo>
                  <a:lnTo>
                    <a:pt x="876300" y="310896"/>
                  </a:lnTo>
                  <a:lnTo>
                    <a:pt x="876300" y="64770"/>
                  </a:lnTo>
                  <a:lnTo>
                    <a:pt x="876300" y="63246"/>
                  </a:lnTo>
                  <a:lnTo>
                    <a:pt x="876300" y="60960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3724147" y="3859021"/>
            <a:ext cx="16319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5" dirty="0">
                <a:latin typeface="Arial MT"/>
                <a:cs typeface="Arial MT"/>
              </a:rPr>
              <a:t>D3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665226" y="2390394"/>
            <a:ext cx="5170170" cy="509905"/>
            <a:chOff x="665226" y="2390394"/>
            <a:chExt cx="5170170" cy="509905"/>
          </a:xfrm>
        </p:grpSpPr>
        <p:sp>
          <p:nvSpPr>
            <p:cNvPr id="72" name="object 72"/>
            <p:cNvSpPr/>
            <p:nvPr/>
          </p:nvSpPr>
          <p:spPr>
            <a:xfrm>
              <a:off x="665226" y="2390393"/>
              <a:ext cx="3126740" cy="140335"/>
            </a:xfrm>
            <a:custGeom>
              <a:avLst/>
              <a:gdLst/>
              <a:ahLst/>
              <a:cxnLst/>
              <a:rect l="l" t="t" r="r" b="b"/>
              <a:pathLst>
                <a:path w="3126740" h="140335">
                  <a:moveTo>
                    <a:pt x="3126486" y="0"/>
                  </a:moveTo>
                  <a:lnTo>
                    <a:pt x="2116074" y="0"/>
                  </a:lnTo>
                  <a:lnTo>
                    <a:pt x="1056132" y="0"/>
                  </a:lnTo>
                  <a:lnTo>
                    <a:pt x="0" y="0"/>
                  </a:lnTo>
                  <a:lnTo>
                    <a:pt x="0" y="140208"/>
                  </a:lnTo>
                  <a:lnTo>
                    <a:pt x="1524" y="140208"/>
                  </a:lnTo>
                  <a:lnTo>
                    <a:pt x="3810" y="140208"/>
                  </a:lnTo>
                  <a:lnTo>
                    <a:pt x="3810" y="4572"/>
                  </a:lnTo>
                  <a:lnTo>
                    <a:pt x="1056132" y="4572"/>
                  </a:lnTo>
                  <a:lnTo>
                    <a:pt x="1056132" y="140208"/>
                  </a:lnTo>
                  <a:lnTo>
                    <a:pt x="1057656" y="140208"/>
                  </a:lnTo>
                  <a:lnTo>
                    <a:pt x="1059942" y="140208"/>
                  </a:lnTo>
                  <a:lnTo>
                    <a:pt x="1059942" y="4572"/>
                  </a:lnTo>
                  <a:lnTo>
                    <a:pt x="2112264" y="4572"/>
                  </a:lnTo>
                  <a:lnTo>
                    <a:pt x="2112264" y="139446"/>
                  </a:lnTo>
                  <a:lnTo>
                    <a:pt x="2114550" y="139446"/>
                  </a:lnTo>
                  <a:lnTo>
                    <a:pt x="2116074" y="139446"/>
                  </a:lnTo>
                  <a:lnTo>
                    <a:pt x="2116074" y="4572"/>
                  </a:lnTo>
                  <a:lnTo>
                    <a:pt x="3122676" y="4572"/>
                  </a:lnTo>
                  <a:lnTo>
                    <a:pt x="3122676" y="139446"/>
                  </a:lnTo>
                  <a:lnTo>
                    <a:pt x="3124962" y="139446"/>
                  </a:lnTo>
                  <a:lnTo>
                    <a:pt x="3126486" y="139446"/>
                  </a:lnTo>
                  <a:lnTo>
                    <a:pt x="3126486" y="0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960620" y="2530602"/>
              <a:ext cx="872489" cy="367284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4959096" y="2527553"/>
              <a:ext cx="876300" cy="372745"/>
            </a:xfrm>
            <a:custGeom>
              <a:avLst/>
              <a:gdLst/>
              <a:ahLst/>
              <a:cxnLst/>
              <a:rect l="l" t="t" r="r" b="b"/>
              <a:pathLst>
                <a:path w="876300" h="372744">
                  <a:moveTo>
                    <a:pt x="876300" y="61722"/>
                  </a:moveTo>
                  <a:lnTo>
                    <a:pt x="875538" y="59436"/>
                  </a:lnTo>
                  <a:lnTo>
                    <a:pt x="872490" y="57251"/>
                  </a:lnTo>
                  <a:lnTo>
                    <a:pt x="872490" y="62484"/>
                  </a:lnTo>
                  <a:lnTo>
                    <a:pt x="872490" y="63246"/>
                  </a:lnTo>
                  <a:lnTo>
                    <a:pt x="872490" y="64770"/>
                  </a:lnTo>
                  <a:lnTo>
                    <a:pt x="872490" y="71386"/>
                  </a:lnTo>
                  <a:lnTo>
                    <a:pt x="872490" y="310134"/>
                  </a:lnTo>
                  <a:lnTo>
                    <a:pt x="870204" y="314706"/>
                  </a:lnTo>
                  <a:lnTo>
                    <a:pt x="867918" y="316992"/>
                  </a:lnTo>
                  <a:lnTo>
                    <a:pt x="864108" y="320040"/>
                  </a:lnTo>
                  <a:lnTo>
                    <a:pt x="859536" y="323088"/>
                  </a:lnTo>
                  <a:lnTo>
                    <a:pt x="859536" y="322326"/>
                  </a:lnTo>
                  <a:lnTo>
                    <a:pt x="853440" y="325374"/>
                  </a:lnTo>
                  <a:lnTo>
                    <a:pt x="854202" y="325374"/>
                  </a:lnTo>
                  <a:lnTo>
                    <a:pt x="847344" y="328422"/>
                  </a:lnTo>
                  <a:lnTo>
                    <a:pt x="838962" y="331470"/>
                  </a:lnTo>
                  <a:lnTo>
                    <a:pt x="839724" y="331470"/>
                  </a:lnTo>
                  <a:lnTo>
                    <a:pt x="781138" y="344906"/>
                  </a:lnTo>
                  <a:lnTo>
                    <a:pt x="729602" y="352831"/>
                  </a:lnTo>
                  <a:lnTo>
                    <a:pt x="677684" y="358457"/>
                  </a:lnTo>
                  <a:lnTo>
                    <a:pt x="627126" y="362712"/>
                  </a:lnTo>
                  <a:lnTo>
                    <a:pt x="607314" y="363474"/>
                  </a:lnTo>
                  <a:lnTo>
                    <a:pt x="608076" y="363474"/>
                  </a:lnTo>
                  <a:lnTo>
                    <a:pt x="588264" y="364998"/>
                  </a:lnTo>
                  <a:lnTo>
                    <a:pt x="538797" y="366649"/>
                  </a:lnTo>
                  <a:lnTo>
                    <a:pt x="489864" y="367792"/>
                  </a:lnTo>
                  <a:lnTo>
                    <a:pt x="439039" y="368363"/>
                  </a:lnTo>
                  <a:lnTo>
                    <a:pt x="388213" y="368173"/>
                  </a:lnTo>
                  <a:lnTo>
                    <a:pt x="337578" y="367093"/>
                  </a:lnTo>
                  <a:lnTo>
                    <a:pt x="286753" y="364998"/>
                  </a:lnTo>
                  <a:lnTo>
                    <a:pt x="236372" y="361759"/>
                  </a:lnTo>
                  <a:lnTo>
                    <a:pt x="186334" y="357212"/>
                  </a:lnTo>
                  <a:lnTo>
                    <a:pt x="136944" y="351231"/>
                  </a:lnTo>
                  <a:lnTo>
                    <a:pt x="88392" y="343662"/>
                  </a:lnTo>
                  <a:lnTo>
                    <a:pt x="76200" y="341376"/>
                  </a:lnTo>
                  <a:lnTo>
                    <a:pt x="76962" y="341376"/>
                  </a:lnTo>
                  <a:lnTo>
                    <a:pt x="65532" y="339090"/>
                  </a:lnTo>
                  <a:lnTo>
                    <a:pt x="22098" y="325374"/>
                  </a:lnTo>
                  <a:lnTo>
                    <a:pt x="16002" y="322326"/>
                  </a:lnTo>
                  <a:lnTo>
                    <a:pt x="16002" y="323088"/>
                  </a:lnTo>
                  <a:lnTo>
                    <a:pt x="11430" y="320040"/>
                  </a:lnTo>
                  <a:lnTo>
                    <a:pt x="7620" y="316992"/>
                  </a:lnTo>
                  <a:lnTo>
                    <a:pt x="8382" y="316992"/>
                  </a:lnTo>
                  <a:lnTo>
                    <a:pt x="5334" y="313944"/>
                  </a:lnTo>
                  <a:lnTo>
                    <a:pt x="5334" y="314706"/>
                  </a:lnTo>
                  <a:lnTo>
                    <a:pt x="3810" y="311658"/>
                  </a:lnTo>
                  <a:lnTo>
                    <a:pt x="3810" y="71882"/>
                  </a:lnTo>
                  <a:lnTo>
                    <a:pt x="7620" y="74383"/>
                  </a:lnTo>
                  <a:lnTo>
                    <a:pt x="23177" y="84607"/>
                  </a:lnTo>
                  <a:lnTo>
                    <a:pt x="55549" y="95059"/>
                  </a:lnTo>
                  <a:lnTo>
                    <a:pt x="115062" y="106680"/>
                  </a:lnTo>
                  <a:lnTo>
                    <a:pt x="144018" y="110490"/>
                  </a:lnTo>
                  <a:lnTo>
                    <a:pt x="193281" y="116255"/>
                  </a:lnTo>
                  <a:lnTo>
                    <a:pt x="243230" y="120434"/>
                  </a:lnTo>
                  <a:lnTo>
                    <a:pt x="293446" y="123329"/>
                  </a:lnTo>
                  <a:lnTo>
                    <a:pt x="343560" y="125247"/>
                  </a:lnTo>
                  <a:lnTo>
                    <a:pt x="393192" y="126492"/>
                  </a:lnTo>
                  <a:lnTo>
                    <a:pt x="482346" y="126492"/>
                  </a:lnTo>
                  <a:lnTo>
                    <a:pt x="531939" y="125260"/>
                  </a:lnTo>
                  <a:lnTo>
                    <a:pt x="582066" y="123355"/>
                  </a:lnTo>
                  <a:lnTo>
                    <a:pt x="632320" y="120472"/>
                  </a:lnTo>
                  <a:lnTo>
                    <a:pt x="682269" y="116293"/>
                  </a:lnTo>
                  <a:lnTo>
                    <a:pt x="731520" y="110490"/>
                  </a:lnTo>
                  <a:lnTo>
                    <a:pt x="746760" y="108966"/>
                  </a:lnTo>
                  <a:lnTo>
                    <a:pt x="786701" y="102222"/>
                  </a:lnTo>
                  <a:lnTo>
                    <a:pt x="839724" y="88874"/>
                  </a:lnTo>
                  <a:lnTo>
                    <a:pt x="872490" y="71386"/>
                  </a:lnTo>
                  <a:lnTo>
                    <a:pt x="872490" y="64770"/>
                  </a:lnTo>
                  <a:lnTo>
                    <a:pt x="871728" y="66294"/>
                  </a:lnTo>
                  <a:lnTo>
                    <a:pt x="871728" y="65532"/>
                  </a:lnTo>
                  <a:lnTo>
                    <a:pt x="870204" y="68580"/>
                  </a:lnTo>
                  <a:lnTo>
                    <a:pt x="870966" y="68580"/>
                  </a:lnTo>
                  <a:lnTo>
                    <a:pt x="867918" y="71628"/>
                  </a:lnTo>
                  <a:lnTo>
                    <a:pt x="864108" y="74676"/>
                  </a:lnTo>
                  <a:lnTo>
                    <a:pt x="864108" y="73914"/>
                  </a:lnTo>
                  <a:lnTo>
                    <a:pt x="859536" y="76962"/>
                  </a:lnTo>
                  <a:lnTo>
                    <a:pt x="853440" y="80010"/>
                  </a:lnTo>
                  <a:lnTo>
                    <a:pt x="854202" y="80010"/>
                  </a:lnTo>
                  <a:lnTo>
                    <a:pt x="847344" y="83058"/>
                  </a:lnTo>
                  <a:lnTo>
                    <a:pt x="838962" y="85344"/>
                  </a:lnTo>
                  <a:lnTo>
                    <a:pt x="839724" y="85344"/>
                  </a:lnTo>
                  <a:lnTo>
                    <a:pt x="830580" y="88392"/>
                  </a:lnTo>
                  <a:lnTo>
                    <a:pt x="770724" y="101015"/>
                  </a:lnTo>
                  <a:lnTo>
                    <a:pt x="717892" y="108750"/>
                  </a:lnTo>
                  <a:lnTo>
                    <a:pt x="663892" y="114287"/>
                  </a:lnTo>
                  <a:lnTo>
                    <a:pt x="609676" y="118059"/>
                  </a:lnTo>
                  <a:lnTo>
                    <a:pt x="556209" y="120459"/>
                  </a:lnTo>
                  <a:lnTo>
                    <a:pt x="504444" y="121920"/>
                  </a:lnTo>
                  <a:lnTo>
                    <a:pt x="482346" y="122682"/>
                  </a:lnTo>
                  <a:lnTo>
                    <a:pt x="409168" y="122618"/>
                  </a:lnTo>
                  <a:lnTo>
                    <a:pt x="357720" y="121843"/>
                  </a:lnTo>
                  <a:lnTo>
                    <a:pt x="306095" y="120154"/>
                  </a:lnTo>
                  <a:lnTo>
                    <a:pt x="254469" y="117386"/>
                  </a:lnTo>
                  <a:lnTo>
                    <a:pt x="203022" y="113322"/>
                  </a:lnTo>
                  <a:lnTo>
                    <a:pt x="151917" y="107797"/>
                  </a:lnTo>
                  <a:lnTo>
                    <a:pt x="101346" y="100584"/>
                  </a:lnTo>
                  <a:lnTo>
                    <a:pt x="76200" y="96012"/>
                  </a:lnTo>
                  <a:lnTo>
                    <a:pt x="76962" y="96012"/>
                  </a:lnTo>
                  <a:lnTo>
                    <a:pt x="65532" y="93726"/>
                  </a:lnTo>
                  <a:lnTo>
                    <a:pt x="27876" y="82511"/>
                  </a:lnTo>
                  <a:lnTo>
                    <a:pt x="11430" y="73914"/>
                  </a:lnTo>
                  <a:lnTo>
                    <a:pt x="11430" y="74676"/>
                  </a:lnTo>
                  <a:lnTo>
                    <a:pt x="7620" y="71628"/>
                  </a:lnTo>
                  <a:lnTo>
                    <a:pt x="8382" y="71628"/>
                  </a:lnTo>
                  <a:lnTo>
                    <a:pt x="5334" y="68580"/>
                  </a:lnTo>
                  <a:lnTo>
                    <a:pt x="3810" y="65532"/>
                  </a:lnTo>
                  <a:lnTo>
                    <a:pt x="3810" y="63246"/>
                  </a:lnTo>
                  <a:lnTo>
                    <a:pt x="3810" y="60960"/>
                  </a:lnTo>
                  <a:lnTo>
                    <a:pt x="5334" y="57912"/>
                  </a:lnTo>
                  <a:lnTo>
                    <a:pt x="5334" y="58674"/>
                  </a:lnTo>
                  <a:lnTo>
                    <a:pt x="7620" y="56388"/>
                  </a:lnTo>
                  <a:lnTo>
                    <a:pt x="8382" y="55626"/>
                  </a:lnTo>
                  <a:lnTo>
                    <a:pt x="7620" y="55626"/>
                  </a:lnTo>
                  <a:lnTo>
                    <a:pt x="11430" y="52578"/>
                  </a:lnTo>
                  <a:lnTo>
                    <a:pt x="52324" y="36601"/>
                  </a:lnTo>
                  <a:lnTo>
                    <a:pt x="76200" y="31394"/>
                  </a:lnTo>
                  <a:lnTo>
                    <a:pt x="76962" y="31242"/>
                  </a:lnTo>
                  <a:lnTo>
                    <a:pt x="76200" y="31242"/>
                  </a:lnTo>
                  <a:lnTo>
                    <a:pt x="88392" y="28194"/>
                  </a:lnTo>
                  <a:lnTo>
                    <a:pt x="137401" y="21018"/>
                  </a:lnTo>
                  <a:lnTo>
                    <a:pt x="186969" y="15252"/>
                  </a:lnTo>
                  <a:lnTo>
                    <a:pt x="236956" y="10782"/>
                  </a:lnTo>
                  <a:lnTo>
                    <a:pt x="287235" y="7518"/>
                  </a:lnTo>
                  <a:lnTo>
                    <a:pt x="337578" y="5372"/>
                  </a:lnTo>
                  <a:lnTo>
                    <a:pt x="388378" y="4216"/>
                  </a:lnTo>
                  <a:lnTo>
                    <a:pt x="439039" y="3962"/>
                  </a:lnTo>
                  <a:lnTo>
                    <a:pt x="489864" y="4546"/>
                  </a:lnTo>
                  <a:lnTo>
                    <a:pt x="539165" y="5791"/>
                  </a:lnTo>
                  <a:lnTo>
                    <a:pt x="588264" y="7620"/>
                  </a:lnTo>
                  <a:lnTo>
                    <a:pt x="607314" y="8356"/>
                  </a:lnTo>
                  <a:lnTo>
                    <a:pt x="607529" y="8382"/>
                  </a:lnTo>
                  <a:lnTo>
                    <a:pt x="607314" y="8382"/>
                  </a:lnTo>
                  <a:lnTo>
                    <a:pt x="608076" y="8445"/>
                  </a:lnTo>
                  <a:lnTo>
                    <a:pt x="627126" y="9906"/>
                  </a:lnTo>
                  <a:lnTo>
                    <a:pt x="646290" y="11442"/>
                  </a:lnTo>
                  <a:lnTo>
                    <a:pt x="664464" y="12954"/>
                  </a:lnTo>
                  <a:lnTo>
                    <a:pt x="663702" y="12954"/>
                  </a:lnTo>
                  <a:lnTo>
                    <a:pt x="664464" y="13017"/>
                  </a:lnTo>
                  <a:lnTo>
                    <a:pt x="718985" y="18592"/>
                  </a:lnTo>
                  <a:lnTo>
                    <a:pt x="756958" y="23469"/>
                  </a:lnTo>
                  <a:lnTo>
                    <a:pt x="794588" y="29933"/>
                  </a:lnTo>
                  <a:lnTo>
                    <a:pt x="839724" y="41148"/>
                  </a:lnTo>
                  <a:lnTo>
                    <a:pt x="838962" y="41148"/>
                  </a:lnTo>
                  <a:lnTo>
                    <a:pt x="839724" y="41427"/>
                  </a:lnTo>
                  <a:lnTo>
                    <a:pt x="847344" y="44196"/>
                  </a:lnTo>
                  <a:lnTo>
                    <a:pt x="854202" y="47244"/>
                  </a:lnTo>
                  <a:lnTo>
                    <a:pt x="853440" y="47244"/>
                  </a:lnTo>
                  <a:lnTo>
                    <a:pt x="854202" y="47536"/>
                  </a:lnTo>
                  <a:lnTo>
                    <a:pt x="870966" y="59436"/>
                  </a:lnTo>
                  <a:lnTo>
                    <a:pt x="872490" y="62484"/>
                  </a:lnTo>
                  <a:lnTo>
                    <a:pt x="872490" y="57251"/>
                  </a:lnTo>
                  <a:lnTo>
                    <a:pt x="852792" y="43091"/>
                  </a:lnTo>
                  <a:lnTo>
                    <a:pt x="814222" y="30149"/>
                  </a:lnTo>
                  <a:lnTo>
                    <a:pt x="764095" y="20193"/>
                  </a:lnTo>
                  <a:lnTo>
                    <a:pt x="706691" y="12827"/>
                  </a:lnTo>
                  <a:lnTo>
                    <a:pt x="646176" y="7594"/>
                  </a:lnTo>
                  <a:lnTo>
                    <a:pt x="587159" y="4127"/>
                  </a:lnTo>
                  <a:lnTo>
                    <a:pt x="533590" y="1981"/>
                  </a:lnTo>
                  <a:lnTo>
                    <a:pt x="488886" y="723"/>
                  </a:lnTo>
                  <a:lnTo>
                    <a:pt x="460248" y="0"/>
                  </a:lnTo>
                  <a:lnTo>
                    <a:pt x="415290" y="0"/>
                  </a:lnTo>
                  <a:lnTo>
                    <a:pt x="337578" y="2209"/>
                  </a:lnTo>
                  <a:lnTo>
                    <a:pt x="286753" y="4178"/>
                  </a:lnTo>
                  <a:lnTo>
                    <a:pt x="230441" y="7378"/>
                  </a:lnTo>
                  <a:lnTo>
                    <a:pt x="173113" y="12204"/>
                  </a:lnTo>
                  <a:lnTo>
                    <a:pt x="118198" y="19088"/>
                  </a:lnTo>
                  <a:lnTo>
                    <a:pt x="69138" y="28460"/>
                  </a:lnTo>
                  <a:lnTo>
                    <a:pt x="29349" y="40754"/>
                  </a:lnTo>
                  <a:lnTo>
                    <a:pt x="0" y="61722"/>
                  </a:lnTo>
                  <a:lnTo>
                    <a:pt x="0" y="63246"/>
                  </a:lnTo>
                  <a:lnTo>
                    <a:pt x="0" y="65532"/>
                  </a:lnTo>
                  <a:lnTo>
                    <a:pt x="0" y="310896"/>
                  </a:lnTo>
                  <a:lnTo>
                    <a:pt x="762" y="313182"/>
                  </a:lnTo>
                  <a:lnTo>
                    <a:pt x="2286" y="316230"/>
                  </a:lnTo>
                  <a:lnTo>
                    <a:pt x="3810" y="318135"/>
                  </a:lnTo>
                  <a:lnTo>
                    <a:pt x="5334" y="320040"/>
                  </a:lnTo>
                  <a:lnTo>
                    <a:pt x="64833" y="342887"/>
                  </a:lnTo>
                  <a:lnTo>
                    <a:pt x="128778" y="354330"/>
                  </a:lnTo>
                  <a:lnTo>
                    <a:pt x="160020" y="358140"/>
                  </a:lnTo>
                  <a:lnTo>
                    <a:pt x="210731" y="363486"/>
                  </a:lnTo>
                  <a:lnTo>
                    <a:pt x="261823" y="367245"/>
                  </a:lnTo>
                  <a:lnTo>
                    <a:pt x="313067" y="369773"/>
                  </a:lnTo>
                  <a:lnTo>
                    <a:pt x="364286" y="371449"/>
                  </a:lnTo>
                  <a:lnTo>
                    <a:pt x="415290" y="372618"/>
                  </a:lnTo>
                  <a:lnTo>
                    <a:pt x="438150" y="371856"/>
                  </a:lnTo>
                  <a:lnTo>
                    <a:pt x="489864" y="371741"/>
                  </a:lnTo>
                  <a:lnTo>
                    <a:pt x="512394" y="371386"/>
                  </a:lnTo>
                  <a:lnTo>
                    <a:pt x="561378" y="369760"/>
                  </a:lnTo>
                  <a:lnTo>
                    <a:pt x="608076" y="367284"/>
                  </a:lnTo>
                  <a:lnTo>
                    <a:pt x="622566" y="366522"/>
                  </a:lnTo>
                  <a:lnTo>
                    <a:pt x="689229" y="361251"/>
                  </a:lnTo>
                  <a:lnTo>
                    <a:pt x="754659" y="353491"/>
                  </a:lnTo>
                  <a:lnTo>
                    <a:pt x="812126" y="342811"/>
                  </a:lnTo>
                  <a:lnTo>
                    <a:pt x="854202" y="328993"/>
                  </a:lnTo>
                  <a:lnTo>
                    <a:pt x="854913" y="328764"/>
                  </a:lnTo>
                  <a:lnTo>
                    <a:pt x="870966" y="315353"/>
                  </a:lnTo>
                  <a:lnTo>
                    <a:pt x="872490" y="314083"/>
                  </a:lnTo>
                  <a:lnTo>
                    <a:pt x="876300" y="310896"/>
                  </a:lnTo>
                  <a:lnTo>
                    <a:pt x="876300" y="65532"/>
                  </a:lnTo>
                  <a:lnTo>
                    <a:pt x="876300" y="63246"/>
                  </a:lnTo>
                  <a:lnTo>
                    <a:pt x="876300" y="61722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5325871" y="2664205"/>
            <a:ext cx="39560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5" dirty="0">
                <a:latin typeface="Arial MT"/>
                <a:cs typeface="Arial MT"/>
              </a:rPr>
              <a:t>A</a:t>
            </a:r>
            <a:r>
              <a:rPr sz="850" spc="-45" dirty="0">
                <a:latin typeface="Arial MT"/>
                <a:cs typeface="Arial MT"/>
              </a:rPr>
              <a:t> </a:t>
            </a:r>
            <a:r>
              <a:rPr sz="850" spc="-10" dirty="0">
                <a:latin typeface="Arial MT"/>
                <a:cs typeface="Arial MT"/>
              </a:rPr>
              <a:t>Pa</a:t>
            </a:r>
            <a:r>
              <a:rPr sz="850" spc="-5" dirty="0">
                <a:latin typeface="Arial MT"/>
                <a:cs typeface="Arial MT"/>
              </a:rPr>
              <a:t>r</a:t>
            </a:r>
            <a:r>
              <a:rPr sz="850" spc="-10" dirty="0">
                <a:latin typeface="Arial MT"/>
                <a:cs typeface="Arial MT"/>
              </a:rPr>
              <a:t>it</a:t>
            </a:r>
            <a:r>
              <a:rPr sz="850" spc="-5" dirty="0">
                <a:latin typeface="Arial MT"/>
                <a:cs typeface="Arial MT"/>
              </a:rPr>
              <a:t>y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4959096" y="2940557"/>
            <a:ext cx="876300" cy="372745"/>
            <a:chOff x="4959096" y="2940557"/>
            <a:chExt cx="876300" cy="372745"/>
          </a:xfrm>
        </p:grpSpPr>
        <p:pic>
          <p:nvPicPr>
            <p:cNvPr id="77" name="object 7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960620" y="2943605"/>
              <a:ext cx="872489" cy="368046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4959096" y="2940557"/>
              <a:ext cx="876300" cy="372745"/>
            </a:xfrm>
            <a:custGeom>
              <a:avLst/>
              <a:gdLst/>
              <a:ahLst/>
              <a:cxnLst/>
              <a:rect l="l" t="t" r="r" b="b"/>
              <a:pathLst>
                <a:path w="876300" h="372745">
                  <a:moveTo>
                    <a:pt x="876300" y="61722"/>
                  </a:moveTo>
                  <a:lnTo>
                    <a:pt x="875538" y="60198"/>
                  </a:lnTo>
                  <a:lnTo>
                    <a:pt x="872490" y="57899"/>
                  </a:lnTo>
                  <a:lnTo>
                    <a:pt x="872490" y="62484"/>
                  </a:lnTo>
                  <a:lnTo>
                    <a:pt x="872490" y="63246"/>
                  </a:lnTo>
                  <a:lnTo>
                    <a:pt x="872490" y="64770"/>
                  </a:lnTo>
                  <a:lnTo>
                    <a:pt x="872490" y="69977"/>
                  </a:lnTo>
                  <a:lnTo>
                    <a:pt x="872490" y="310134"/>
                  </a:lnTo>
                  <a:lnTo>
                    <a:pt x="871728" y="312420"/>
                  </a:lnTo>
                  <a:lnTo>
                    <a:pt x="871728" y="311658"/>
                  </a:lnTo>
                  <a:lnTo>
                    <a:pt x="870204" y="314706"/>
                  </a:lnTo>
                  <a:lnTo>
                    <a:pt x="870966" y="314706"/>
                  </a:lnTo>
                  <a:lnTo>
                    <a:pt x="867918" y="317754"/>
                  </a:lnTo>
                  <a:lnTo>
                    <a:pt x="867918" y="316992"/>
                  </a:lnTo>
                  <a:lnTo>
                    <a:pt x="864108" y="320040"/>
                  </a:lnTo>
                  <a:lnTo>
                    <a:pt x="859536" y="323088"/>
                  </a:lnTo>
                  <a:lnTo>
                    <a:pt x="853440" y="326136"/>
                  </a:lnTo>
                  <a:lnTo>
                    <a:pt x="854202" y="326136"/>
                  </a:lnTo>
                  <a:lnTo>
                    <a:pt x="847344" y="328422"/>
                  </a:lnTo>
                  <a:lnTo>
                    <a:pt x="838962" y="331470"/>
                  </a:lnTo>
                  <a:lnTo>
                    <a:pt x="839724" y="331470"/>
                  </a:lnTo>
                  <a:lnTo>
                    <a:pt x="830580" y="334518"/>
                  </a:lnTo>
                  <a:lnTo>
                    <a:pt x="770953" y="347014"/>
                  </a:lnTo>
                  <a:lnTo>
                    <a:pt x="718070" y="354647"/>
                  </a:lnTo>
                  <a:lnTo>
                    <a:pt x="663702" y="360159"/>
                  </a:lnTo>
                  <a:lnTo>
                    <a:pt x="609485" y="363918"/>
                  </a:lnTo>
                  <a:lnTo>
                    <a:pt x="555980" y="366420"/>
                  </a:lnTo>
                  <a:lnTo>
                    <a:pt x="504444" y="368046"/>
                  </a:lnTo>
                  <a:lnTo>
                    <a:pt x="482346" y="368808"/>
                  </a:lnTo>
                  <a:lnTo>
                    <a:pt x="402805" y="368719"/>
                  </a:lnTo>
                  <a:lnTo>
                    <a:pt x="357847" y="367982"/>
                  </a:lnTo>
                  <a:lnTo>
                    <a:pt x="306184" y="366179"/>
                  </a:lnTo>
                  <a:lnTo>
                    <a:pt x="254482" y="363270"/>
                  </a:lnTo>
                  <a:lnTo>
                    <a:pt x="202971" y="359143"/>
                  </a:lnTo>
                  <a:lnTo>
                    <a:pt x="151853" y="353656"/>
                  </a:lnTo>
                  <a:lnTo>
                    <a:pt x="101346" y="346710"/>
                  </a:lnTo>
                  <a:lnTo>
                    <a:pt x="76200" y="342138"/>
                  </a:lnTo>
                  <a:lnTo>
                    <a:pt x="76962" y="342138"/>
                  </a:lnTo>
                  <a:lnTo>
                    <a:pt x="65532" y="339090"/>
                  </a:lnTo>
                  <a:lnTo>
                    <a:pt x="24104" y="326783"/>
                  </a:lnTo>
                  <a:lnTo>
                    <a:pt x="3810" y="311658"/>
                  </a:lnTo>
                  <a:lnTo>
                    <a:pt x="3810" y="71907"/>
                  </a:lnTo>
                  <a:lnTo>
                    <a:pt x="7620" y="74498"/>
                  </a:lnTo>
                  <a:lnTo>
                    <a:pt x="22961" y="84963"/>
                  </a:lnTo>
                  <a:lnTo>
                    <a:pt x="55410" y="95377"/>
                  </a:lnTo>
                  <a:lnTo>
                    <a:pt x="76200" y="99720"/>
                  </a:lnTo>
                  <a:lnTo>
                    <a:pt x="89496" y="102501"/>
                  </a:lnTo>
                  <a:lnTo>
                    <a:pt x="115062" y="106680"/>
                  </a:lnTo>
                  <a:lnTo>
                    <a:pt x="193675" y="116535"/>
                  </a:lnTo>
                  <a:lnTo>
                    <a:pt x="243459" y="120624"/>
                  </a:lnTo>
                  <a:lnTo>
                    <a:pt x="293331" y="123596"/>
                  </a:lnTo>
                  <a:lnTo>
                    <a:pt x="343242" y="125539"/>
                  </a:lnTo>
                  <a:lnTo>
                    <a:pt x="393192" y="126492"/>
                  </a:lnTo>
                  <a:lnTo>
                    <a:pt x="415290" y="127254"/>
                  </a:lnTo>
                  <a:lnTo>
                    <a:pt x="460248" y="127254"/>
                  </a:lnTo>
                  <a:lnTo>
                    <a:pt x="490093" y="126492"/>
                  </a:lnTo>
                  <a:lnTo>
                    <a:pt x="533857" y="125222"/>
                  </a:lnTo>
                  <a:lnTo>
                    <a:pt x="587311" y="123063"/>
                  </a:lnTo>
                  <a:lnTo>
                    <a:pt x="608076" y="121831"/>
                  </a:lnTo>
                  <a:lnTo>
                    <a:pt x="646252" y="119570"/>
                  </a:lnTo>
                  <a:lnTo>
                    <a:pt x="706450" y="114338"/>
                  </a:lnTo>
                  <a:lnTo>
                    <a:pt x="763689" y="106972"/>
                  </a:lnTo>
                  <a:lnTo>
                    <a:pt x="813765" y="97028"/>
                  </a:lnTo>
                  <a:lnTo>
                    <a:pt x="852449" y="84124"/>
                  </a:lnTo>
                  <a:lnTo>
                    <a:pt x="872490" y="69977"/>
                  </a:lnTo>
                  <a:lnTo>
                    <a:pt x="872490" y="64770"/>
                  </a:lnTo>
                  <a:lnTo>
                    <a:pt x="870204" y="69342"/>
                  </a:lnTo>
                  <a:lnTo>
                    <a:pt x="867918" y="71628"/>
                  </a:lnTo>
                  <a:lnTo>
                    <a:pt x="864108" y="74676"/>
                  </a:lnTo>
                  <a:lnTo>
                    <a:pt x="859536" y="77724"/>
                  </a:lnTo>
                  <a:lnTo>
                    <a:pt x="853440" y="80010"/>
                  </a:lnTo>
                  <a:lnTo>
                    <a:pt x="854202" y="80010"/>
                  </a:lnTo>
                  <a:lnTo>
                    <a:pt x="795147" y="96926"/>
                  </a:lnTo>
                  <a:lnTo>
                    <a:pt x="738454" y="106337"/>
                  </a:lnTo>
                  <a:lnTo>
                    <a:pt x="681151" y="112687"/>
                  </a:lnTo>
                  <a:lnTo>
                    <a:pt x="627126" y="117348"/>
                  </a:lnTo>
                  <a:lnTo>
                    <a:pt x="607314" y="118110"/>
                  </a:lnTo>
                  <a:lnTo>
                    <a:pt x="608076" y="118110"/>
                  </a:lnTo>
                  <a:lnTo>
                    <a:pt x="588264" y="119634"/>
                  </a:lnTo>
                  <a:lnTo>
                    <a:pt x="539318" y="121399"/>
                  </a:lnTo>
                  <a:lnTo>
                    <a:pt x="489559" y="122618"/>
                  </a:lnTo>
                  <a:lnTo>
                    <a:pt x="439216" y="123177"/>
                  </a:lnTo>
                  <a:lnTo>
                    <a:pt x="388480" y="122961"/>
                  </a:lnTo>
                  <a:lnTo>
                    <a:pt x="337604" y="121831"/>
                  </a:lnTo>
                  <a:lnTo>
                    <a:pt x="286766" y="119672"/>
                  </a:lnTo>
                  <a:lnTo>
                    <a:pt x="236220" y="116370"/>
                  </a:lnTo>
                  <a:lnTo>
                    <a:pt x="186156" y="111785"/>
                  </a:lnTo>
                  <a:lnTo>
                    <a:pt x="136804" y="105803"/>
                  </a:lnTo>
                  <a:lnTo>
                    <a:pt x="88392" y="98298"/>
                  </a:lnTo>
                  <a:lnTo>
                    <a:pt x="76200" y="96012"/>
                  </a:lnTo>
                  <a:lnTo>
                    <a:pt x="76962" y="96012"/>
                  </a:lnTo>
                  <a:lnTo>
                    <a:pt x="65532" y="93726"/>
                  </a:lnTo>
                  <a:lnTo>
                    <a:pt x="23456" y="80886"/>
                  </a:lnTo>
                  <a:lnTo>
                    <a:pt x="7620" y="71628"/>
                  </a:lnTo>
                  <a:lnTo>
                    <a:pt x="8382" y="71628"/>
                  </a:lnTo>
                  <a:lnTo>
                    <a:pt x="5334" y="68580"/>
                  </a:lnTo>
                  <a:lnTo>
                    <a:pt x="5334" y="69342"/>
                  </a:lnTo>
                  <a:lnTo>
                    <a:pt x="3810" y="66294"/>
                  </a:lnTo>
                  <a:lnTo>
                    <a:pt x="3810" y="63246"/>
                  </a:lnTo>
                  <a:lnTo>
                    <a:pt x="3810" y="61722"/>
                  </a:lnTo>
                  <a:lnTo>
                    <a:pt x="5334" y="58674"/>
                  </a:lnTo>
                  <a:lnTo>
                    <a:pt x="7620" y="56388"/>
                  </a:lnTo>
                  <a:lnTo>
                    <a:pt x="8382" y="55626"/>
                  </a:lnTo>
                  <a:lnTo>
                    <a:pt x="7620" y="55626"/>
                  </a:lnTo>
                  <a:lnTo>
                    <a:pt x="11430" y="52578"/>
                  </a:lnTo>
                  <a:lnTo>
                    <a:pt x="11430" y="53340"/>
                  </a:lnTo>
                  <a:lnTo>
                    <a:pt x="16002" y="50292"/>
                  </a:lnTo>
                  <a:lnTo>
                    <a:pt x="52882" y="36969"/>
                  </a:lnTo>
                  <a:lnTo>
                    <a:pt x="76200" y="31394"/>
                  </a:lnTo>
                  <a:lnTo>
                    <a:pt x="76962" y="31242"/>
                  </a:lnTo>
                  <a:lnTo>
                    <a:pt x="76200" y="31242"/>
                  </a:lnTo>
                  <a:lnTo>
                    <a:pt x="88392" y="28956"/>
                  </a:lnTo>
                  <a:lnTo>
                    <a:pt x="137236" y="21424"/>
                  </a:lnTo>
                  <a:lnTo>
                    <a:pt x="186740" y="15455"/>
                  </a:lnTo>
                  <a:lnTo>
                    <a:pt x="236728" y="10896"/>
                  </a:lnTo>
                  <a:lnTo>
                    <a:pt x="287070" y="7632"/>
                  </a:lnTo>
                  <a:lnTo>
                    <a:pt x="337616" y="5524"/>
                  </a:lnTo>
                  <a:lnTo>
                    <a:pt x="388226" y="4445"/>
                  </a:lnTo>
                  <a:lnTo>
                    <a:pt x="438734" y="4241"/>
                  </a:lnTo>
                  <a:lnTo>
                    <a:pt x="489013" y="4800"/>
                  </a:lnTo>
                  <a:lnTo>
                    <a:pt x="538899" y="5969"/>
                  </a:lnTo>
                  <a:lnTo>
                    <a:pt x="588264" y="7620"/>
                  </a:lnTo>
                  <a:lnTo>
                    <a:pt x="607314" y="9093"/>
                  </a:lnTo>
                  <a:lnTo>
                    <a:pt x="607644" y="9144"/>
                  </a:lnTo>
                  <a:lnTo>
                    <a:pt x="607314" y="9144"/>
                  </a:lnTo>
                  <a:lnTo>
                    <a:pt x="608076" y="9207"/>
                  </a:lnTo>
                  <a:lnTo>
                    <a:pt x="627126" y="10668"/>
                  </a:lnTo>
                  <a:lnTo>
                    <a:pt x="646226" y="11442"/>
                  </a:lnTo>
                  <a:lnTo>
                    <a:pt x="663702" y="12890"/>
                  </a:lnTo>
                  <a:lnTo>
                    <a:pt x="664083" y="12954"/>
                  </a:lnTo>
                  <a:lnTo>
                    <a:pt x="663702" y="12954"/>
                  </a:lnTo>
                  <a:lnTo>
                    <a:pt x="664464" y="13017"/>
                  </a:lnTo>
                  <a:lnTo>
                    <a:pt x="719366" y="18986"/>
                  </a:lnTo>
                  <a:lnTo>
                    <a:pt x="793902" y="30149"/>
                  </a:lnTo>
                  <a:lnTo>
                    <a:pt x="839724" y="41910"/>
                  </a:lnTo>
                  <a:lnTo>
                    <a:pt x="838962" y="41910"/>
                  </a:lnTo>
                  <a:lnTo>
                    <a:pt x="839724" y="42125"/>
                  </a:lnTo>
                  <a:lnTo>
                    <a:pt x="847344" y="44196"/>
                  </a:lnTo>
                  <a:lnTo>
                    <a:pt x="854202" y="47244"/>
                  </a:lnTo>
                  <a:lnTo>
                    <a:pt x="853440" y="47244"/>
                  </a:lnTo>
                  <a:lnTo>
                    <a:pt x="854202" y="47625"/>
                  </a:lnTo>
                  <a:lnTo>
                    <a:pt x="859536" y="50292"/>
                  </a:lnTo>
                  <a:lnTo>
                    <a:pt x="864108" y="53340"/>
                  </a:lnTo>
                  <a:lnTo>
                    <a:pt x="864108" y="52578"/>
                  </a:lnTo>
                  <a:lnTo>
                    <a:pt x="867918" y="55626"/>
                  </a:lnTo>
                  <a:lnTo>
                    <a:pt x="870966" y="58674"/>
                  </a:lnTo>
                  <a:lnTo>
                    <a:pt x="870204" y="58674"/>
                  </a:lnTo>
                  <a:lnTo>
                    <a:pt x="870966" y="60198"/>
                  </a:lnTo>
                  <a:lnTo>
                    <a:pt x="871728" y="61722"/>
                  </a:lnTo>
                  <a:lnTo>
                    <a:pt x="871728" y="60960"/>
                  </a:lnTo>
                  <a:lnTo>
                    <a:pt x="872490" y="62484"/>
                  </a:lnTo>
                  <a:lnTo>
                    <a:pt x="872490" y="57899"/>
                  </a:lnTo>
                  <a:lnTo>
                    <a:pt x="854100" y="43942"/>
                  </a:lnTo>
                  <a:lnTo>
                    <a:pt x="815924" y="30924"/>
                  </a:lnTo>
                  <a:lnTo>
                    <a:pt x="765543" y="20815"/>
                  </a:lnTo>
                  <a:lnTo>
                    <a:pt x="707466" y="13246"/>
                  </a:lnTo>
                  <a:lnTo>
                    <a:pt x="646176" y="7848"/>
                  </a:lnTo>
                  <a:lnTo>
                    <a:pt x="586359" y="4267"/>
                  </a:lnTo>
                  <a:lnTo>
                    <a:pt x="532384" y="2133"/>
                  </a:lnTo>
                  <a:lnTo>
                    <a:pt x="489013" y="1092"/>
                  </a:lnTo>
                  <a:lnTo>
                    <a:pt x="460248" y="762"/>
                  </a:lnTo>
                  <a:lnTo>
                    <a:pt x="438734" y="25"/>
                  </a:lnTo>
                  <a:lnTo>
                    <a:pt x="415290" y="0"/>
                  </a:lnTo>
                  <a:lnTo>
                    <a:pt x="393192" y="762"/>
                  </a:lnTo>
                  <a:lnTo>
                    <a:pt x="343090" y="1676"/>
                  </a:lnTo>
                  <a:lnTo>
                    <a:pt x="293243" y="3657"/>
                  </a:lnTo>
                  <a:lnTo>
                    <a:pt x="243459" y="6731"/>
                  </a:lnTo>
                  <a:lnTo>
                    <a:pt x="193827" y="10845"/>
                  </a:lnTo>
                  <a:lnTo>
                    <a:pt x="144018" y="16002"/>
                  </a:lnTo>
                  <a:lnTo>
                    <a:pt x="115062" y="20574"/>
                  </a:lnTo>
                  <a:lnTo>
                    <a:pt x="89979" y="24714"/>
                  </a:lnTo>
                  <a:lnTo>
                    <a:pt x="26771" y="40995"/>
                  </a:lnTo>
                  <a:lnTo>
                    <a:pt x="762" y="60198"/>
                  </a:lnTo>
                  <a:lnTo>
                    <a:pt x="0" y="61722"/>
                  </a:lnTo>
                  <a:lnTo>
                    <a:pt x="0" y="64008"/>
                  </a:lnTo>
                  <a:lnTo>
                    <a:pt x="0" y="65532"/>
                  </a:lnTo>
                  <a:lnTo>
                    <a:pt x="0" y="311658"/>
                  </a:lnTo>
                  <a:lnTo>
                    <a:pt x="762" y="313182"/>
                  </a:lnTo>
                  <a:lnTo>
                    <a:pt x="2286" y="316992"/>
                  </a:lnTo>
                  <a:lnTo>
                    <a:pt x="3810" y="317804"/>
                  </a:lnTo>
                  <a:lnTo>
                    <a:pt x="8382" y="320243"/>
                  </a:lnTo>
                  <a:lnTo>
                    <a:pt x="32334" y="332981"/>
                  </a:lnTo>
                  <a:lnTo>
                    <a:pt x="74853" y="345490"/>
                  </a:lnTo>
                  <a:lnTo>
                    <a:pt x="76200" y="345732"/>
                  </a:lnTo>
                  <a:lnTo>
                    <a:pt x="126466" y="354939"/>
                  </a:lnTo>
                  <a:lnTo>
                    <a:pt x="183794" y="361797"/>
                  </a:lnTo>
                  <a:lnTo>
                    <a:pt x="243535" y="366496"/>
                  </a:lnTo>
                  <a:lnTo>
                    <a:pt x="302094" y="369481"/>
                  </a:lnTo>
                  <a:lnTo>
                    <a:pt x="356336" y="371195"/>
                  </a:lnTo>
                  <a:lnTo>
                    <a:pt x="402805" y="372097"/>
                  </a:lnTo>
                  <a:lnTo>
                    <a:pt x="438150" y="372618"/>
                  </a:lnTo>
                  <a:lnTo>
                    <a:pt x="482346" y="372618"/>
                  </a:lnTo>
                  <a:lnTo>
                    <a:pt x="562851" y="369874"/>
                  </a:lnTo>
                  <a:lnTo>
                    <a:pt x="623303" y="366737"/>
                  </a:lnTo>
                  <a:lnTo>
                    <a:pt x="688860" y="361683"/>
                  </a:lnTo>
                  <a:lnTo>
                    <a:pt x="753211" y="354203"/>
                  </a:lnTo>
                  <a:lnTo>
                    <a:pt x="810094" y="343725"/>
                  </a:lnTo>
                  <a:lnTo>
                    <a:pt x="853224" y="329730"/>
                  </a:lnTo>
                  <a:lnTo>
                    <a:pt x="870966" y="315836"/>
                  </a:lnTo>
                  <a:lnTo>
                    <a:pt x="872490" y="314642"/>
                  </a:lnTo>
                  <a:lnTo>
                    <a:pt x="876300" y="311658"/>
                  </a:lnTo>
                  <a:lnTo>
                    <a:pt x="876300" y="65532"/>
                  </a:lnTo>
                  <a:lnTo>
                    <a:pt x="876300" y="64008"/>
                  </a:lnTo>
                  <a:lnTo>
                    <a:pt x="876300" y="61722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5331967" y="3077210"/>
            <a:ext cx="40068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5" dirty="0">
                <a:latin typeface="Arial MT"/>
                <a:cs typeface="Arial MT"/>
              </a:rPr>
              <a:t>B </a:t>
            </a:r>
            <a:r>
              <a:rPr sz="850" spc="-10" dirty="0">
                <a:latin typeface="Arial MT"/>
                <a:cs typeface="Arial MT"/>
              </a:rPr>
              <a:t>Pa</a:t>
            </a:r>
            <a:r>
              <a:rPr sz="850" spc="-5" dirty="0">
                <a:latin typeface="Arial MT"/>
                <a:cs typeface="Arial MT"/>
              </a:rPr>
              <a:t>r</a:t>
            </a:r>
            <a:r>
              <a:rPr sz="850" spc="-10" dirty="0">
                <a:latin typeface="Arial MT"/>
                <a:cs typeface="Arial MT"/>
              </a:rPr>
              <a:t>it</a:t>
            </a:r>
            <a:r>
              <a:rPr sz="850" spc="-5" dirty="0">
                <a:latin typeface="Arial MT"/>
                <a:cs typeface="Arial MT"/>
              </a:rPr>
              <a:t>y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4959096" y="3354323"/>
            <a:ext cx="876300" cy="372745"/>
            <a:chOff x="4959096" y="3354323"/>
            <a:chExt cx="876300" cy="372745"/>
          </a:xfrm>
        </p:grpSpPr>
        <p:pic>
          <p:nvPicPr>
            <p:cNvPr id="81" name="object 8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960620" y="3357371"/>
              <a:ext cx="872489" cy="367283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4959096" y="3354336"/>
              <a:ext cx="876300" cy="372745"/>
            </a:xfrm>
            <a:custGeom>
              <a:avLst/>
              <a:gdLst/>
              <a:ahLst/>
              <a:cxnLst/>
              <a:rect l="l" t="t" r="r" b="b"/>
              <a:pathLst>
                <a:path w="876300" h="372745">
                  <a:moveTo>
                    <a:pt x="876300" y="61722"/>
                  </a:moveTo>
                  <a:lnTo>
                    <a:pt x="875538" y="59436"/>
                  </a:lnTo>
                  <a:lnTo>
                    <a:pt x="872490" y="57238"/>
                  </a:lnTo>
                  <a:lnTo>
                    <a:pt x="872490" y="62484"/>
                  </a:lnTo>
                  <a:lnTo>
                    <a:pt x="872490" y="63246"/>
                  </a:lnTo>
                  <a:lnTo>
                    <a:pt x="872490" y="64770"/>
                  </a:lnTo>
                  <a:lnTo>
                    <a:pt x="872490" y="69138"/>
                  </a:lnTo>
                  <a:lnTo>
                    <a:pt x="872490" y="310134"/>
                  </a:lnTo>
                  <a:lnTo>
                    <a:pt x="871728" y="311658"/>
                  </a:lnTo>
                  <a:lnTo>
                    <a:pt x="871728" y="310896"/>
                  </a:lnTo>
                  <a:lnTo>
                    <a:pt x="870204" y="314706"/>
                  </a:lnTo>
                  <a:lnTo>
                    <a:pt x="867918" y="316992"/>
                  </a:lnTo>
                  <a:lnTo>
                    <a:pt x="864108" y="320040"/>
                  </a:lnTo>
                  <a:lnTo>
                    <a:pt x="859536" y="323088"/>
                  </a:lnTo>
                  <a:lnTo>
                    <a:pt x="859536" y="322326"/>
                  </a:lnTo>
                  <a:lnTo>
                    <a:pt x="853440" y="325374"/>
                  </a:lnTo>
                  <a:lnTo>
                    <a:pt x="854202" y="325374"/>
                  </a:lnTo>
                  <a:lnTo>
                    <a:pt x="847344" y="328422"/>
                  </a:lnTo>
                  <a:lnTo>
                    <a:pt x="795147" y="342277"/>
                  </a:lnTo>
                  <a:lnTo>
                    <a:pt x="738454" y="351688"/>
                  </a:lnTo>
                  <a:lnTo>
                    <a:pt x="681151" y="358038"/>
                  </a:lnTo>
                  <a:lnTo>
                    <a:pt x="627126" y="362712"/>
                  </a:lnTo>
                  <a:lnTo>
                    <a:pt x="607314" y="363474"/>
                  </a:lnTo>
                  <a:lnTo>
                    <a:pt x="608076" y="363474"/>
                  </a:lnTo>
                  <a:lnTo>
                    <a:pt x="588264" y="364998"/>
                  </a:lnTo>
                  <a:lnTo>
                    <a:pt x="539089" y="366687"/>
                  </a:lnTo>
                  <a:lnTo>
                    <a:pt x="489978" y="367868"/>
                  </a:lnTo>
                  <a:lnTo>
                    <a:pt x="439089" y="368439"/>
                  </a:lnTo>
                  <a:lnTo>
                    <a:pt x="388404" y="368236"/>
                  </a:lnTo>
                  <a:lnTo>
                    <a:pt x="337591" y="367144"/>
                  </a:lnTo>
                  <a:lnTo>
                    <a:pt x="286829" y="365023"/>
                  </a:lnTo>
                  <a:lnTo>
                    <a:pt x="236321" y="361734"/>
                  </a:lnTo>
                  <a:lnTo>
                    <a:pt x="186283" y="357174"/>
                  </a:lnTo>
                  <a:lnTo>
                    <a:pt x="136906" y="351193"/>
                  </a:lnTo>
                  <a:lnTo>
                    <a:pt x="88392" y="343662"/>
                  </a:lnTo>
                  <a:lnTo>
                    <a:pt x="76200" y="341376"/>
                  </a:lnTo>
                  <a:lnTo>
                    <a:pt x="76962" y="341376"/>
                  </a:lnTo>
                  <a:lnTo>
                    <a:pt x="65532" y="339090"/>
                  </a:lnTo>
                  <a:lnTo>
                    <a:pt x="22098" y="325374"/>
                  </a:lnTo>
                  <a:lnTo>
                    <a:pt x="16002" y="322326"/>
                  </a:lnTo>
                  <a:lnTo>
                    <a:pt x="16002" y="323088"/>
                  </a:lnTo>
                  <a:lnTo>
                    <a:pt x="11430" y="320040"/>
                  </a:lnTo>
                  <a:lnTo>
                    <a:pt x="7620" y="316992"/>
                  </a:lnTo>
                  <a:lnTo>
                    <a:pt x="8382" y="316992"/>
                  </a:lnTo>
                  <a:lnTo>
                    <a:pt x="5334" y="313944"/>
                  </a:lnTo>
                  <a:lnTo>
                    <a:pt x="5334" y="314706"/>
                  </a:lnTo>
                  <a:lnTo>
                    <a:pt x="3810" y="310896"/>
                  </a:lnTo>
                  <a:lnTo>
                    <a:pt x="3810" y="69189"/>
                  </a:lnTo>
                  <a:lnTo>
                    <a:pt x="8382" y="73571"/>
                  </a:lnTo>
                  <a:lnTo>
                    <a:pt x="12725" y="77749"/>
                  </a:lnTo>
                  <a:lnTo>
                    <a:pt x="36576" y="88607"/>
                  </a:lnTo>
                  <a:lnTo>
                    <a:pt x="70218" y="98107"/>
                  </a:lnTo>
                  <a:lnTo>
                    <a:pt x="76200" y="99263"/>
                  </a:lnTo>
                  <a:lnTo>
                    <a:pt x="112369" y="106260"/>
                  </a:lnTo>
                  <a:lnTo>
                    <a:pt x="161709" y="113042"/>
                  </a:lnTo>
                  <a:lnTo>
                    <a:pt x="216928" y="118478"/>
                  </a:lnTo>
                  <a:lnTo>
                    <a:pt x="276745" y="122542"/>
                  </a:lnTo>
                  <a:lnTo>
                    <a:pt x="339813" y="125260"/>
                  </a:lnTo>
                  <a:lnTo>
                    <a:pt x="404863" y="126619"/>
                  </a:lnTo>
                  <a:lnTo>
                    <a:pt x="470573" y="126619"/>
                  </a:lnTo>
                  <a:lnTo>
                    <a:pt x="535647" y="125260"/>
                  </a:lnTo>
                  <a:lnTo>
                    <a:pt x="598754" y="122542"/>
                  </a:lnTo>
                  <a:lnTo>
                    <a:pt x="658622" y="118478"/>
                  </a:lnTo>
                  <a:lnTo>
                    <a:pt x="713917" y="113042"/>
                  </a:lnTo>
                  <a:lnTo>
                    <a:pt x="763358" y="106260"/>
                  </a:lnTo>
                  <a:lnTo>
                    <a:pt x="805611" y="98107"/>
                  </a:lnTo>
                  <a:lnTo>
                    <a:pt x="839724" y="88455"/>
                  </a:lnTo>
                  <a:lnTo>
                    <a:pt x="854202" y="81902"/>
                  </a:lnTo>
                  <a:lnTo>
                    <a:pt x="863384" y="77749"/>
                  </a:lnTo>
                  <a:lnTo>
                    <a:pt x="870966" y="70573"/>
                  </a:lnTo>
                  <a:lnTo>
                    <a:pt x="872490" y="69138"/>
                  </a:lnTo>
                  <a:lnTo>
                    <a:pt x="872490" y="64770"/>
                  </a:lnTo>
                  <a:lnTo>
                    <a:pt x="871728" y="66294"/>
                  </a:lnTo>
                  <a:lnTo>
                    <a:pt x="871728" y="65532"/>
                  </a:lnTo>
                  <a:lnTo>
                    <a:pt x="870204" y="68580"/>
                  </a:lnTo>
                  <a:lnTo>
                    <a:pt x="870966" y="68580"/>
                  </a:lnTo>
                  <a:lnTo>
                    <a:pt x="867918" y="71628"/>
                  </a:lnTo>
                  <a:lnTo>
                    <a:pt x="867918" y="70866"/>
                  </a:lnTo>
                  <a:lnTo>
                    <a:pt x="864108" y="73914"/>
                  </a:lnTo>
                  <a:lnTo>
                    <a:pt x="859536" y="76962"/>
                  </a:lnTo>
                  <a:lnTo>
                    <a:pt x="853440" y="80010"/>
                  </a:lnTo>
                  <a:lnTo>
                    <a:pt x="854202" y="80010"/>
                  </a:lnTo>
                  <a:lnTo>
                    <a:pt x="847344" y="83058"/>
                  </a:lnTo>
                  <a:lnTo>
                    <a:pt x="847344" y="82296"/>
                  </a:lnTo>
                  <a:lnTo>
                    <a:pt x="838962" y="85344"/>
                  </a:lnTo>
                  <a:lnTo>
                    <a:pt x="839724" y="85344"/>
                  </a:lnTo>
                  <a:lnTo>
                    <a:pt x="830580" y="88392"/>
                  </a:lnTo>
                  <a:lnTo>
                    <a:pt x="770940" y="100876"/>
                  </a:lnTo>
                  <a:lnTo>
                    <a:pt x="718058" y="108559"/>
                  </a:lnTo>
                  <a:lnTo>
                    <a:pt x="663892" y="114109"/>
                  </a:lnTo>
                  <a:lnTo>
                    <a:pt x="609498" y="117919"/>
                  </a:lnTo>
                  <a:lnTo>
                    <a:pt x="555993" y="120383"/>
                  </a:lnTo>
                  <a:lnTo>
                    <a:pt x="504444" y="121920"/>
                  </a:lnTo>
                  <a:lnTo>
                    <a:pt x="482346" y="122682"/>
                  </a:lnTo>
                  <a:lnTo>
                    <a:pt x="404863" y="122593"/>
                  </a:lnTo>
                  <a:lnTo>
                    <a:pt x="357797" y="121843"/>
                  </a:lnTo>
                  <a:lnTo>
                    <a:pt x="306146" y="120078"/>
                  </a:lnTo>
                  <a:lnTo>
                    <a:pt x="254469" y="117208"/>
                  </a:lnTo>
                  <a:lnTo>
                    <a:pt x="202984" y="113106"/>
                  </a:lnTo>
                  <a:lnTo>
                    <a:pt x="151866" y="107607"/>
                  </a:lnTo>
                  <a:lnTo>
                    <a:pt x="101346" y="100584"/>
                  </a:lnTo>
                  <a:lnTo>
                    <a:pt x="76200" y="96012"/>
                  </a:lnTo>
                  <a:lnTo>
                    <a:pt x="76962" y="96012"/>
                  </a:lnTo>
                  <a:lnTo>
                    <a:pt x="65532" y="92964"/>
                  </a:lnTo>
                  <a:lnTo>
                    <a:pt x="54864" y="90678"/>
                  </a:lnTo>
                  <a:lnTo>
                    <a:pt x="44958" y="88392"/>
                  </a:lnTo>
                  <a:lnTo>
                    <a:pt x="36576" y="85344"/>
                  </a:lnTo>
                  <a:lnTo>
                    <a:pt x="28956" y="82296"/>
                  </a:lnTo>
                  <a:lnTo>
                    <a:pt x="28956" y="83058"/>
                  </a:lnTo>
                  <a:lnTo>
                    <a:pt x="3810" y="65532"/>
                  </a:lnTo>
                  <a:lnTo>
                    <a:pt x="3810" y="63246"/>
                  </a:lnTo>
                  <a:lnTo>
                    <a:pt x="3810" y="60960"/>
                  </a:lnTo>
                  <a:lnTo>
                    <a:pt x="5334" y="57912"/>
                  </a:lnTo>
                  <a:lnTo>
                    <a:pt x="5334" y="58674"/>
                  </a:lnTo>
                  <a:lnTo>
                    <a:pt x="7620" y="56388"/>
                  </a:lnTo>
                  <a:lnTo>
                    <a:pt x="8382" y="55626"/>
                  </a:lnTo>
                  <a:lnTo>
                    <a:pt x="7620" y="55626"/>
                  </a:lnTo>
                  <a:lnTo>
                    <a:pt x="11430" y="52578"/>
                  </a:lnTo>
                  <a:lnTo>
                    <a:pt x="16002" y="49530"/>
                  </a:lnTo>
                  <a:lnTo>
                    <a:pt x="22098" y="46482"/>
                  </a:lnTo>
                  <a:lnTo>
                    <a:pt x="22098" y="47244"/>
                  </a:lnTo>
                  <a:lnTo>
                    <a:pt x="28956" y="44196"/>
                  </a:lnTo>
                  <a:lnTo>
                    <a:pt x="36576" y="41148"/>
                  </a:lnTo>
                  <a:lnTo>
                    <a:pt x="44958" y="38862"/>
                  </a:lnTo>
                  <a:lnTo>
                    <a:pt x="54864" y="35814"/>
                  </a:lnTo>
                  <a:lnTo>
                    <a:pt x="65532" y="33528"/>
                  </a:lnTo>
                  <a:lnTo>
                    <a:pt x="76200" y="31394"/>
                  </a:lnTo>
                  <a:lnTo>
                    <a:pt x="76962" y="31242"/>
                  </a:lnTo>
                  <a:lnTo>
                    <a:pt x="76200" y="31242"/>
                  </a:lnTo>
                  <a:lnTo>
                    <a:pt x="88392" y="28194"/>
                  </a:lnTo>
                  <a:lnTo>
                    <a:pt x="137109" y="21031"/>
                  </a:lnTo>
                  <a:lnTo>
                    <a:pt x="186575" y="15265"/>
                  </a:lnTo>
                  <a:lnTo>
                    <a:pt x="236601" y="10782"/>
                  </a:lnTo>
                  <a:lnTo>
                    <a:pt x="287032" y="7493"/>
                  </a:lnTo>
                  <a:lnTo>
                    <a:pt x="337693" y="5308"/>
                  </a:lnTo>
                  <a:lnTo>
                    <a:pt x="388416" y="4140"/>
                  </a:lnTo>
                  <a:lnTo>
                    <a:pt x="439089" y="3873"/>
                  </a:lnTo>
                  <a:lnTo>
                    <a:pt x="489978" y="4445"/>
                  </a:lnTo>
                  <a:lnTo>
                    <a:pt x="539216" y="5715"/>
                  </a:lnTo>
                  <a:lnTo>
                    <a:pt x="607314" y="8343"/>
                  </a:lnTo>
                  <a:lnTo>
                    <a:pt x="607631" y="8382"/>
                  </a:lnTo>
                  <a:lnTo>
                    <a:pt x="607314" y="8382"/>
                  </a:lnTo>
                  <a:lnTo>
                    <a:pt x="608076" y="8432"/>
                  </a:lnTo>
                  <a:lnTo>
                    <a:pt x="627126" y="9906"/>
                  </a:lnTo>
                  <a:lnTo>
                    <a:pt x="646442" y="11442"/>
                  </a:lnTo>
                  <a:lnTo>
                    <a:pt x="664464" y="12954"/>
                  </a:lnTo>
                  <a:lnTo>
                    <a:pt x="663702" y="12954"/>
                  </a:lnTo>
                  <a:lnTo>
                    <a:pt x="664464" y="13017"/>
                  </a:lnTo>
                  <a:lnTo>
                    <a:pt x="718985" y="18275"/>
                  </a:lnTo>
                  <a:lnTo>
                    <a:pt x="756945" y="23215"/>
                  </a:lnTo>
                  <a:lnTo>
                    <a:pt x="794562" y="29883"/>
                  </a:lnTo>
                  <a:lnTo>
                    <a:pt x="839724" y="41148"/>
                  </a:lnTo>
                  <a:lnTo>
                    <a:pt x="838962" y="41148"/>
                  </a:lnTo>
                  <a:lnTo>
                    <a:pt x="839724" y="41414"/>
                  </a:lnTo>
                  <a:lnTo>
                    <a:pt x="847344" y="44196"/>
                  </a:lnTo>
                  <a:lnTo>
                    <a:pt x="853440" y="46901"/>
                  </a:lnTo>
                  <a:lnTo>
                    <a:pt x="854202" y="47244"/>
                  </a:lnTo>
                  <a:lnTo>
                    <a:pt x="853440" y="46482"/>
                  </a:lnTo>
                  <a:lnTo>
                    <a:pt x="870966" y="59436"/>
                  </a:lnTo>
                  <a:lnTo>
                    <a:pt x="872490" y="62484"/>
                  </a:lnTo>
                  <a:lnTo>
                    <a:pt x="872490" y="57238"/>
                  </a:lnTo>
                  <a:lnTo>
                    <a:pt x="852779" y="43027"/>
                  </a:lnTo>
                  <a:lnTo>
                    <a:pt x="814235" y="30060"/>
                  </a:lnTo>
                  <a:lnTo>
                    <a:pt x="764159" y="20091"/>
                  </a:lnTo>
                  <a:lnTo>
                    <a:pt x="706805" y="12712"/>
                  </a:lnTo>
                  <a:lnTo>
                    <a:pt x="646176" y="7480"/>
                  </a:lnTo>
                  <a:lnTo>
                    <a:pt x="587349" y="4038"/>
                  </a:lnTo>
                  <a:lnTo>
                    <a:pt x="533781" y="1917"/>
                  </a:lnTo>
                  <a:lnTo>
                    <a:pt x="489267" y="685"/>
                  </a:lnTo>
                  <a:lnTo>
                    <a:pt x="460248" y="0"/>
                  </a:lnTo>
                  <a:lnTo>
                    <a:pt x="415290" y="0"/>
                  </a:lnTo>
                  <a:lnTo>
                    <a:pt x="324739" y="2679"/>
                  </a:lnTo>
                  <a:lnTo>
                    <a:pt x="265315" y="5219"/>
                  </a:lnTo>
                  <a:lnTo>
                    <a:pt x="202298" y="9410"/>
                  </a:lnTo>
                  <a:lnTo>
                    <a:pt x="140093" y="15887"/>
                  </a:lnTo>
                  <a:lnTo>
                    <a:pt x="83096" y="25323"/>
                  </a:lnTo>
                  <a:lnTo>
                    <a:pt x="35699" y="38354"/>
                  </a:lnTo>
                  <a:lnTo>
                    <a:pt x="762" y="59436"/>
                  </a:lnTo>
                  <a:lnTo>
                    <a:pt x="0" y="61722"/>
                  </a:lnTo>
                  <a:lnTo>
                    <a:pt x="0" y="63246"/>
                  </a:lnTo>
                  <a:lnTo>
                    <a:pt x="0" y="65532"/>
                  </a:lnTo>
                  <a:lnTo>
                    <a:pt x="0" y="310896"/>
                  </a:lnTo>
                  <a:lnTo>
                    <a:pt x="762" y="313182"/>
                  </a:lnTo>
                  <a:lnTo>
                    <a:pt x="2286" y="316230"/>
                  </a:lnTo>
                  <a:lnTo>
                    <a:pt x="3810" y="318135"/>
                  </a:lnTo>
                  <a:lnTo>
                    <a:pt x="5334" y="320040"/>
                  </a:lnTo>
                  <a:lnTo>
                    <a:pt x="7620" y="321208"/>
                  </a:lnTo>
                  <a:lnTo>
                    <a:pt x="31305" y="333425"/>
                  </a:lnTo>
                  <a:lnTo>
                    <a:pt x="64833" y="342874"/>
                  </a:lnTo>
                  <a:lnTo>
                    <a:pt x="128778" y="354330"/>
                  </a:lnTo>
                  <a:lnTo>
                    <a:pt x="160020" y="358140"/>
                  </a:lnTo>
                  <a:lnTo>
                    <a:pt x="210731" y="363474"/>
                  </a:lnTo>
                  <a:lnTo>
                    <a:pt x="261823" y="367233"/>
                  </a:lnTo>
                  <a:lnTo>
                    <a:pt x="313067" y="369760"/>
                  </a:lnTo>
                  <a:lnTo>
                    <a:pt x="364286" y="371436"/>
                  </a:lnTo>
                  <a:lnTo>
                    <a:pt x="415290" y="372618"/>
                  </a:lnTo>
                  <a:lnTo>
                    <a:pt x="439089" y="372579"/>
                  </a:lnTo>
                  <a:lnTo>
                    <a:pt x="460248" y="371856"/>
                  </a:lnTo>
                  <a:lnTo>
                    <a:pt x="489978" y="371729"/>
                  </a:lnTo>
                  <a:lnTo>
                    <a:pt x="561479" y="369735"/>
                  </a:lnTo>
                  <a:lnTo>
                    <a:pt x="608076" y="367284"/>
                  </a:lnTo>
                  <a:lnTo>
                    <a:pt x="689190" y="361251"/>
                  </a:lnTo>
                  <a:lnTo>
                    <a:pt x="754532" y="353504"/>
                  </a:lnTo>
                  <a:lnTo>
                    <a:pt x="811961" y="342823"/>
                  </a:lnTo>
                  <a:lnTo>
                    <a:pt x="854202" y="328955"/>
                  </a:lnTo>
                  <a:lnTo>
                    <a:pt x="870966" y="315315"/>
                  </a:lnTo>
                  <a:lnTo>
                    <a:pt x="872490" y="314058"/>
                  </a:lnTo>
                  <a:lnTo>
                    <a:pt x="876300" y="310896"/>
                  </a:lnTo>
                  <a:lnTo>
                    <a:pt x="876300" y="65532"/>
                  </a:lnTo>
                  <a:lnTo>
                    <a:pt x="876300" y="63246"/>
                  </a:lnTo>
                  <a:lnTo>
                    <a:pt x="876300" y="61722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5331967" y="3490976"/>
            <a:ext cx="407034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5" dirty="0">
                <a:latin typeface="Arial MT"/>
                <a:cs typeface="Arial MT"/>
              </a:rPr>
              <a:t>C </a:t>
            </a:r>
            <a:r>
              <a:rPr sz="850" spc="-10" dirty="0">
                <a:latin typeface="Arial MT"/>
                <a:cs typeface="Arial MT"/>
              </a:rPr>
              <a:t>Pa</a:t>
            </a:r>
            <a:r>
              <a:rPr sz="850" spc="-5" dirty="0">
                <a:latin typeface="Arial MT"/>
                <a:cs typeface="Arial MT"/>
              </a:rPr>
              <a:t>r</a:t>
            </a:r>
            <a:r>
              <a:rPr sz="850" spc="-10" dirty="0">
                <a:latin typeface="Arial MT"/>
                <a:cs typeface="Arial MT"/>
              </a:rPr>
              <a:t>it</a:t>
            </a:r>
            <a:r>
              <a:rPr sz="850" spc="-5" dirty="0">
                <a:latin typeface="Arial MT"/>
                <a:cs typeface="Arial MT"/>
              </a:rPr>
              <a:t>y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4959096" y="3721608"/>
            <a:ext cx="876300" cy="372745"/>
            <a:chOff x="4959096" y="3721608"/>
            <a:chExt cx="876300" cy="372745"/>
          </a:xfrm>
        </p:grpSpPr>
        <p:pic>
          <p:nvPicPr>
            <p:cNvPr id="85" name="object 8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960620" y="3724656"/>
              <a:ext cx="872489" cy="367284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4959096" y="3721608"/>
              <a:ext cx="876300" cy="372745"/>
            </a:xfrm>
            <a:custGeom>
              <a:avLst/>
              <a:gdLst/>
              <a:ahLst/>
              <a:cxnLst/>
              <a:rect l="l" t="t" r="r" b="b"/>
              <a:pathLst>
                <a:path w="876300" h="372745">
                  <a:moveTo>
                    <a:pt x="876300" y="61722"/>
                  </a:moveTo>
                  <a:lnTo>
                    <a:pt x="875538" y="59436"/>
                  </a:lnTo>
                  <a:lnTo>
                    <a:pt x="872490" y="57277"/>
                  </a:lnTo>
                  <a:lnTo>
                    <a:pt x="872490" y="62484"/>
                  </a:lnTo>
                  <a:lnTo>
                    <a:pt x="872490" y="63246"/>
                  </a:lnTo>
                  <a:lnTo>
                    <a:pt x="872490" y="64770"/>
                  </a:lnTo>
                  <a:lnTo>
                    <a:pt x="872490" y="69367"/>
                  </a:lnTo>
                  <a:lnTo>
                    <a:pt x="872490" y="310134"/>
                  </a:lnTo>
                  <a:lnTo>
                    <a:pt x="870204" y="314706"/>
                  </a:lnTo>
                  <a:lnTo>
                    <a:pt x="867918" y="316992"/>
                  </a:lnTo>
                  <a:lnTo>
                    <a:pt x="864108" y="320040"/>
                  </a:lnTo>
                  <a:lnTo>
                    <a:pt x="859536" y="323088"/>
                  </a:lnTo>
                  <a:lnTo>
                    <a:pt x="853440" y="325374"/>
                  </a:lnTo>
                  <a:lnTo>
                    <a:pt x="854202" y="325374"/>
                  </a:lnTo>
                  <a:lnTo>
                    <a:pt x="811187" y="339039"/>
                  </a:lnTo>
                  <a:lnTo>
                    <a:pt x="799338" y="341376"/>
                  </a:lnTo>
                  <a:lnTo>
                    <a:pt x="787146" y="344424"/>
                  </a:lnTo>
                  <a:lnTo>
                    <a:pt x="787146" y="343662"/>
                  </a:lnTo>
                  <a:lnTo>
                    <a:pt x="774192" y="346710"/>
                  </a:lnTo>
                  <a:lnTo>
                    <a:pt x="737260" y="351764"/>
                  </a:lnTo>
                  <a:lnTo>
                    <a:pt x="700849" y="356120"/>
                  </a:lnTo>
                  <a:lnTo>
                    <a:pt x="664464" y="359778"/>
                  </a:lnTo>
                  <a:lnTo>
                    <a:pt x="627126" y="362712"/>
                  </a:lnTo>
                  <a:lnTo>
                    <a:pt x="607314" y="363474"/>
                  </a:lnTo>
                  <a:lnTo>
                    <a:pt x="608076" y="363474"/>
                  </a:lnTo>
                  <a:lnTo>
                    <a:pt x="539318" y="366826"/>
                  </a:lnTo>
                  <a:lnTo>
                    <a:pt x="490740" y="368058"/>
                  </a:lnTo>
                  <a:lnTo>
                    <a:pt x="415290" y="368503"/>
                  </a:lnTo>
                  <a:lnTo>
                    <a:pt x="393192" y="368414"/>
                  </a:lnTo>
                  <a:lnTo>
                    <a:pt x="344297" y="367385"/>
                  </a:lnTo>
                  <a:lnTo>
                    <a:pt x="295541" y="365417"/>
                  </a:lnTo>
                  <a:lnTo>
                    <a:pt x="246837" y="362458"/>
                  </a:lnTo>
                  <a:lnTo>
                    <a:pt x="198221" y="358406"/>
                  </a:lnTo>
                  <a:lnTo>
                    <a:pt x="149720" y="353187"/>
                  </a:lnTo>
                  <a:lnTo>
                    <a:pt x="101346" y="346710"/>
                  </a:lnTo>
                  <a:lnTo>
                    <a:pt x="88392" y="343662"/>
                  </a:lnTo>
                  <a:lnTo>
                    <a:pt x="88392" y="344424"/>
                  </a:lnTo>
                  <a:lnTo>
                    <a:pt x="76200" y="341376"/>
                  </a:lnTo>
                  <a:lnTo>
                    <a:pt x="76962" y="341376"/>
                  </a:lnTo>
                  <a:lnTo>
                    <a:pt x="65532" y="339090"/>
                  </a:lnTo>
                  <a:lnTo>
                    <a:pt x="23456" y="326250"/>
                  </a:lnTo>
                  <a:lnTo>
                    <a:pt x="7620" y="316992"/>
                  </a:lnTo>
                  <a:lnTo>
                    <a:pt x="8382" y="316992"/>
                  </a:lnTo>
                  <a:lnTo>
                    <a:pt x="5334" y="313944"/>
                  </a:lnTo>
                  <a:lnTo>
                    <a:pt x="5334" y="314706"/>
                  </a:lnTo>
                  <a:lnTo>
                    <a:pt x="3810" y="311658"/>
                  </a:lnTo>
                  <a:lnTo>
                    <a:pt x="3810" y="71882"/>
                  </a:lnTo>
                  <a:lnTo>
                    <a:pt x="7620" y="74422"/>
                  </a:lnTo>
                  <a:lnTo>
                    <a:pt x="23114" y="84759"/>
                  </a:lnTo>
                  <a:lnTo>
                    <a:pt x="55524" y="95224"/>
                  </a:lnTo>
                  <a:lnTo>
                    <a:pt x="128778" y="108966"/>
                  </a:lnTo>
                  <a:lnTo>
                    <a:pt x="193840" y="116420"/>
                  </a:lnTo>
                  <a:lnTo>
                    <a:pt x="243535" y="120535"/>
                  </a:lnTo>
                  <a:lnTo>
                    <a:pt x="293243" y="123596"/>
                  </a:lnTo>
                  <a:lnTo>
                    <a:pt x="343077" y="125590"/>
                  </a:lnTo>
                  <a:lnTo>
                    <a:pt x="388531" y="126415"/>
                  </a:lnTo>
                  <a:lnTo>
                    <a:pt x="460248" y="126492"/>
                  </a:lnTo>
                  <a:lnTo>
                    <a:pt x="489610" y="126098"/>
                  </a:lnTo>
                  <a:lnTo>
                    <a:pt x="532523" y="125044"/>
                  </a:lnTo>
                  <a:lnTo>
                    <a:pt x="586486" y="122910"/>
                  </a:lnTo>
                  <a:lnTo>
                    <a:pt x="646303" y="119354"/>
                  </a:lnTo>
                  <a:lnTo>
                    <a:pt x="707478" y="113995"/>
                  </a:lnTo>
                  <a:lnTo>
                    <a:pt x="765505" y="106451"/>
                  </a:lnTo>
                  <a:lnTo>
                    <a:pt x="815860" y="96367"/>
                  </a:lnTo>
                  <a:lnTo>
                    <a:pt x="854036" y="83362"/>
                  </a:lnTo>
                  <a:lnTo>
                    <a:pt x="854202" y="83235"/>
                  </a:lnTo>
                  <a:lnTo>
                    <a:pt x="870966" y="70523"/>
                  </a:lnTo>
                  <a:lnTo>
                    <a:pt x="872490" y="69367"/>
                  </a:lnTo>
                  <a:lnTo>
                    <a:pt x="872490" y="64770"/>
                  </a:lnTo>
                  <a:lnTo>
                    <a:pt x="871728" y="66294"/>
                  </a:lnTo>
                  <a:lnTo>
                    <a:pt x="871728" y="65532"/>
                  </a:lnTo>
                  <a:lnTo>
                    <a:pt x="870204" y="68580"/>
                  </a:lnTo>
                  <a:lnTo>
                    <a:pt x="870966" y="68580"/>
                  </a:lnTo>
                  <a:lnTo>
                    <a:pt x="867918" y="71628"/>
                  </a:lnTo>
                  <a:lnTo>
                    <a:pt x="864108" y="74676"/>
                  </a:lnTo>
                  <a:lnTo>
                    <a:pt x="864108" y="73914"/>
                  </a:lnTo>
                  <a:lnTo>
                    <a:pt x="859536" y="76962"/>
                  </a:lnTo>
                  <a:lnTo>
                    <a:pt x="853440" y="80010"/>
                  </a:lnTo>
                  <a:lnTo>
                    <a:pt x="854202" y="80010"/>
                  </a:lnTo>
                  <a:lnTo>
                    <a:pt x="847344" y="83058"/>
                  </a:lnTo>
                  <a:lnTo>
                    <a:pt x="838962" y="85344"/>
                  </a:lnTo>
                  <a:lnTo>
                    <a:pt x="839724" y="85344"/>
                  </a:lnTo>
                  <a:lnTo>
                    <a:pt x="830580" y="88392"/>
                  </a:lnTo>
                  <a:lnTo>
                    <a:pt x="781583" y="99288"/>
                  </a:lnTo>
                  <a:lnTo>
                    <a:pt x="729576" y="107315"/>
                  </a:lnTo>
                  <a:lnTo>
                    <a:pt x="677202" y="112928"/>
                  </a:lnTo>
                  <a:lnTo>
                    <a:pt x="627126" y="116586"/>
                  </a:lnTo>
                  <a:lnTo>
                    <a:pt x="607314" y="118110"/>
                  </a:lnTo>
                  <a:lnTo>
                    <a:pt x="608076" y="118110"/>
                  </a:lnTo>
                  <a:lnTo>
                    <a:pt x="586486" y="118948"/>
                  </a:lnTo>
                  <a:lnTo>
                    <a:pt x="539343" y="120865"/>
                  </a:lnTo>
                  <a:lnTo>
                    <a:pt x="488937" y="122262"/>
                  </a:lnTo>
                  <a:lnTo>
                    <a:pt x="439254" y="122936"/>
                  </a:lnTo>
                  <a:lnTo>
                    <a:pt x="388531" y="122783"/>
                  </a:lnTo>
                  <a:lnTo>
                    <a:pt x="337629" y="121704"/>
                  </a:lnTo>
                  <a:lnTo>
                    <a:pt x="286778" y="119570"/>
                  </a:lnTo>
                  <a:lnTo>
                    <a:pt x="236220" y="116281"/>
                  </a:lnTo>
                  <a:lnTo>
                    <a:pt x="186143" y="111709"/>
                  </a:lnTo>
                  <a:lnTo>
                    <a:pt x="136791" y="105752"/>
                  </a:lnTo>
                  <a:lnTo>
                    <a:pt x="88392" y="98298"/>
                  </a:lnTo>
                  <a:lnTo>
                    <a:pt x="76200" y="96012"/>
                  </a:lnTo>
                  <a:lnTo>
                    <a:pt x="76962" y="96012"/>
                  </a:lnTo>
                  <a:lnTo>
                    <a:pt x="65532" y="93726"/>
                  </a:lnTo>
                  <a:lnTo>
                    <a:pt x="27876" y="82511"/>
                  </a:lnTo>
                  <a:lnTo>
                    <a:pt x="11430" y="73914"/>
                  </a:lnTo>
                  <a:lnTo>
                    <a:pt x="11430" y="74676"/>
                  </a:lnTo>
                  <a:lnTo>
                    <a:pt x="7620" y="71628"/>
                  </a:lnTo>
                  <a:lnTo>
                    <a:pt x="8382" y="71628"/>
                  </a:lnTo>
                  <a:lnTo>
                    <a:pt x="5334" y="68580"/>
                  </a:lnTo>
                  <a:lnTo>
                    <a:pt x="3810" y="65532"/>
                  </a:lnTo>
                  <a:lnTo>
                    <a:pt x="3810" y="63246"/>
                  </a:lnTo>
                  <a:lnTo>
                    <a:pt x="3810" y="60960"/>
                  </a:lnTo>
                  <a:lnTo>
                    <a:pt x="5334" y="57912"/>
                  </a:lnTo>
                  <a:lnTo>
                    <a:pt x="5334" y="58674"/>
                  </a:lnTo>
                  <a:lnTo>
                    <a:pt x="7620" y="56388"/>
                  </a:lnTo>
                  <a:lnTo>
                    <a:pt x="8382" y="55626"/>
                  </a:lnTo>
                  <a:lnTo>
                    <a:pt x="7620" y="55626"/>
                  </a:lnTo>
                  <a:lnTo>
                    <a:pt x="11430" y="52578"/>
                  </a:lnTo>
                  <a:lnTo>
                    <a:pt x="52324" y="36601"/>
                  </a:lnTo>
                  <a:lnTo>
                    <a:pt x="76200" y="31394"/>
                  </a:lnTo>
                  <a:lnTo>
                    <a:pt x="76962" y="31242"/>
                  </a:lnTo>
                  <a:lnTo>
                    <a:pt x="76200" y="31242"/>
                  </a:lnTo>
                  <a:lnTo>
                    <a:pt x="88544" y="28943"/>
                  </a:lnTo>
                  <a:lnTo>
                    <a:pt x="136804" y="21463"/>
                  </a:lnTo>
                  <a:lnTo>
                    <a:pt x="186156" y="15481"/>
                  </a:lnTo>
                  <a:lnTo>
                    <a:pt x="236220" y="10896"/>
                  </a:lnTo>
                  <a:lnTo>
                    <a:pt x="286766" y="7594"/>
                  </a:lnTo>
                  <a:lnTo>
                    <a:pt x="337604" y="5435"/>
                  </a:lnTo>
                  <a:lnTo>
                    <a:pt x="388480" y="4305"/>
                  </a:lnTo>
                  <a:lnTo>
                    <a:pt x="441921" y="4114"/>
                  </a:lnTo>
                  <a:lnTo>
                    <a:pt x="482346" y="4572"/>
                  </a:lnTo>
                  <a:lnTo>
                    <a:pt x="539521" y="5880"/>
                  </a:lnTo>
                  <a:lnTo>
                    <a:pt x="588264" y="7620"/>
                  </a:lnTo>
                  <a:lnTo>
                    <a:pt x="607745" y="9144"/>
                  </a:lnTo>
                  <a:lnTo>
                    <a:pt x="607314" y="9144"/>
                  </a:lnTo>
                  <a:lnTo>
                    <a:pt x="608076" y="9182"/>
                  </a:lnTo>
                  <a:lnTo>
                    <a:pt x="627126" y="9906"/>
                  </a:lnTo>
                  <a:lnTo>
                    <a:pt x="646252" y="11442"/>
                  </a:lnTo>
                  <a:lnTo>
                    <a:pt x="664464" y="12954"/>
                  </a:lnTo>
                  <a:lnTo>
                    <a:pt x="663702" y="12954"/>
                  </a:lnTo>
                  <a:lnTo>
                    <a:pt x="664464" y="13017"/>
                  </a:lnTo>
                  <a:lnTo>
                    <a:pt x="718566" y="18542"/>
                  </a:lnTo>
                  <a:lnTo>
                    <a:pt x="756869" y="23685"/>
                  </a:lnTo>
                  <a:lnTo>
                    <a:pt x="794880" y="30327"/>
                  </a:lnTo>
                  <a:lnTo>
                    <a:pt x="839724" y="41148"/>
                  </a:lnTo>
                  <a:lnTo>
                    <a:pt x="838962" y="41148"/>
                  </a:lnTo>
                  <a:lnTo>
                    <a:pt x="839724" y="41427"/>
                  </a:lnTo>
                  <a:lnTo>
                    <a:pt x="847344" y="44196"/>
                  </a:lnTo>
                  <a:lnTo>
                    <a:pt x="854202" y="47244"/>
                  </a:lnTo>
                  <a:lnTo>
                    <a:pt x="853440" y="47244"/>
                  </a:lnTo>
                  <a:lnTo>
                    <a:pt x="854202" y="47536"/>
                  </a:lnTo>
                  <a:lnTo>
                    <a:pt x="870966" y="59436"/>
                  </a:lnTo>
                  <a:lnTo>
                    <a:pt x="872490" y="62484"/>
                  </a:lnTo>
                  <a:lnTo>
                    <a:pt x="872490" y="57277"/>
                  </a:lnTo>
                  <a:lnTo>
                    <a:pt x="852601" y="43167"/>
                  </a:lnTo>
                  <a:lnTo>
                    <a:pt x="813968" y="30264"/>
                  </a:lnTo>
                  <a:lnTo>
                    <a:pt x="763866" y="20320"/>
                  </a:lnTo>
                  <a:lnTo>
                    <a:pt x="706539" y="12941"/>
                  </a:lnTo>
                  <a:lnTo>
                    <a:pt x="646176" y="7696"/>
                  </a:lnTo>
                  <a:lnTo>
                    <a:pt x="587222" y="4203"/>
                  </a:lnTo>
                  <a:lnTo>
                    <a:pt x="533717" y="2032"/>
                  </a:lnTo>
                  <a:lnTo>
                    <a:pt x="489559" y="749"/>
                  </a:lnTo>
                  <a:lnTo>
                    <a:pt x="460248" y="0"/>
                  </a:lnTo>
                  <a:lnTo>
                    <a:pt x="415290" y="0"/>
                  </a:lnTo>
                  <a:lnTo>
                    <a:pt x="393192" y="762"/>
                  </a:lnTo>
                  <a:lnTo>
                    <a:pt x="343293" y="1727"/>
                  </a:lnTo>
                  <a:lnTo>
                    <a:pt x="293357" y="3657"/>
                  </a:lnTo>
                  <a:lnTo>
                    <a:pt x="243446" y="6642"/>
                  </a:lnTo>
                  <a:lnTo>
                    <a:pt x="193636" y="10744"/>
                  </a:lnTo>
                  <a:lnTo>
                    <a:pt x="144018" y="16002"/>
                  </a:lnTo>
                  <a:lnTo>
                    <a:pt x="88392" y="25019"/>
                  </a:lnTo>
                  <a:lnTo>
                    <a:pt x="28765" y="40043"/>
                  </a:lnTo>
                  <a:lnTo>
                    <a:pt x="0" y="61722"/>
                  </a:lnTo>
                  <a:lnTo>
                    <a:pt x="0" y="64008"/>
                  </a:lnTo>
                  <a:lnTo>
                    <a:pt x="0" y="65532"/>
                  </a:lnTo>
                  <a:lnTo>
                    <a:pt x="0" y="310896"/>
                  </a:lnTo>
                  <a:lnTo>
                    <a:pt x="762" y="313182"/>
                  </a:lnTo>
                  <a:lnTo>
                    <a:pt x="2286" y="316230"/>
                  </a:lnTo>
                  <a:lnTo>
                    <a:pt x="3810" y="318135"/>
                  </a:lnTo>
                  <a:lnTo>
                    <a:pt x="5334" y="320040"/>
                  </a:lnTo>
                  <a:lnTo>
                    <a:pt x="64833" y="343103"/>
                  </a:lnTo>
                  <a:lnTo>
                    <a:pt x="128778" y="354330"/>
                  </a:lnTo>
                  <a:lnTo>
                    <a:pt x="160020" y="358140"/>
                  </a:lnTo>
                  <a:lnTo>
                    <a:pt x="210947" y="363613"/>
                  </a:lnTo>
                  <a:lnTo>
                    <a:pt x="261937" y="367372"/>
                  </a:lnTo>
                  <a:lnTo>
                    <a:pt x="312978" y="369862"/>
                  </a:lnTo>
                  <a:lnTo>
                    <a:pt x="364096" y="371475"/>
                  </a:lnTo>
                  <a:lnTo>
                    <a:pt x="415290" y="372618"/>
                  </a:lnTo>
                  <a:lnTo>
                    <a:pt x="460248" y="372618"/>
                  </a:lnTo>
                  <a:lnTo>
                    <a:pt x="482346" y="371856"/>
                  </a:lnTo>
                  <a:lnTo>
                    <a:pt x="512597" y="371335"/>
                  </a:lnTo>
                  <a:lnTo>
                    <a:pt x="561619" y="369709"/>
                  </a:lnTo>
                  <a:lnTo>
                    <a:pt x="608076" y="367284"/>
                  </a:lnTo>
                  <a:lnTo>
                    <a:pt x="622744" y="366522"/>
                  </a:lnTo>
                  <a:lnTo>
                    <a:pt x="689292" y="361315"/>
                  </a:lnTo>
                  <a:lnTo>
                    <a:pt x="754583" y="353606"/>
                  </a:lnTo>
                  <a:lnTo>
                    <a:pt x="811974" y="342950"/>
                  </a:lnTo>
                  <a:lnTo>
                    <a:pt x="854202" y="329057"/>
                  </a:lnTo>
                  <a:lnTo>
                    <a:pt x="870966" y="315353"/>
                  </a:lnTo>
                  <a:lnTo>
                    <a:pt x="872490" y="314083"/>
                  </a:lnTo>
                  <a:lnTo>
                    <a:pt x="876300" y="310896"/>
                  </a:lnTo>
                  <a:lnTo>
                    <a:pt x="876300" y="65532"/>
                  </a:lnTo>
                  <a:lnTo>
                    <a:pt x="876300" y="64008"/>
                  </a:lnTo>
                  <a:lnTo>
                    <a:pt x="876300" y="61722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5331967" y="3858259"/>
            <a:ext cx="407034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5" dirty="0">
                <a:latin typeface="Arial MT"/>
                <a:cs typeface="Arial MT"/>
              </a:rPr>
              <a:t>D </a:t>
            </a:r>
            <a:r>
              <a:rPr sz="850" spc="-10" dirty="0">
                <a:latin typeface="Arial MT"/>
                <a:cs typeface="Arial MT"/>
              </a:rPr>
              <a:t>Pa</a:t>
            </a:r>
            <a:r>
              <a:rPr sz="850" spc="-5" dirty="0">
                <a:latin typeface="Arial MT"/>
                <a:cs typeface="Arial MT"/>
              </a:rPr>
              <a:t>r</a:t>
            </a:r>
            <a:r>
              <a:rPr sz="850" spc="-10" dirty="0">
                <a:latin typeface="Arial MT"/>
                <a:cs typeface="Arial MT"/>
              </a:rPr>
              <a:t>it</a:t>
            </a:r>
            <a:r>
              <a:rPr sz="850" spc="-5" dirty="0">
                <a:latin typeface="Arial MT"/>
                <a:cs typeface="Arial MT"/>
              </a:rPr>
              <a:t>y</a:t>
            </a:r>
            <a:endParaRPr sz="850">
              <a:latin typeface="Arial MT"/>
              <a:cs typeface="Arial MT"/>
            </a:endParaRPr>
          </a:p>
        </p:txBody>
      </p:sp>
      <p:pic>
        <p:nvPicPr>
          <p:cNvPr id="88" name="object 88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3787902" y="2204465"/>
            <a:ext cx="1610868" cy="325374"/>
          </a:xfrm>
          <a:prstGeom prst="rect">
            <a:avLst/>
          </a:prstGeom>
        </p:spPr>
      </p:pic>
      <p:sp>
        <p:nvSpPr>
          <p:cNvPr id="89" name="object 89"/>
          <p:cNvSpPr txBox="1"/>
          <p:nvPr/>
        </p:nvSpPr>
        <p:spPr>
          <a:xfrm>
            <a:off x="4149344" y="2220722"/>
            <a:ext cx="554990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1010"/>
              </a:lnSpc>
              <a:spcBef>
                <a:spcPts val="135"/>
              </a:spcBef>
            </a:pPr>
            <a:r>
              <a:rPr sz="850" spc="-10" dirty="0">
                <a:latin typeface="Arial MT"/>
                <a:cs typeface="Arial MT"/>
              </a:rPr>
              <a:t>Parity </a:t>
            </a:r>
            <a:r>
              <a:rPr sz="850" spc="-5" dirty="0">
                <a:latin typeface="Arial MT"/>
                <a:cs typeface="Arial MT"/>
              </a:rPr>
              <a:t> G</a:t>
            </a:r>
            <a:r>
              <a:rPr sz="850" spc="-10" dirty="0">
                <a:latin typeface="Arial MT"/>
                <a:cs typeface="Arial MT"/>
              </a:rPr>
              <a:t>eneration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337054" y="4102858"/>
            <a:ext cx="335280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10" dirty="0">
                <a:latin typeface="Arial MT"/>
                <a:cs typeface="Arial MT"/>
              </a:rPr>
              <a:t>Stri</a:t>
            </a:r>
            <a:r>
              <a:rPr sz="850" spc="-5" dirty="0">
                <a:latin typeface="Arial MT"/>
                <a:cs typeface="Arial MT"/>
              </a:rPr>
              <a:t>p 0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3551840" y="4102858"/>
            <a:ext cx="335280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10" dirty="0">
                <a:latin typeface="Arial MT"/>
                <a:cs typeface="Arial MT"/>
              </a:rPr>
              <a:t>Stri</a:t>
            </a:r>
            <a:r>
              <a:rPr sz="850" spc="-5" dirty="0">
                <a:latin typeface="Arial MT"/>
                <a:cs typeface="Arial MT"/>
              </a:rPr>
              <a:t>p 3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2541517" y="4102858"/>
            <a:ext cx="335280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10" dirty="0">
                <a:latin typeface="Arial MT"/>
                <a:cs typeface="Arial MT"/>
              </a:rPr>
              <a:t>Stri</a:t>
            </a:r>
            <a:r>
              <a:rPr sz="850" spc="-5" dirty="0">
                <a:latin typeface="Arial MT"/>
                <a:cs typeface="Arial MT"/>
              </a:rPr>
              <a:t>p 2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1393188" y="4102858"/>
            <a:ext cx="335280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10" dirty="0">
                <a:latin typeface="Arial MT"/>
                <a:cs typeface="Arial MT"/>
              </a:rPr>
              <a:t>Stri</a:t>
            </a:r>
            <a:r>
              <a:rPr sz="850" spc="-5" dirty="0">
                <a:latin typeface="Arial MT"/>
                <a:cs typeface="Arial MT"/>
              </a:rPr>
              <a:t>p 1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5159750" y="4102858"/>
            <a:ext cx="631825" cy="282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015"/>
              </a:lnSpc>
              <a:spcBef>
                <a:spcPts val="95"/>
              </a:spcBef>
            </a:pPr>
            <a:r>
              <a:rPr sz="850" spc="-10" dirty="0">
                <a:latin typeface="Arial MT"/>
                <a:cs typeface="Arial MT"/>
              </a:rPr>
              <a:t>Strip</a:t>
            </a:r>
            <a:r>
              <a:rPr sz="850" spc="-20" dirty="0">
                <a:latin typeface="Arial MT"/>
                <a:cs typeface="Arial MT"/>
              </a:rPr>
              <a:t> </a:t>
            </a:r>
            <a:r>
              <a:rPr sz="850" spc="-5" dirty="0">
                <a:latin typeface="Arial MT"/>
                <a:cs typeface="Arial MT"/>
              </a:rPr>
              <a:t>0</a:t>
            </a:r>
            <a:r>
              <a:rPr sz="850" spc="-20" dirty="0">
                <a:latin typeface="Arial MT"/>
                <a:cs typeface="Arial MT"/>
              </a:rPr>
              <a:t> </a:t>
            </a:r>
            <a:r>
              <a:rPr sz="850" spc="-5" dirty="0">
                <a:latin typeface="Arial MT"/>
                <a:cs typeface="Arial MT"/>
              </a:rPr>
              <a:t>,</a:t>
            </a:r>
            <a:r>
              <a:rPr sz="850" spc="-15" dirty="0">
                <a:latin typeface="Arial MT"/>
                <a:cs typeface="Arial MT"/>
              </a:rPr>
              <a:t> </a:t>
            </a:r>
            <a:r>
              <a:rPr sz="850" spc="-5" dirty="0">
                <a:latin typeface="Arial MT"/>
                <a:cs typeface="Arial MT"/>
              </a:rPr>
              <a:t>1</a:t>
            </a:r>
            <a:r>
              <a:rPr sz="850" spc="-15" dirty="0">
                <a:latin typeface="Arial MT"/>
                <a:cs typeface="Arial MT"/>
              </a:rPr>
              <a:t> </a:t>
            </a:r>
            <a:r>
              <a:rPr sz="850" spc="-5" dirty="0">
                <a:latin typeface="Arial MT"/>
                <a:cs typeface="Arial MT"/>
              </a:rPr>
              <a:t>,</a:t>
            </a:r>
            <a:r>
              <a:rPr sz="850" spc="-20" dirty="0">
                <a:latin typeface="Arial MT"/>
                <a:cs typeface="Arial MT"/>
              </a:rPr>
              <a:t> </a:t>
            </a:r>
            <a:r>
              <a:rPr sz="850" spc="-5" dirty="0">
                <a:latin typeface="Arial MT"/>
                <a:cs typeface="Arial MT"/>
              </a:rPr>
              <a:t>2</a:t>
            </a:r>
            <a:endParaRPr sz="850">
              <a:latin typeface="Arial MT"/>
              <a:cs typeface="Arial MT"/>
            </a:endParaRPr>
          </a:p>
          <a:p>
            <a:pPr marL="12700">
              <a:lnSpc>
                <a:spcPts val="1015"/>
              </a:lnSpc>
            </a:pPr>
            <a:r>
              <a:rPr sz="850" spc="-5" dirty="0">
                <a:latin typeface="Arial MT"/>
                <a:cs typeface="Arial MT"/>
              </a:rPr>
              <a:t>3</a:t>
            </a:r>
            <a:r>
              <a:rPr sz="850" spc="-40" dirty="0">
                <a:latin typeface="Arial MT"/>
                <a:cs typeface="Arial MT"/>
              </a:rPr>
              <a:t> </a:t>
            </a:r>
            <a:r>
              <a:rPr sz="850" spc="-10" dirty="0">
                <a:latin typeface="Arial MT"/>
                <a:cs typeface="Arial MT"/>
              </a:rPr>
              <a:t>Parity</a:t>
            </a:r>
            <a:endParaRPr sz="8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6138" y="539749"/>
            <a:ext cx="156019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b="1" spc="5" dirty="0">
                <a:latin typeface="Arial"/>
                <a:cs typeface="Arial"/>
              </a:rPr>
              <a:t>IBM</a:t>
            </a:r>
            <a:r>
              <a:rPr sz="600" b="1" spc="-25" dirty="0">
                <a:latin typeface="Arial"/>
                <a:cs typeface="Arial"/>
              </a:rPr>
              <a:t> </a:t>
            </a:r>
            <a:r>
              <a:rPr sz="600" b="1" spc="5" dirty="0">
                <a:latin typeface="Arial"/>
                <a:cs typeface="Arial"/>
              </a:rPr>
              <a:t>ICE</a:t>
            </a:r>
            <a:r>
              <a:rPr sz="600" b="1" spc="-2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(Innovation</a:t>
            </a:r>
            <a:r>
              <a:rPr sz="600" b="1" spc="-1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Centre</a:t>
            </a:r>
            <a:r>
              <a:rPr sz="600" b="1" spc="-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for</a:t>
            </a:r>
            <a:r>
              <a:rPr sz="600" b="1" spc="-3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Education)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010" y="663701"/>
            <a:ext cx="5897880" cy="13335"/>
          </a:xfrm>
          <a:custGeom>
            <a:avLst/>
            <a:gdLst/>
            <a:ahLst/>
            <a:cxnLst/>
            <a:rect l="l" t="t" r="r" b="b"/>
            <a:pathLst>
              <a:path w="5897880" h="13334">
                <a:moveTo>
                  <a:pt x="5897880" y="10668"/>
                </a:moveTo>
                <a:lnTo>
                  <a:pt x="5897880" y="3048"/>
                </a:lnTo>
                <a:lnTo>
                  <a:pt x="5894832" y="0"/>
                </a:lnTo>
                <a:lnTo>
                  <a:pt x="3048" y="0"/>
                </a:lnTo>
                <a:lnTo>
                  <a:pt x="0" y="3048"/>
                </a:lnTo>
                <a:lnTo>
                  <a:pt x="0" y="10668"/>
                </a:lnTo>
                <a:lnTo>
                  <a:pt x="3048" y="12954"/>
                </a:lnTo>
                <a:lnTo>
                  <a:pt x="6096" y="12954"/>
                </a:lnTo>
                <a:lnTo>
                  <a:pt x="5894832" y="12954"/>
                </a:lnTo>
                <a:lnTo>
                  <a:pt x="5897880" y="10668"/>
                </a:lnTo>
                <a:close/>
              </a:path>
            </a:pathLst>
          </a:custGeom>
          <a:solidFill>
            <a:srgbClr val="929C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8" y="4541520"/>
            <a:ext cx="6057900" cy="8255"/>
          </a:xfrm>
          <a:custGeom>
            <a:avLst/>
            <a:gdLst/>
            <a:ahLst/>
            <a:cxnLst/>
            <a:rect l="l" t="t" r="r" b="b"/>
            <a:pathLst>
              <a:path w="6057900" h="8254">
                <a:moveTo>
                  <a:pt x="6057900" y="0"/>
                </a:moveTo>
                <a:lnTo>
                  <a:pt x="0" y="0"/>
                </a:lnTo>
                <a:lnTo>
                  <a:pt x="0" y="7632"/>
                </a:lnTo>
                <a:lnTo>
                  <a:pt x="6057900" y="7632"/>
                </a:lnTo>
                <a:lnTo>
                  <a:pt x="6057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2842" y="68833"/>
            <a:ext cx="4304030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RAID</a:t>
            </a:r>
            <a:r>
              <a:rPr spc="10" dirty="0"/>
              <a:t> </a:t>
            </a:r>
            <a:r>
              <a:rPr spc="15" dirty="0"/>
              <a:t>level </a:t>
            </a:r>
            <a:r>
              <a:rPr spc="10" dirty="0"/>
              <a:t>5:Block</a:t>
            </a:r>
            <a:r>
              <a:rPr spc="25" dirty="0"/>
              <a:t> </a:t>
            </a:r>
            <a:r>
              <a:rPr spc="15" dirty="0"/>
              <a:t>Interleaved</a:t>
            </a:r>
            <a:r>
              <a:rPr spc="30" dirty="0"/>
              <a:t> </a:t>
            </a:r>
            <a:r>
              <a:rPr spc="10" dirty="0"/>
              <a:t>Distributed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2842" y="326379"/>
            <a:ext cx="620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10" dirty="0">
                <a:latin typeface="Arial"/>
                <a:cs typeface="Arial"/>
              </a:rPr>
              <a:t>Parity</a:t>
            </a:r>
            <a:endParaRPr sz="165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35101" y="2343911"/>
            <a:ext cx="876300" cy="372745"/>
            <a:chOff x="435101" y="2343911"/>
            <a:chExt cx="876300" cy="37274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6625" y="2346959"/>
              <a:ext cx="872489" cy="36804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35101" y="2343911"/>
              <a:ext cx="876300" cy="372745"/>
            </a:xfrm>
            <a:custGeom>
              <a:avLst/>
              <a:gdLst/>
              <a:ahLst/>
              <a:cxnLst/>
              <a:rect l="l" t="t" r="r" b="b"/>
              <a:pathLst>
                <a:path w="876300" h="372744">
                  <a:moveTo>
                    <a:pt x="876300" y="61722"/>
                  </a:moveTo>
                  <a:lnTo>
                    <a:pt x="875538" y="60198"/>
                  </a:lnTo>
                  <a:lnTo>
                    <a:pt x="873252" y="56388"/>
                  </a:lnTo>
                  <a:lnTo>
                    <a:pt x="872490" y="55626"/>
                  </a:lnTo>
                  <a:lnTo>
                    <a:pt x="872490" y="62484"/>
                  </a:lnTo>
                  <a:lnTo>
                    <a:pt x="872490" y="63246"/>
                  </a:lnTo>
                  <a:lnTo>
                    <a:pt x="872490" y="64770"/>
                  </a:lnTo>
                  <a:lnTo>
                    <a:pt x="872490" y="69989"/>
                  </a:lnTo>
                  <a:lnTo>
                    <a:pt x="872490" y="310896"/>
                  </a:lnTo>
                  <a:lnTo>
                    <a:pt x="871728" y="312420"/>
                  </a:lnTo>
                  <a:lnTo>
                    <a:pt x="871728" y="311658"/>
                  </a:lnTo>
                  <a:lnTo>
                    <a:pt x="870204" y="314706"/>
                  </a:lnTo>
                  <a:lnTo>
                    <a:pt x="870966" y="314706"/>
                  </a:lnTo>
                  <a:lnTo>
                    <a:pt x="867918" y="317754"/>
                  </a:lnTo>
                  <a:lnTo>
                    <a:pt x="867918" y="316992"/>
                  </a:lnTo>
                  <a:lnTo>
                    <a:pt x="864108" y="320040"/>
                  </a:lnTo>
                  <a:lnTo>
                    <a:pt x="859536" y="323088"/>
                  </a:lnTo>
                  <a:lnTo>
                    <a:pt x="853440" y="326136"/>
                  </a:lnTo>
                  <a:lnTo>
                    <a:pt x="854202" y="326136"/>
                  </a:lnTo>
                  <a:lnTo>
                    <a:pt x="847344" y="329184"/>
                  </a:lnTo>
                  <a:lnTo>
                    <a:pt x="847344" y="328422"/>
                  </a:lnTo>
                  <a:lnTo>
                    <a:pt x="838962" y="331470"/>
                  </a:lnTo>
                  <a:lnTo>
                    <a:pt x="839724" y="331470"/>
                  </a:lnTo>
                  <a:lnTo>
                    <a:pt x="830580" y="334518"/>
                  </a:lnTo>
                  <a:lnTo>
                    <a:pt x="775944" y="346024"/>
                  </a:lnTo>
                  <a:lnTo>
                    <a:pt x="728637" y="353275"/>
                  </a:lnTo>
                  <a:lnTo>
                    <a:pt x="680097" y="358813"/>
                  </a:lnTo>
                  <a:lnTo>
                    <a:pt x="630859" y="362851"/>
                  </a:lnTo>
                  <a:lnTo>
                    <a:pt x="581482" y="365645"/>
                  </a:lnTo>
                  <a:lnTo>
                    <a:pt x="531939" y="367423"/>
                  </a:lnTo>
                  <a:lnTo>
                    <a:pt x="484568" y="368388"/>
                  </a:lnTo>
                  <a:lnTo>
                    <a:pt x="438150" y="368808"/>
                  </a:lnTo>
                  <a:lnTo>
                    <a:pt x="393192" y="368808"/>
                  </a:lnTo>
                  <a:lnTo>
                    <a:pt x="343458" y="367360"/>
                  </a:lnTo>
                  <a:lnTo>
                    <a:pt x="294424" y="365467"/>
                  </a:lnTo>
                  <a:lnTo>
                    <a:pt x="243268" y="362610"/>
                  </a:lnTo>
                  <a:lnTo>
                    <a:pt x="192405" y="358482"/>
                  </a:lnTo>
                  <a:lnTo>
                    <a:pt x="141846" y="352679"/>
                  </a:lnTo>
                  <a:lnTo>
                    <a:pt x="92468" y="344817"/>
                  </a:lnTo>
                  <a:lnTo>
                    <a:pt x="44958" y="334518"/>
                  </a:lnTo>
                  <a:lnTo>
                    <a:pt x="28956" y="328422"/>
                  </a:lnTo>
                  <a:lnTo>
                    <a:pt x="28956" y="329184"/>
                  </a:lnTo>
                  <a:lnTo>
                    <a:pt x="3810" y="311658"/>
                  </a:lnTo>
                  <a:lnTo>
                    <a:pt x="3810" y="70472"/>
                  </a:lnTo>
                  <a:lnTo>
                    <a:pt x="7620" y="73113"/>
                  </a:lnTo>
                  <a:lnTo>
                    <a:pt x="23545" y="84162"/>
                  </a:lnTo>
                  <a:lnTo>
                    <a:pt x="62369" y="97091"/>
                  </a:lnTo>
                  <a:lnTo>
                    <a:pt x="112356" y="107035"/>
                  </a:lnTo>
                  <a:lnTo>
                    <a:pt x="169367" y="114414"/>
                  </a:lnTo>
                  <a:lnTo>
                    <a:pt x="229273" y="119634"/>
                  </a:lnTo>
                  <a:lnTo>
                    <a:pt x="287947" y="123101"/>
                  </a:lnTo>
                  <a:lnTo>
                    <a:pt x="341249" y="125260"/>
                  </a:lnTo>
                  <a:lnTo>
                    <a:pt x="385076" y="126504"/>
                  </a:lnTo>
                  <a:lnTo>
                    <a:pt x="460248" y="127254"/>
                  </a:lnTo>
                  <a:lnTo>
                    <a:pt x="489978" y="126504"/>
                  </a:lnTo>
                  <a:lnTo>
                    <a:pt x="533717" y="125234"/>
                  </a:lnTo>
                  <a:lnTo>
                    <a:pt x="587222" y="123063"/>
                  </a:lnTo>
                  <a:lnTo>
                    <a:pt x="646252" y="119557"/>
                  </a:lnTo>
                  <a:lnTo>
                    <a:pt x="706539" y="114325"/>
                  </a:lnTo>
                  <a:lnTo>
                    <a:pt x="763866" y="106946"/>
                  </a:lnTo>
                  <a:lnTo>
                    <a:pt x="813968" y="97002"/>
                  </a:lnTo>
                  <a:lnTo>
                    <a:pt x="852601" y="84099"/>
                  </a:lnTo>
                  <a:lnTo>
                    <a:pt x="870966" y="71069"/>
                  </a:lnTo>
                  <a:lnTo>
                    <a:pt x="872490" y="69989"/>
                  </a:lnTo>
                  <a:lnTo>
                    <a:pt x="872490" y="64770"/>
                  </a:lnTo>
                  <a:lnTo>
                    <a:pt x="870204" y="69342"/>
                  </a:lnTo>
                  <a:lnTo>
                    <a:pt x="867918" y="71628"/>
                  </a:lnTo>
                  <a:lnTo>
                    <a:pt x="864108" y="74676"/>
                  </a:lnTo>
                  <a:lnTo>
                    <a:pt x="859536" y="77724"/>
                  </a:lnTo>
                  <a:lnTo>
                    <a:pt x="853440" y="80010"/>
                  </a:lnTo>
                  <a:lnTo>
                    <a:pt x="854202" y="80010"/>
                  </a:lnTo>
                  <a:lnTo>
                    <a:pt x="847344" y="83058"/>
                  </a:lnTo>
                  <a:lnTo>
                    <a:pt x="838962" y="86106"/>
                  </a:lnTo>
                  <a:lnTo>
                    <a:pt x="839724" y="86106"/>
                  </a:lnTo>
                  <a:lnTo>
                    <a:pt x="830580" y="88392"/>
                  </a:lnTo>
                  <a:lnTo>
                    <a:pt x="821436" y="91440"/>
                  </a:lnTo>
                  <a:lnTo>
                    <a:pt x="769112" y="101523"/>
                  </a:lnTo>
                  <a:lnTo>
                    <a:pt x="716534" y="109029"/>
                  </a:lnTo>
                  <a:lnTo>
                    <a:pt x="663727" y="114439"/>
                  </a:lnTo>
                  <a:lnTo>
                    <a:pt x="610743" y="118198"/>
                  </a:lnTo>
                  <a:lnTo>
                    <a:pt x="557631" y="120789"/>
                  </a:lnTo>
                  <a:lnTo>
                    <a:pt x="504444" y="122682"/>
                  </a:lnTo>
                  <a:lnTo>
                    <a:pt x="482346" y="122682"/>
                  </a:lnTo>
                  <a:lnTo>
                    <a:pt x="460248" y="123444"/>
                  </a:lnTo>
                  <a:lnTo>
                    <a:pt x="410997" y="123101"/>
                  </a:lnTo>
                  <a:lnTo>
                    <a:pt x="361543" y="122262"/>
                  </a:lnTo>
                  <a:lnTo>
                    <a:pt x="311975" y="120713"/>
                  </a:lnTo>
                  <a:lnTo>
                    <a:pt x="262432" y="118224"/>
                  </a:lnTo>
                  <a:lnTo>
                    <a:pt x="213017" y="114566"/>
                  </a:lnTo>
                  <a:lnTo>
                    <a:pt x="163855" y="109524"/>
                  </a:lnTo>
                  <a:lnTo>
                    <a:pt x="115062" y="102870"/>
                  </a:lnTo>
                  <a:lnTo>
                    <a:pt x="88392" y="98298"/>
                  </a:lnTo>
                  <a:lnTo>
                    <a:pt x="88392" y="99060"/>
                  </a:lnTo>
                  <a:lnTo>
                    <a:pt x="76200" y="96012"/>
                  </a:lnTo>
                  <a:lnTo>
                    <a:pt x="59956" y="92532"/>
                  </a:lnTo>
                  <a:lnTo>
                    <a:pt x="42862" y="87960"/>
                  </a:lnTo>
                  <a:lnTo>
                    <a:pt x="26250" y="82080"/>
                  </a:lnTo>
                  <a:lnTo>
                    <a:pt x="11430" y="74676"/>
                  </a:lnTo>
                  <a:lnTo>
                    <a:pt x="7620" y="71628"/>
                  </a:lnTo>
                  <a:lnTo>
                    <a:pt x="8382" y="71628"/>
                  </a:lnTo>
                  <a:lnTo>
                    <a:pt x="5334" y="68580"/>
                  </a:lnTo>
                  <a:lnTo>
                    <a:pt x="5334" y="69342"/>
                  </a:lnTo>
                  <a:lnTo>
                    <a:pt x="3810" y="66294"/>
                  </a:lnTo>
                  <a:lnTo>
                    <a:pt x="3810" y="63246"/>
                  </a:lnTo>
                  <a:lnTo>
                    <a:pt x="3810" y="61722"/>
                  </a:lnTo>
                  <a:lnTo>
                    <a:pt x="5334" y="58674"/>
                  </a:lnTo>
                  <a:lnTo>
                    <a:pt x="7620" y="56388"/>
                  </a:lnTo>
                  <a:lnTo>
                    <a:pt x="8382" y="55626"/>
                  </a:lnTo>
                  <a:lnTo>
                    <a:pt x="7620" y="55626"/>
                  </a:lnTo>
                  <a:lnTo>
                    <a:pt x="11430" y="52578"/>
                  </a:lnTo>
                  <a:lnTo>
                    <a:pt x="11430" y="53340"/>
                  </a:lnTo>
                  <a:lnTo>
                    <a:pt x="16002" y="50292"/>
                  </a:lnTo>
                  <a:lnTo>
                    <a:pt x="82461" y="29972"/>
                  </a:lnTo>
                  <a:lnTo>
                    <a:pt x="144780" y="20574"/>
                  </a:lnTo>
                  <a:lnTo>
                    <a:pt x="160782" y="18288"/>
                  </a:lnTo>
                  <a:lnTo>
                    <a:pt x="176784" y="16764"/>
                  </a:lnTo>
                  <a:lnTo>
                    <a:pt x="230276" y="11442"/>
                  </a:lnTo>
                  <a:lnTo>
                    <a:pt x="284784" y="7861"/>
                  </a:lnTo>
                  <a:lnTo>
                    <a:pt x="339382" y="5689"/>
                  </a:lnTo>
                  <a:lnTo>
                    <a:pt x="393192" y="4572"/>
                  </a:lnTo>
                  <a:lnTo>
                    <a:pt x="415290" y="3810"/>
                  </a:lnTo>
                  <a:lnTo>
                    <a:pt x="438150" y="3835"/>
                  </a:lnTo>
                  <a:lnTo>
                    <a:pt x="460248" y="4572"/>
                  </a:lnTo>
                  <a:lnTo>
                    <a:pt x="511784" y="5499"/>
                  </a:lnTo>
                  <a:lnTo>
                    <a:pt x="565086" y="7073"/>
                  </a:lnTo>
                  <a:lnTo>
                    <a:pt x="619353" y="9702"/>
                  </a:lnTo>
                  <a:lnTo>
                    <a:pt x="673823" y="13804"/>
                  </a:lnTo>
                  <a:lnTo>
                    <a:pt x="727697" y="19761"/>
                  </a:lnTo>
                  <a:lnTo>
                    <a:pt x="780211" y="27990"/>
                  </a:lnTo>
                  <a:lnTo>
                    <a:pt x="830580" y="38862"/>
                  </a:lnTo>
                  <a:lnTo>
                    <a:pt x="839724" y="41910"/>
                  </a:lnTo>
                  <a:lnTo>
                    <a:pt x="838962" y="41910"/>
                  </a:lnTo>
                  <a:lnTo>
                    <a:pt x="839724" y="42125"/>
                  </a:lnTo>
                  <a:lnTo>
                    <a:pt x="847344" y="44196"/>
                  </a:lnTo>
                  <a:lnTo>
                    <a:pt x="854202" y="47244"/>
                  </a:lnTo>
                  <a:lnTo>
                    <a:pt x="853440" y="47244"/>
                  </a:lnTo>
                  <a:lnTo>
                    <a:pt x="854202" y="47625"/>
                  </a:lnTo>
                  <a:lnTo>
                    <a:pt x="859536" y="50292"/>
                  </a:lnTo>
                  <a:lnTo>
                    <a:pt x="864108" y="53340"/>
                  </a:lnTo>
                  <a:lnTo>
                    <a:pt x="864108" y="52578"/>
                  </a:lnTo>
                  <a:lnTo>
                    <a:pt x="867918" y="55626"/>
                  </a:lnTo>
                  <a:lnTo>
                    <a:pt x="870966" y="58674"/>
                  </a:lnTo>
                  <a:lnTo>
                    <a:pt x="870204" y="58674"/>
                  </a:lnTo>
                  <a:lnTo>
                    <a:pt x="870966" y="60198"/>
                  </a:lnTo>
                  <a:lnTo>
                    <a:pt x="871728" y="61722"/>
                  </a:lnTo>
                  <a:lnTo>
                    <a:pt x="871728" y="60960"/>
                  </a:lnTo>
                  <a:lnTo>
                    <a:pt x="872490" y="62484"/>
                  </a:lnTo>
                  <a:lnTo>
                    <a:pt x="872490" y="55626"/>
                  </a:lnTo>
                  <a:lnTo>
                    <a:pt x="870204" y="53340"/>
                  </a:lnTo>
                  <a:lnTo>
                    <a:pt x="863625" y="47523"/>
                  </a:lnTo>
                  <a:lnTo>
                    <a:pt x="856348" y="43776"/>
                  </a:lnTo>
                  <a:lnTo>
                    <a:pt x="840486" y="38100"/>
                  </a:lnTo>
                  <a:lnTo>
                    <a:pt x="832104" y="35052"/>
                  </a:lnTo>
                  <a:lnTo>
                    <a:pt x="822198" y="32766"/>
                  </a:lnTo>
                  <a:lnTo>
                    <a:pt x="811530" y="30480"/>
                  </a:lnTo>
                  <a:lnTo>
                    <a:pt x="800100" y="27432"/>
                  </a:lnTo>
                  <a:lnTo>
                    <a:pt x="761238" y="20574"/>
                  </a:lnTo>
                  <a:lnTo>
                    <a:pt x="731520" y="16764"/>
                  </a:lnTo>
                  <a:lnTo>
                    <a:pt x="682269" y="10972"/>
                  </a:lnTo>
                  <a:lnTo>
                    <a:pt x="632320" y="6794"/>
                  </a:lnTo>
                  <a:lnTo>
                    <a:pt x="581482" y="3886"/>
                  </a:lnTo>
                  <a:lnTo>
                    <a:pt x="531939" y="2006"/>
                  </a:lnTo>
                  <a:lnTo>
                    <a:pt x="484568" y="825"/>
                  </a:lnTo>
                  <a:lnTo>
                    <a:pt x="460248" y="762"/>
                  </a:lnTo>
                  <a:lnTo>
                    <a:pt x="438150" y="0"/>
                  </a:lnTo>
                  <a:lnTo>
                    <a:pt x="415290" y="0"/>
                  </a:lnTo>
                  <a:lnTo>
                    <a:pt x="393192" y="762"/>
                  </a:lnTo>
                  <a:lnTo>
                    <a:pt x="343458" y="1752"/>
                  </a:lnTo>
                  <a:lnTo>
                    <a:pt x="293395" y="3632"/>
                  </a:lnTo>
                  <a:lnTo>
                    <a:pt x="243268" y="6629"/>
                  </a:lnTo>
                  <a:lnTo>
                    <a:pt x="193382" y="10934"/>
                  </a:lnTo>
                  <a:lnTo>
                    <a:pt x="144018" y="16764"/>
                  </a:lnTo>
                  <a:lnTo>
                    <a:pt x="128778" y="18288"/>
                  </a:lnTo>
                  <a:lnTo>
                    <a:pt x="89319" y="24828"/>
                  </a:lnTo>
                  <a:lnTo>
                    <a:pt x="26682" y="41033"/>
                  </a:lnTo>
                  <a:lnTo>
                    <a:pt x="0" y="60198"/>
                  </a:lnTo>
                  <a:lnTo>
                    <a:pt x="0" y="64008"/>
                  </a:lnTo>
                  <a:lnTo>
                    <a:pt x="0" y="67818"/>
                  </a:lnTo>
                  <a:lnTo>
                    <a:pt x="0" y="313182"/>
                  </a:lnTo>
                  <a:lnTo>
                    <a:pt x="2286" y="316992"/>
                  </a:lnTo>
                  <a:lnTo>
                    <a:pt x="3810" y="317817"/>
                  </a:lnTo>
                  <a:lnTo>
                    <a:pt x="8382" y="320255"/>
                  </a:lnTo>
                  <a:lnTo>
                    <a:pt x="32219" y="333019"/>
                  </a:lnTo>
                  <a:lnTo>
                    <a:pt x="74714" y="345541"/>
                  </a:lnTo>
                  <a:lnTo>
                    <a:pt x="126339" y="355003"/>
                  </a:lnTo>
                  <a:lnTo>
                    <a:pt x="183718" y="361861"/>
                  </a:lnTo>
                  <a:lnTo>
                    <a:pt x="243484" y="366547"/>
                  </a:lnTo>
                  <a:lnTo>
                    <a:pt x="302158" y="369519"/>
                  </a:lnTo>
                  <a:lnTo>
                    <a:pt x="356438" y="371221"/>
                  </a:lnTo>
                  <a:lnTo>
                    <a:pt x="402894" y="372110"/>
                  </a:lnTo>
                  <a:lnTo>
                    <a:pt x="437388" y="372618"/>
                  </a:lnTo>
                  <a:lnTo>
                    <a:pt x="484568" y="372567"/>
                  </a:lnTo>
                  <a:lnTo>
                    <a:pt x="562610" y="370027"/>
                  </a:lnTo>
                  <a:lnTo>
                    <a:pt x="623189" y="366864"/>
                  </a:lnTo>
                  <a:lnTo>
                    <a:pt x="688924" y="361759"/>
                  </a:lnTo>
                  <a:lnTo>
                    <a:pt x="753452" y="354215"/>
                  </a:lnTo>
                  <a:lnTo>
                    <a:pt x="810425" y="343687"/>
                  </a:lnTo>
                  <a:lnTo>
                    <a:pt x="853490" y="329679"/>
                  </a:lnTo>
                  <a:lnTo>
                    <a:pt x="870966" y="315874"/>
                  </a:lnTo>
                  <a:lnTo>
                    <a:pt x="872490" y="314680"/>
                  </a:lnTo>
                  <a:lnTo>
                    <a:pt x="876300" y="311658"/>
                  </a:lnTo>
                  <a:lnTo>
                    <a:pt x="876300" y="65532"/>
                  </a:lnTo>
                  <a:lnTo>
                    <a:pt x="876300" y="64008"/>
                  </a:lnTo>
                  <a:lnTo>
                    <a:pt x="876300" y="61722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01877" y="2480563"/>
            <a:ext cx="15684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10" dirty="0">
                <a:latin typeface="Arial MT"/>
                <a:cs typeface="Arial MT"/>
              </a:rPr>
              <a:t>A0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445513" y="2756916"/>
            <a:ext cx="876300" cy="372745"/>
            <a:chOff x="1445513" y="2756916"/>
            <a:chExt cx="876300" cy="372745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7037" y="2759964"/>
              <a:ext cx="872489" cy="36804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445514" y="2756915"/>
              <a:ext cx="876300" cy="372745"/>
            </a:xfrm>
            <a:custGeom>
              <a:avLst/>
              <a:gdLst/>
              <a:ahLst/>
              <a:cxnLst/>
              <a:rect l="l" t="t" r="r" b="b"/>
              <a:pathLst>
                <a:path w="876300" h="372744">
                  <a:moveTo>
                    <a:pt x="876300" y="61722"/>
                  </a:moveTo>
                  <a:lnTo>
                    <a:pt x="875538" y="59436"/>
                  </a:lnTo>
                  <a:lnTo>
                    <a:pt x="872490" y="57302"/>
                  </a:lnTo>
                  <a:lnTo>
                    <a:pt x="872490" y="62484"/>
                  </a:lnTo>
                  <a:lnTo>
                    <a:pt x="872490" y="63246"/>
                  </a:lnTo>
                  <a:lnTo>
                    <a:pt x="872490" y="64770"/>
                  </a:lnTo>
                  <a:lnTo>
                    <a:pt x="872490" y="69977"/>
                  </a:lnTo>
                  <a:lnTo>
                    <a:pt x="872490" y="310134"/>
                  </a:lnTo>
                  <a:lnTo>
                    <a:pt x="870204" y="314706"/>
                  </a:lnTo>
                  <a:lnTo>
                    <a:pt x="870966" y="314706"/>
                  </a:lnTo>
                  <a:lnTo>
                    <a:pt x="867918" y="317754"/>
                  </a:lnTo>
                  <a:lnTo>
                    <a:pt x="867918" y="316992"/>
                  </a:lnTo>
                  <a:lnTo>
                    <a:pt x="864108" y="320040"/>
                  </a:lnTo>
                  <a:lnTo>
                    <a:pt x="859536" y="323088"/>
                  </a:lnTo>
                  <a:lnTo>
                    <a:pt x="853440" y="326136"/>
                  </a:lnTo>
                  <a:lnTo>
                    <a:pt x="854202" y="326136"/>
                  </a:lnTo>
                  <a:lnTo>
                    <a:pt x="847344" y="328422"/>
                  </a:lnTo>
                  <a:lnTo>
                    <a:pt x="838962" y="331470"/>
                  </a:lnTo>
                  <a:lnTo>
                    <a:pt x="839724" y="331470"/>
                  </a:lnTo>
                  <a:lnTo>
                    <a:pt x="830580" y="334518"/>
                  </a:lnTo>
                  <a:lnTo>
                    <a:pt x="830580" y="333756"/>
                  </a:lnTo>
                  <a:lnTo>
                    <a:pt x="821436" y="336804"/>
                  </a:lnTo>
                  <a:lnTo>
                    <a:pt x="773404" y="346786"/>
                  </a:lnTo>
                  <a:lnTo>
                    <a:pt x="724852" y="353707"/>
                  </a:lnTo>
                  <a:lnTo>
                    <a:pt x="676008" y="358673"/>
                  </a:lnTo>
                  <a:lnTo>
                    <a:pt x="627126" y="362712"/>
                  </a:lnTo>
                  <a:lnTo>
                    <a:pt x="607314" y="364236"/>
                  </a:lnTo>
                  <a:lnTo>
                    <a:pt x="608076" y="364236"/>
                  </a:lnTo>
                  <a:lnTo>
                    <a:pt x="538784" y="366864"/>
                  </a:lnTo>
                  <a:lnTo>
                    <a:pt x="489902" y="368096"/>
                  </a:lnTo>
                  <a:lnTo>
                    <a:pt x="439089" y="368693"/>
                  </a:lnTo>
                  <a:lnTo>
                    <a:pt x="388200" y="368465"/>
                  </a:lnTo>
                  <a:lnTo>
                    <a:pt x="337591" y="367322"/>
                  </a:lnTo>
                  <a:lnTo>
                    <a:pt x="286829" y="365163"/>
                  </a:lnTo>
                  <a:lnTo>
                    <a:pt x="236943" y="361924"/>
                  </a:lnTo>
                  <a:lnTo>
                    <a:pt x="186956" y="357454"/>
                  </a:lnTo>
                  <a:lnTo>
                    <a:pt x="137401" y="351650"/>
                  </a:lnTo>
                  <a:lnTo>
                    <a:pt x="88392" y="344424"/>
                  </a:lnTo>
                  <a:lnTo>
                    <a:pt x="76200" y="342138"/>
                  </a:lnTo>
                  <a:lnTo>
                    <a:pt x="76962" y="342138"/>
                  </a:lnTo>
                  <a:lnTo>
                    <a:pt x="65532" y="339090"/>
                  </a:lnTo>
                  <a:lnTo>
                    <a:pt x="54864" y="336804"/>
                  </a:lnTo>
                  <a:lnTo>
                    <a:pt x="44958" y="333756"/>
                  </a:lnTo>
                  <a:lnTo>
                    <a:pt x="44958" y="334518"/>
                  </a:lnTo>
                  <a:lnTo>
                    <a:pt x="36576" y="331470"/>
                  </a:lnTo>
                  <a:lnTo>
                    <a:pt x="28956" y="328422"/>
                  </a:lnTo>
                  <a:lnTo>
                    <a:pt x="22098" y="326136"/>
                  </a:lnTo>
                  <a:lnTo>
                    <a:pt x="3810" y="311658"/>
                  </a:lnTo>
                  <a:lnTo>
                    <a:pt x="3810" y="71907"/>
                  </a:lnTo>
                  <a:lnTo>
                    <a:pt x="7620" y="74510"/>
                  </a:lnTo>
                  <a:lnTo>
                    <a:pt x="22555" y="84709"/>
                  </a:lnTo>
                  <a:lnTo>
                    <a:pt x="76200" y="99618"/>
                  </a:lnTo>
                  <a:lnTo>
                    <a:pt x="128778" y="108966"/>
                  </a:lnTo>
                  <a:lnTo>
                    <a:pt x="193675" y="116535"/>
                  </a:lnTo>
                  <a:lnTo>
                    <a:pt x="243459" y="120624"/>
                  </a:lnTo>
                  <a:lnTo>
                    <a:pt x="293331" y="123596"/>
                  </a:lnTo>
                  <a:lnTo>
                    <a:pt x="343242" y="125539"/>
                  </a:lnTo>
                  <a:lnTo>
                    <a:pt x="393192" y="126492"/>
                  </a:lnTo>
                  <a:lnTo>
                    <a:pt x="415290" y="127254"/>
                  </a:lnTo>
                  <a:lnTo>
                    <a:pt x="460248" y="127254"/>
                  </a:lnTo>
                  <a:lnTo>
                    <a:pt x="490093" y="126504"/>
                  </a:lnTo>
                  <a:lnTo>
                    <a:pt x="533857" y="125247"/>
                  </a:lnTo>
                  <a:lnTo>
                    <a:pt x="587311" y="123063"/>
                  </a:lnTo>
                  <a:lnTo>
                    <a:pt x="646239" y="119557"/>
                  </a:lnTo>
                  <a:lnTo>
                    <a:pt x="706424" y="114325"/>
                  </a:lnTo>
                  <a:lnTo>
                    <a:pt x="763663" y="106934"/>
                  </a:lnTo>
                  <a:lnTo>
                    <a:pt x="813739" y="97002"/>
                  </a:lnTo>
                  <a:lnTo>
                    <a:pt x="839724" y="88328"/>
                  </a:lnTo>
                  <a:lnTo>
                    <a:pt x="852436" y="84099"/>
                  </a:lnTo>
                  <a:lnTo>
                    <a:pt x="854202" y="82854"/>
                  </a:lnTo>
                  <a:lnTo>
                    <a:pt x="870966" y="71043"/>
                  </a:lnTo>
                  <a:lnTo>
                    <a:pt x="872490" y="69977"/>
                  </a:lnTo>
                  <a:lnTo>
                    <a:pt x="872490" y="64770"/>
                  </a:lnTo>
                  <a:lnTo>
                    <a:pt x="870204" y="69342"/>
                  </a:lnTo>
                  <a:lnTo>
                    <a:pt x="867918" y="71628"/>
                  </a:lnTo>
                  <a:lnTo>
                    <a:pt x="864108" y="74676"/>
                  </a:lnTo>
                  <a:lnTo>
                    <a:pt x="859536" y="77724"/>
                  </a:lnTo>
                  <a:lnTo>
                    <a:pt x="859536" y="76962"/>
                  </a:lnTo>
                  <a:lnTo>
                    <a:pt x="853440" y="80010"/>
                  </a:lnTo>
                  <a:lnTo>
                    <a:pt x="854202" y="80010"/>
                  </a:lnTo>
                  <a:lnTo>
                    <a:pt x="847344" y="83058"/>
                  </a:lnTo>
                  <a:lnTo>
                    <a:pt x="838962" y="86106"/>
                  </a:lnTo>
                  <a:lnTo>
                    <a:pt x="839724" y="86106"/>
                  </a:lnTo>
                  <a:lnTo>
                    <a:pt x="830580" y="88392"/>
                  </a:lnTo>
                  <a:lnTo>
                    <a:pt x="821436" y="91440"/>
                  </a:lnTo>
                  <a:lnTo>
                    <a:pt x="769112" y="101523"/>
                  </a:lnTo>
                  <a:lnTo>
                    <a:pt x="716534" y="109029"/>
                  </a:lnTo>
                  <a:lnTo>
                    <a:pt x="663727" y="114439"/>
                  </a:lnTo>
                  <a:lnTo>
                    <a:pt x="610755" y="118211"/>
                  </a:lnTo>
                  <a:lnTo>
                    <a:pt x="557644" y="120815"/>
                  </a:lnTo>
                  <a:lnTo>
                    <a:pt x="504444" y="122682"/>
                  </a:lnTo>
                  <a:lnTo>
                    <a:pt x="482346" y="122682"/>
                  </a:lnTo>
                  <a:lnTo>
                    <a:pt x="460248" y="123444"/>
                  </a:lnTo>
                  <a:lnTo>
                    <a:pt x="409346" y="123050"/>
                  </a:lnTo>
                  <a:lnTo>
                    <a:pt x="357898" y="122110"/>
                  </a:lnTo>
                  <a:lnTo>
                    <a:pt x="306146" y="120396"/>
                  </a:lnTo>
                  <a:lnTo>
                    <a:pt x="254342" y="117640"/>
                  </a:lnTo>
                  <a:lnTo>
                    <a:pt x="202768" y="113601"/>
                  </a:lnTo>
                  <a:lnTo>
                    <a:pt x="151688" y="108000"/>
                  </a:lnTo>
                  <a:lnTo>
                    <a:pt x="101346" y="100584"/>
                  </a:lnTo>
                  <a:lnTo>
                    <a:pt x="76200" y="96012"/>
                  </a:lnTo>
                  <a:lnTo>
                    <a:pt x="76962" y="96012"/>
                  </a:lnTo>
                  <a:lnTo>
                    <a:pt x="65532" y="93726"/>
                  </a:lnTo>
                  <a:lnTo>
                    <a:pt x="22098" y="80010"/>
                  </a:lnTo>
                  <a:lnTo>
                    <a:pt x="16002" y="76962"/>
                  </a:lnTo>
                  <a:lnTo>
                    <a:pt x="16002" y="77724"/>
                  </a:lnTo>
                  <a:lnTo>
                    <a:pt x="11430" y="74676"/>
                  </a:lnTo>
                  <a:lnTo>
                    <a:pt x="7620" y="71628"/>
                  </a:lnTo>
                  <a:lnTo>
                    <a:pt x="8382" y="71628"/>
                  </a:lnTo>
                  <a:lnTo>
                    <a:pt x="5334" y="68580"/>
                  </a:lnTo>
                  <a:lnTo>
                    <a:pt x="5334" y="69342"/>
                  </a:lnTo>
                  <a:lnTo>
                    <a:pt x="3810" y="66294"/>
                  </a:lnTo>
                  <a:lnTo>
                    <a:pt x="3810" y="63246"/>
                  </a:lnTo>
                  <a:lnTo>
                    <a:pt x="3810" y="61722"/>
                  </a:lnTo>
                  <a:lnTo>
                    <a:pt x="5334" y="58674"/>
                  </a:lnTo>
                  <a:lnTo>
                    <a:pt x="7620" y="56388"/>
                  </a:lnTo>
                  <a:lnTo>
                    <a:pt x="8382" y="55626"/>
                  </a:lnTo>
                  <a:lnTo>
                    <a:pt x="7620" y="55626"/>
                  </a:lnTo>
                  <a:lnTo>
                    <a:pt x="11430" y="52578"/>
                  </a:lnTo>
                  <a:lnTo>
                    <a:pt x="51625" y="37249"/>
                  </a:lnTo>
                  <a:lnTo>
                    <a:pt x="76200" y="31394"/>
                  </a:lnTo>
                  <a:lnTo>
                    <a:pt x="76962" y="31242"/>
                  </a:lnTo>
                  <a:lnTo>
                    <a:pt x="76200" y="31242"/>
                  </a:lnTo>
                  <a:lnTo>
                    <a:pt x="88392" y="28956"/>
                  </a:lnTo>
                  <a:lnTo>
                    <a:pt x="136906" y="21424"/>
                  </a:lnTo>
                  <a:lnTo>
                    <a:pt x="186283" y="15443"/>
                  </a:lnTo>
                  <a:lnTo>
                    <a:pt x="236321" y="10883"/>
                  </a:lnTo>
                  <a:lnTo>
                    <a:pt x="287223" y="7581"/>
                  </a:lnTo>
                  <a:lnTo>
                    <a:pt x="337591" y="5473"/>
                  </a:lnTo>
                  <a:lnTo>
                    <a:pt x="388200" y="4381"/>
                  </a:lnTo>
                  <a:lnTo>
                    <a:pt x="439089" y="4178"/>
                  </a:lnTo>
                  <a:lnTo>
                    <a:pt x="489902" y="4749"/>
                  </a:lnTo>
                  <a:lnTo>
                    <a:pt x="539216" y="5930"/>
                  </a:lnTo>
                  <a:lnTo>
                    <a:pt x="588264" y="7620"/>
                  </a:lnTo>
                  <a:lnTo>
                    <a:pt x="607314" y="9093"/>
                  </a:lnTo>
                  <a:lnTo>
                    <a:pt x="607745" y="9144"/>
                  </a:lnTo>
                  <a:lnTo>
                    <a:pt x="607314" y="9144"/>
                  </a:lnTo>
                  <a:lnTo>
                    <a:pt x="608076" y="9182"/>
                  </a:lnTo>
                  <a:lnTo>
                    <a:pt x="627126" y="9906"/>
                  </a:lnTo>
                  <a:lnTo>
                    <a:pt x="646176" y="11430"/>
                  </a:lnTo>
                  <a:lnTo>
                    <a:pt x="664464" y="12954"/>
                  </a:lnTo>
                  <a:lnTo>
                    <a:pt x="663702" y="12954"/>
                  </a:lnTo>
                  <a:lnTo>
                    <a:pt x="664464" y="13017"/>
                  </a:lnTo>
                  <a:lnTo>
                    <a:pt x="719010" y="18554"/>
                  </a:lnTo>
                  <a:lnTo>
                    <a:pt x="756818" y="23685"/>
                  </a:lnTo>
                  <a:lnTo>
                    <a:pt x="794346" y="30314"/>
                  </a:lnTo>
                  <a:lnTo>
                    <a:pt x="839724" y="41910"/>
                  </a:lnTo>
                  <a:lnTo>
                    <a:pt x="838962" y="41910"/>
                  </a:lnTo>
                  <a:lnTo>
                    <a:pt x="839724" y="42125"/>
                  </a:lnTo>
                  <a:lnTo>
                    <a:pt x="847344" y="44196"/>
                  </a:lnTo>
                  <a:lnTo>
                    <a:pt x="854202" y="47244"/>
                  </a:lnTo>
                  <a:lnTo>
                    <a:pt x="853440" y="47244"/>
                  </a:lnTo>
                  <a:lnTo>
                    <a:pt x="854202" y="47625"/>
                  </a:lnTo>
                  <a:lnTo>
                    <a:pt x="864108" y="52578"/>
                  </a:lnTo>
                  <a:lnTo>
                    <a:pt x="867918" y="55626"/>
                  </a:lnTo>
                  <a:lnTo>
                    <a:pt x="870966" y="58674"/>
                  </a:lnTo>
                  <a:lnTo>
                    <a:pt x="870204" y="58674"/>
                  </a:lnTo>
                  <a:lnTo>
                    <a:pt x="870966" y="60198"/>
                  </a:lnTo>
                  <a:lnTo>
                    <a:pt x="871728" y="61722"/>
                  </a:lnTo>
                  <a:lnTo>
                    <a:pt x="871728" y="60960"/>
                  </a:lnTo>
                  <a:lnTo>
                    <a:pt x="872490" y="62484"/>
                  </a:lnTo>
                  <a:lnTo>
                    <a:pt x="872490" y="57302"/>
                  </a:lnTo>
                  <a:lnTo>
                    <a:pt x="852525" y="43281"/>
                  </a:lnTo>
                  <a:lnTo>
                    <a:pt x="813828" y="30391"/>
                  </a:lnTo>
                  <a:lnTo>
                    <a:pt x="763689" y="20383"/>
                  </a:lnTo>
                  <a:lnTo>
                    <a:pt x="706348" y="12915"/>
                  </a:lnTo>
                  <a:lnTo>
                    <a:pt x="646061" y="7607"/>
                  </a:lnTo>
                  <a:lnTo>
                    <a:pt x="587057" y="4102"/>
                  </a:lnTo>
                  <a:lnTo>
                    <a:pt x="533590" y="2044"/>
                  </a:lnTo>
                  <a:lnTo>
                    <a:pt x="489902" y="1054"/>
                  </a:lnTo>
                  <a:lnTo>
                    <a:pt x="460248" y="762"/>
                  </a:lnTo>
                  <a:lnTo>
                    <a:pt x="439089" y="38"/>
                  </a:lnTo>
                  <a:lnTo>
                    <a:pt x="415290" y="0"/>
                  </a:lnTo>
                  <a:lnTo>
                    <a:pt x="393192" y="762"/>
                  </a:lnTo>
                  <a:lnTo>
                    <a:pt x="343293" y="1727"/>
                  </a:lnTo>
                  <a:lnTo>
                    <a:pt x="293357" y="3657"/>
                  </a:lnTo>
                  <a:lnTo>
                    <a:pt x="243395" y="6654"/>
                  </a:lnTo>
                  <a:lnTo>
                    <a:pt x="193636" y="10744"/>
                  </a:lnTo>
                  <a:lnTo>
                    <a:pt x="144018" y="16002"/>
                  </a:lnTo>
                  <a:lnTo>
                    <a:pt x="89065" y="24930"/>
                  </a:lnTo>
                  <a:lnTo>
                    <a:pt x="28194" y="40347"/>
                  </a:lnTo>
                  <a:lnTo>
                    <a:pt x="762" y="60198"/>
                  </a:lnTo>
                  <a:lnTo>
                    <a:pt x="0" y="61722"/>
                  </a:lnTo>
                  <a:lnTo>
                    <a:pt x="0" y="64008"/>
                  </a:lnTo>
                  <a:lnTo>
                    <a:pt x="0" y="65532"/>
                  </a:lnTo>
                  <a:lnTo>
                    <a:pt x="0" y="310896"/>
                  </a:lnTo>
                  <a:lnTo>
                    <a:pt x="762" y="313182"/>
                  </a:lnTo>
                  <a:lnTo>
                    <a:pt x="75234" y="345478"/>
                  </a:lnTo>
                  <a:lnTo>
                    <a:pt x="126771" y="354888"/>
                  </a:lnTo>
                  <a:lnTo>
                    <a:pt x="183934" y="361683"/>
                  </a:lnTo>
                  <a:lnTo>
                    <a:pt x="243446" y="366344"/>
                  </a:lnTo>
                  <a:lnTo>
                    <a:pt x="301866" y="369290"/>
                  </a:lnTo>
                  <a:lnTo>
                    <a:pt x="356019" y="371017"/>
                  </a:lnTo>
                  <a:lnTo>
                    <a:pt x="402551" y="371983"/>
                  </a:lnTo>
                  <a:lnTo>
                    <a:pt x="438150" y="372618"/>
                  </a:lnTo>
                  <a:lnTo>
                    <a:pt x="460248" y="372618"/>
                  </a:lnTo>
                  <a:lnTo>
                    <a:pt x="482346" y="371856"/>
                  </a:lnTo>
                  <a:lnTo>
                    <a:pt x="512483" y="371373"/>
                  </a:lnTo>
                  <a:lnTo>
                    <a:pt x="561517" y="369785"/>
                  </a:lnTo>
                  <a:lnTo>
                    <a:pt x="608076" y="367398"/>
                  </a:lnTo>
                  <a:lnTo>
                    <a:pt x="622744" y="366649"/>
                  </a:lnTo>
                  <a:lnTo>
                    <a:pt x="689419" y="361480"/>
                  </a:lnTo>
                  <a:lnTo>
                    <a:pt x="754824" y="353783"/>
                  </a:lnTo>
                  <a:lnTo>
                    <a:pt x="812253" y="343115"/>
                  </a:lnTo>
                  <a:lnTo>
                    <a:pt x="839724" y="334022"/>
                  </a:lnTo>
                  <a:lnTo>
                    <a:pt x="854202" y="329234"/>
                  </a:lnTo>
                  <a:lnTo>
                    <a:pt x="854989" y="328980"/>
                  </a:lnTo>
                  <a:lnTo>
                    <a:pt x="870966" y="315429"/>
                  </a:lnTo>
                  <a:lnTo>
                    <a:pt x="872490" y="314134"/>
                  </a:lnTo>
                  <a:lnTo>
                    <a:pt x="876300" y="310896"/>
                  </a:lnTo>
                  <a:lnTo>
                    <a:pt x="876300" y="65532"/>
                  </a:lnTo>
                  <a:lnTo>
                    <a:pt x="876300" y="64008"/>
                  </a:lnTo>
                  <a:lnTo>
                    <a:pt x="876300" y="61722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818385" y="2893567"/>
            <a:ext cx="15684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10" dirty="0">
                <a:latin typeface="Arial MT"/>
                <a:cs typeface="Arial MT"/>
              </a:rPr>
              <a:t>B1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35101" y="3170682"/>
            <a:ext cx="876300" cy="372745"/>
            <a:chOff x="435101" y="3170682"/>
            <a:chExt cx="876300" cy="372745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6625" y="3173730"/>
              <a:ext cx="872489" cy="36804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35101" y="3170681"/>
              <a:ext cx="876300" cy="372745"/>
            </a:xfrm>
            <a:custGeom>
              <a:avLst/>
              <a:gdLst/>
              <a:ahLst/>
              <a:cxnLst/>
              <a:rect l="l" t="t" r="r" b="b"/>
              <a:pathLst>
                <a:path w="876300" h="372745">
                  <a:moveTo>
                    <a:pt x="876300" y="61722"/>
                  </a:moveTo>
                  <a:lnTo>
                    <a:pt x="875538" y="60198"/>
                  </a:lnTo>
                  <a:lnTo>
                    <a:pt x="872490" y="57899"/>
                  </a:lnTo>
                  <a:lnTo>
                    <a:pt x="872490" y="62484"/>
                  </a:lnTo>
                  <a:lnTo>
                    <a:pt x="872490" y="63246"/>
                  </a:lnTo>
                  <a:lnTo>
                    <a:pt x="872490" y="64770"/>
                  </a:lnTo>
                  <a:lnTo>
                    <a:pt x="872490" y="69977"/>
                  </a:lnTo>
                  <a:lnTo>
                    <a:pt x="872490" y="310134"/>
                  </a:lnTo>
                  <a:lnTo>
                    <a:pt x="871728" y="312420"/>
                  </a:lnTo>
                  <a:lnTo>
                    <a:pt x="871728" y="311658"/>
                  </a:lnTo>
                  <a:lnTo>
                    <a:pt x="870204" y="314706"/>
                  </a:lnTo>
                  <a:lnTo>
                    <a:pt x="870966" y="314706"/>
                  </a:lnTo>
                  <a:lnTo>
                    <a:pt x="867918" y="317754"/>
                  </a:lnTo>
                  <a:lnTo>
                    <a:pt x="867918" y="316992"/>
                  </a:lnTo>
                  <a:lnTo>
                    <a:pt x="864108" y="320040"/>
                  </a:lnTo>
                  <a:lnTo>
                    <a:pt x="859536" y="323088"/>
                  </a:lnTo>
                  <a:lnTo>
                    <a:pt x="853440" y="326136"/>
                  </a:lnTo>
                  <a:lnTo>
                    <a:pt x="854202" y="326136"/>
                  </a:lnTo>
                  <a:lnTo>
                    <a:pt x="847344" y="328422"/>
                  </a:lnTo>
                  <a:lnTo>
                    <a:pt x="838962" y="331470"/>
                  </a:lnTo>
                  <a:lnTo>
                    <a:pt x="839724" y="331470"/>
                  </a:lnTo>
                  <a:lnTo>
                    <a:pt x="830580" y="334518"/>
                  </a:lnTo>
                  <a:lnTo>
                    <a:pt x="770420" y="346887"/>
                  </a:lnTo>
                  <a:lnTo>
                    <a:pt x="717537" y="354609"/>
                  </a:lnTo>
                  <a:lnTo>
                    <a:pt x="663346" y="360273"/>
                  </a:lnTo>
                  <a:lnTo>
                    <a:pt x="608444" y="364197"/>
                  </a:lnTo>
                  <a:lnTo>
                    <a:pt x="553402" y="366699"/>
                  </a:lnTo>
                  <a:lnTo>
                    <a:pt x="498792" y="368096"/>
                  </a:lnTo>
                  <a:lnTo>
                    <a:pt x="445185" y="368693"/>
                  </a:lnTo>
                  <a:lnTo>
                    <a:pt x="393192" y="368808"/>
                  </a:lnTo>
                  <a:lnTo>
                    <a:pt x="371856" y="368046"/>
                  </a:lnTo>
                  <a:lnTo>
                    <a:pt x="349758" y="368046"/>
                  </a:lnTo>
                  <a:lnTo>
                    <a:pt x="283248" y="364921"/>
                  </a:lnTo>
                  <a:lnTo>
                    <a:pt x="236816" y="361835"/>
                  </a:lnTo>
                  <a:lnTo>
                    <a:pt x="190461" y="357860"/>
                  </a:lnTo>
                  <a:lnTo>
                    <a:pt x="144018" y="352729"/>
                  </a:lnTo>
                  <a:lnTo>
                    <a:pt x="129540" y="351282"/>
                  </a:lnTo>
                  <a:lnTo>
                    <a:pt x="91541" y="344970"/>
                  </a:lnTo>
                  <a:lnTo>
                    <a:pt x="44577" y="333971"/>
                  </a:lnTo>
                  <a:lnTo>
                    <a:pt x="7620" y="316992"/>
                  </a:lnTo>
                  <a:lnTo>
                    <a:pt x="3810" y="311658"/>
                  </a:lnTo>
                  <a:lnTo>
                    <a:pt x="3810" y="70472"/>
                  </a:lnTo>
                  <a:lnTo>
                    <a:pt x="7620" y="73113"/>
                  </a:lnTo>
                  <a:lnTo>
                    <a:pt x="23558" y="84175"/>
                  </a:lnTo>
                  <a:lnTo>
                    <a:pt x="62382" y="97104"/>
                  </a:lnTo>
                  <a:lnTo>
                    <a:pt x="112344" y="107022"/>
                  </a:lnTo>
                  <a:lnTo>
                    <a:pt x="169316" y="114363"/>
                  </a:lnTo>
                  <a:lnTo>
                    <a:pt x="229196" y="119557"/>
                  </a:lnTo>
                  <a:lnTo>
                    <a:pt x="287845" y="123012"/>
                  </a:lnTo>
                  <a:lnTo>
                    <a:pt x="341160" y="125171"/>
                  </a:lnTo>
                  <a:lnTo>
                    <a:pt x="385013" y="126441"/>
                  </a:lnTo>
                  <a:lnTo>
                    <a:pt x="415290" y="127254"/>
                  </a:lnTo>
                  <a:lnTo>
                    <a:pt x="460248" y="127254"/>
                  </a:lnTo>
                  <a:lnTo>
                    <a:pt x="533857" y="125222"/>
                  </a:lnTo>
                  <a:lnTo>
                    <a:pt x="587311" y="123063"/>
                  </a:lnTo>
                  <a:lnTo>
                    <a:pt x="646252" y="119570"/>
                  </a:lnTo>
                  <a:lnTo>
                    <a:pt x="706450" y="114338"/>
                  </a:lnTo>
                  <a:lnTo>
                    <a:pt x="763689" y="106972"/>
                  </a:lnTo>
                  <a:lnTo>
                    <a:pt x="813765" y="97028"/>
                  </a:lnTo>
                  <a:lnTo>
                    <a:pt x="852449" y="84124"/>
                  </a:lnTo>
                  <a:lnTo>
                    <a:pt x="872490" y="69977"/>
                  </a:lnTo>
                  <a:lnTo>
                    <a:pt x="872490" y="64770"/>
                  </a:lnTo>
                  <a:lnTo>
                    <a:pt x="870204" y="69342"/>
                  </a:lnTo>
                  <a:lnTo>
                    <a:pt x="867918" y="71628"/>
                  </a:lnTo>
                  <a:lnTo>
                    <a:pt x="864108" y="74676"/>
                  </a:lnTo>
                  <a:lnTo>
                    <a:pt x="859536" y="77724"/>
                  </a:lnTo>
                  <a:lnTo>
                    <a:pt x="853440" y="80010"/>
                  </a:lnTo>
                  <a:lnTo>
                    <a:pt x="854202" y="80010"/>
                  </a:lnTo>
                  <a:lnTo>
                    <a:pt x="789444" y="97612"/>
                  </a:lnTo>
                  <a:lnTo>
                    <a:pt x="737171" y="106387"/>
                  </a:lnTo>
                  <a:lnTo>
                    <a:pt x="683475" y="112801"/>
                  </a:lnTo>
                  <a:lnTo>
                    <a:pt x="628992" y="117271"/>
                  </a:lnTo>
                  <a:lnTo>
                    <a:pt x="574332" y="120167"/>
                  </a:lnTo>
                  <a:lnTo>
                    <a:pt x="520077" y="121907"/>
                  </a:lnTo>
                  <a:lnTo>
                    <a:pt x="466864" y="122872"/>
                  </a:lnTo>
                  <a:lnTo>
                    <a:pt x="415290" y="123444"/>
                  </a:lnTo>
                  <a:lnTo>
                    <a:pt x="393192" y="122682"/>
                  </a:lnTo>
                  <a:lnTo>
                    <a:pt x="371856" y="122682"/>
                  </a:lnTo>
                  <a:lnTo>
                    <a:pt x="320763" y="120256"/>
                  </a:lnTo>
                  <a:lnTo>
                    <a:pt x="269240" y="118033"/>
                  </a:lnTo>
                  <a:lnTo>
                    <a:pt x="217589" y="115087"/>
                  </a:lnTo>
                  <a:lnTo>
                    <a:pt x="166128" y="110515"/>
                  </a:lnTo>
                  <a:lnTo>
                    <a:pt x="115163" y="103378"/>
                  </a:lnTo>
                  <a:lnTo>
                    <a:pt x="65011" y="92760"/>
                  </a:lnTo>
                  <a:lnTo>
                    <a:pt x="16002" y="77724"/>
                  </a:lnTo>
                  <a:lnTo>
                    <a:pt x="7620" y="71628"/>
                  </a:lnTo>
                  <a:lnTo>
                    <a:pt x="8382" y="71628"/>
                  </a:lnTo>
                  <a:lnTo>
                    <a:pt x="5334" y="68580"/>
                  </a:lnTo>
                  <a:lnTo>
                    <a:pt x="5334" y="69342"/>
                  </a:lnTo>
                  <a:lnTo>
                    <a:pt x="3810" y="66294"/>
                  </a:lnTo>
                  <a:lnTo>
                    <a:pt x="3810" y="63246"/>
                  </a:lnTo>
                  <a:lnTo>
                    <a:pt x="3810" y="61722"/>
                  </a:lnTo>
                  <a:lnTo>
                    <a:pt x="5334" y="58674"/>
                  </a:lnTo>
                  <a:lnTo>
                    <a:pt x="7620" y="56388"/>
                  </a:lnTo>
                  <a:lnTo>
                    <a:pt x="8382" y="55626"/>
                  </a:lnTo>
                  <a:lnTo>
                    <a:pt x="7620" y="55626"/>
                  </a:lnTo>
                  <a:lnTo>
                    <a:pt x="11430" y="52578"/>
                  </a:lnTo>
                  <a:lnTo>
                    <a:pt x="11430" y="53340"/>
                  </a:lnTo>
                  <a:lnTo>
                    <a:pt x="16002" y="50292"/>
                  </a:lnTo>
                  <a:lnTo>
                    <a:pt x="82499" y="30010"/>
                  </a:lnTo>
                  <a:lnTo>
                    <a:pt x="144780" y="19812"/>
                  </a:lnTo>
                  <a:lnTo>
                    <a:pt x="176784" y="16764"/>
                  </a:lnTo>
                  <a:lnTo>
                    <a:pt x="230276" y="11442"/>
                  </a:lnTo>
                  <a:lnTo>
                    <a:pt x="284784" y="7861"/>
                  </a:lnTo>
                  <a:lnTo>
                    <a:pt x="339382" y="5689"/>
                  </a:lnTo>
                  <a:lnTo>
                    <a:pt x="393192" y="4572"/>
                  </a:lnTo>
                  <a:lnTo>
                    <a:pt x="415290" y="3810"/>
                  </a:lnTo>
                  <a:lnTo>
                    <a:pt x="438150" y="3835"/>
                  </a:lnTo>
                  <a:lnTo>
                    <a:pt x="460248" y="4572"/>
                  </a:lnTo>
                  <a:lnTo>
                    <a:pt x="511759" y="5410"/>
                  </a:lnTo>
                  <a:lnTo>
                    <a:pt x="565048" y="6959"/>
                  </a:lnTo>
                  <a:lnTo>
                    <a:pt x="619328" y="9613"/>
                  </a:lnTo>
                  <a:lnTo>
                    <a:pt x="673798" y="13754"/>
                  </a:lnTo>
                  <a:lnTo>
                    <a:pt x="727697" y="19761"/>
                  </a:lnTo>
                  <a:lnTo>
                    <a:pt x="780211" y="28003"/>
                  </a:lnTo>
                  <a:lnTo>
                    <a:pt x="830580" y="38862"/>
                  </a:lnTo>
                  <a:lnTo>
                    <a:pt x="839724" y="41910"/>
                  </a:lnTo>
                  <a:lnTo>
                    <a:pt x="838962" y="41910"/>
                  </a:lnTo>
                  <a:lnTo>
                    <a:pt x="839724" y="42125"/>
                  </a:lnTo>
                  <a:lnTo>
                    <a:pt x="847344" y="44196"/>
                  </a:lnTo>
                  <a:lnTo>
                    <a:pt x="854202" y="47244"/>
                  </a:lnTo>
                  <a:lnTo>
                    <a:pt x="853440" y="47244"/>
                  </a:lnTo>
                  <a:lnTo>
                    <a:pt x="854202" y="47625"/>
                  </a:lnTo>
                  <a:lnTo>
                    <a:pt x="859536" y="50292"/>
                  </a:lnTo>
                  <a:lnTo>
                    <a:pt x="864108" y="53340"/>
                  </a:lnTo>
                  <a:lnTo>
                    <a:pt x="864108" y="52578"/>
                  </a:lnTo>
                  <a:lnTo>
                    <a:pt x="867918" y="55626"/>
                  </a:lnTo>
                  <a:lnTo>
                    <a:pt x="870966" y="58674"/>
                  </a:lnTo>
                  <a:lnTo>
                    <a:pt x="870204" y="58674"/>
                  </a:lnTo>
                  <a:lnTo>
                    <a:pt x="870966" y="60198"/>
                  </a:lnTo>
                  <a:lnTo>
                    <a:pt x="871728" y="61722"/>
                  </a:lnTo>
                  <a:lnTo>
                    <a:pt x="871728" y="60960"/>
                  </a:lnTo>
                  <a:lnTo>
                    <a:pt x="872490" y="62484"/>
                  </a:lnTo>
                  <a:lnTo>
                    <a:pt x="872490" y="57899"/>
                  </a:lnTo>
                  <a:lnTo>
                    <a:pt x="854100" y="43942"/>
                  </a:lnTo>
                  <a:lnTo>
                    <a:pt x="815924" y="30924"/>
                  </a:lnTo>
                  <a:lnTo>
                    <a:pt x="765543" y="20815"/>
                  </a:lnTo>
                  <a:lnTo>
                    <a:pt x="707466" y="13246"/>
                  </a:lnTo>
                  <a:lnTo>
                    <a:pt x="646226" y="7848"/>
                  </a:lnTo>
                  <a:lnTo>
                    <a:pt x="586359" y="4267"/>
                  </a:lnTo>
                  <a:lnTo>
                    <a:pt x="532384" y="2133"/>
                  </a:lnTo>
                  <a:lnTo>
                    <a:pt x="488835" y="1079"/>
                  </a:lnTo>
                  <a:lnTo>
                    <a:pt x="460248" y="762"/>
                  </a:lnTo>
                  <a:lnTo>
                    <a:pt x="438150" y="0"/>
                  </a:lnTo>
                  <a:lnTo>
                    <a:pt x="415290" y="0"/>
                  </a:lnTo>
                  <a:lnTo>
                    <a:pt x="393192" y="762"/>
                  </a:lnTo>
                  <a:lnTo>
                    <a:pt x="343103" y="1663"/>
                  </a:lnTo>
                  <a:lnTo>
                    <a:pt x="293255" y="3657"/>
                  </a:lnTo>
                  <a:lnTo>
                    <a:pt x="243433" y="6731"/>
                  </a:lnTo>
                  <a:lnTo>
                    <a:pt x="193827" y="10858"/>
                  </a:lnTo>
                  <a:lnTo>
                    <a:pt x="144018" y="16002"/>
                  </a:lnTo>
                  <a:lnTo>
                    <a:pt x="89319" y="24841"/>
                  </a:lnTo>
                  <a:lnTo>
                    <a:pt x="26682" y="41033"/>
                  </a:lnTo>
                  <a:lnTo>
                    <a:pt x="0" y="60198"/>
                  </a:lnTo>
                  <a:lnTo>
                    <a:pt x="0" y="64008"/>
                  </a:lnTo>
                  <a:lnTo>
                    <a:pt x="0" y="67818"/>
                  </a:lnTo>
                  <a:lnTo>
                    <a:pt x="0" y="313182"/>
                  </a:lnTo>
                  <a:lnTo>
                    <a:pt x="2286" y="316992"/>
                  </a:lnTo>
                  <a:lnTo>
                    <a:pt x="3810" y="317804"/>
                  </a:lnTo>
                  <a:lnTo>
                    <a:pt x="8382" y="320243"/>
                  </a:lnTo>
                  <a:lnTo>
                    <a:pt x="74879" y="345490"/>
                  </a:lnTo>
                  <a:lnTo>
                    <a:pt x="126466" y="354952"/>
                  </a:lnTo>
                  <a:lnTo>
                    <a:pt x="183781" y="361797"/>
                  </a:lnTo>
                  <a:lnTo>
                    <a:pt x="243535" y="366496"/>
                  </a:lnTo>
                  <a:lnTo>
                    <a:pt x="302069" y="369481"/>
                  </a:lnTo>
                  <a:lnTo>
                    <a:pt x="356298" y="371195"/>
                  </a:lnTo>
                  <a:lnTo>
                    <a:pt x="402780" y="372097"/>
                  </a:lnTo>
                  <a:lnTo>
                    <a:pt x="437388" y="372618"/>
                  </a:lnTo>
                  <a:lnTo>
                    <a:pt x="482346" y="372618"/>
                  </a:lnTo>
                  <a:lnTo>
                    <a:pt x="562838" y="369874"/>
                  </a:lnTo>
                  <a:lnTo>
                    <a:pt x="623303" y="366737"/>
                  </a:lnTo>
                  <a:lnTo>
                    <a:pt x="688848" y="361683"/>
                  </a:lnTo>
                  <a:lnTo>
                    <a:pt x="753211" y="354203"/>
                  </a:lnTo>
                  <a:lnTo>
                    <a:pt x="810094" y="343725"/>
                  </a:lnTo>
                  <a:lnTo>
                    <a:pt x="853211" y="329730"/>
                  </a:lnTo>
                  <a:lnTo>
                    <a:pt x="870966" y="315836"/>
                  </a:lnTo>
                  <a:lnTo>
                    <a:pt x="872490" y="314642"/>
                  </a:lnTo>
                  <a:lnTo>
                    <a:pt x="876300" y="311658"/>
                  </a:lnTo>
                  <a:lnTo>
                    <a:pt x="876300" y="65532"/>
                  </a:lnTo>
                  <a:lnTo>
                    <a:pt x="876300" y="64008"/>
                  </a:lnTo>
                  <a:lnTo>
                    <a:pt x="876300" y="61722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01877" y="3307333"/>
            <a:ext cx="15684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10" dirty="0">
                <a:latin typeface="Arial MT"/>
                <a:cs typeface="Arial MT"/>
              </a:rPr>
              <a:t>A3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35101" y="3582923"/>
            <a:ext cx="876300" cy="372745"/>
            <a:chOff x="435101" y="3582923"/>
            <a:chExt cx="876300" cy="372745"/>
          </a:xfrm>
        </p:grpSpPr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6625" y="3585209"/>
              <a:ext cx="872489" cy="36804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35101" y="3582936"/>
              <a:ext cx="876300" cy="372745"/>
            </a:xfrm>
            <a:custGeom>
              <a:avLst/>
              <a:gdLst/>
              <a:ahLst/>
              <a:cxnLst/>
              <a:rect l="l" t="t" r="r" b="b"/>
              <a:pathLst>
                <a:path w="876300" h="372745">
                  <a:moveTo>
                    <a:pt x="876300" y="61722"/>
                  </a:moveTo>
                  <a:lnTo>
                    <a:pt x="875538" y="59436"/>
                  </a:lnTo>
                  <a:lnTo>
                    <a:pt x="872490" y="57238"/>
                  </a:lnTo>
                  <a:lnTo>
                    <a:pt x="872490" y="62484"/>
                  </a:lnTo>
                  <a:lnTo>
                    <a:pt x="872490" y="63246"/>
                  </a:lnTo>
                  <a:lnTo>
                    <a:pt x="872490" y="64008"/>
                  </a:lnTo>
                  <a:lnTo>
                    <a:pt x="872490" y="69265"/>
                  </a:lnTo>
                  <a:lnTo>
                    <a:pt x="872490" y="310134"/>
                  </a:lnTo>
                  <a:lnTo>
                    <a:pt x="871728" y="311658"/>
                  </a:lnTo>
                  <a:lnTo>
                    <a:pt x="871728" y="310896"/>
                  </a:lnTo>
                  <a:lnTo>
                    <a:pt x="870204" y="314706"/>
                  </a:lnTo>
                  <a:lnTo>
                    <a:pt x="867918" y="316992"/>
                  </a:lnTo>
                  <a:lnTo>
                    <a:pt x="864108" y="320040"/>
                  </a:lnTo>
                  <a:lnTo>
                    <a:pt x="859536" y="323088"/>
                  </a:lnTo>
                  <a:lnTo>
                    <a:pt x="859536" y="322326"/>
                  </a:lnTo>
                  <a:lnTo>
                    <a:pt x="853440" y="325374"/>
                  </a:lnTo>
                  <a:lnTo>
                    <a:pt x="854202" y="325374"/>
                  </a:lnTo>
                  <a:lnTo>
                    <a:pt x="847344" y="328422"/>
                  </a:lnTo>
                  <a:lnTo>
                    <a:pt x="838962" y="331470"/>
                  </a:lnTo>
                  <a:lnTo>
                    <a:pt x="839724" y="331470"/>
                  </a:lnTo>
                  <a:lnTo>
                    <a:pt x="773061" y="345922"/>
                  </a:lnTo>
                  <a:lnTo>
                    <a:pt x="722922" y="353568"/>
                  </a:lnTo>
                  <a:lnTo>
                    <a:pt x="671550" y="359257"/>
                  </a:lnTo>
                  <a:lnTo>
                    <a:pt x="619277" y="363283"/>
                  </a:lnTo>
                  <a:lnTo>
                    <a:pt x="567296" y="365874"/>
                  </a:lnTo>
                  <a:lnTo>
                    <a:pt x="515493" y="367360"/>
                  </a:lnTo>
                  <a:lnTo>
                    <a:pt x="464642" y="367982"/>
                  </a:lnTo>
                  <a:lnTo>
                    <a:pt x="371856" y="368046"/>
                  </a:lnTo>
                  <a:lnTo>
                    <a:pt x="324599" y="366179"/>
                  </a:lnTo>
                  <a:lnTo>
                    <a:pt x="275056" y="363956"/>
                  </a:lnTo>
                  <a:lnTo>
                    <a:pt x="224269" y="360832"/>
                  </a:lnTo>
                  <a:lnTo>
                    <a:pt x="173240" y="356260"/>
                  </a:lnTo>
                  <a:lnTo>
                    <a:pt x="122999" y="349694"/>
                  </a:lnTo>
                  <a:lnTo>
                    <a:pt x="74561" y="340588"/>
                  </a:lnTo>
                  <a:lnTo>
                    <a:pt x="28956" y="328422"/>
                  </a:lnTo>
                  <a:lnTo>
                    <a:pt x="16002" y="322326"/>
                  </a:lnTo>
                  <a:lnTo>
                    <a:pt x="16002" y="323088"/>
                  </a:lnTo>
                  <a:lnTo>
                    <a:pt x="11430" y="320040"/>
                  </a:lnTo>
                  <a:lnTo>
                    <a:pt x="7620" y="316992"/>
                  </a:lnTo>
                  <a:lnTo>
                    <a:pt x="8382" y="316992"/>
                  </a:lnTo>
                  <a:lnTo>
                    <a:pt x="5334" y="313944"/>
                  </a:lnTo>
                  <a:lnTo>
                    <a:pt x="5334" y="314706"/>
                  </a:lnTo>
                  <a:lnTo>
                    <a:pt x="3810" y="310896"/>
                  </a:lnTo>
                  <a:lnTo>
                    <a:pt x="3810" y="69761"/>
                  </a:lnTo>
                  <a:lnTo>
                    <a:pt x="8382" y="72999"/>
                  </a:lnTo>
                  <a:lnTo>
                    <a:pt x="23126" y="83464"/>
                  </a:lnTo>
                  <a:lnTo>
                    <a:pt x="61785" y="96494"/>
                  </a:lnTo>
                  <a:lnTo>
                    <a:pt x="111798" y="106540"/>
                  </a:lnTo>
                  <a:lnTo>
                    <a:pt x="168960" y="113995"/>
                  </a:lnTo>
                  <a:lnTo>
                    <a:pt x="229069" y="119253"/>
                  </a:lnTo>
                  <a:lnTo>
                    <a:pt x="287959" y="122732"/>
                  </a:lnTo>
                  <a:lnTo>
                    <a:pt x="341414" y="124828"/>
                  </a:lnTo>
                  <a:lnTo>
                    <a:pt x="385254" y="125945"/>
                  </a:lnTo>
                  <a:lnTo>
                    <a:pt x="415290" y="126492"/>
                  </a:lnTo>
                  <a:lnTo>
                    <a:pt x="460248" y="126492"/>
                  </a:lnTo>
                  <a:lnTo>
                    <a:pt x="533768" y="124637"/>
                  </a:lnTo>
                  <a:lnTo>
                    <a:pt x="587362" y="122529"/>
                  </a:lnTo>
                  <a:lnTo>
                    <a:pt x="646480" y="119075"/>
                  </a:lnTo>
                  <a:lnTo>
                    <a:pt x="706856" y="113868"/>
                  </a:lnTo>
                  <a:lnTo>
                    <a:pt x="764222" y="106476"/>
                  </a:lnTo>
                  <a:lnTo>
                    <a:pt x="814298" y="96494"/>
                  </a:lnTo>
                  <a:lnTo>
                    <a:pt x="839724" y="87909"/>
                  </a:lnTo>
                  <a:lnTo>
                    <a:pt x="852830" y="83489"/>
                  </a:lnTo>
                  <a:lnTo>
                    <a:pt x="854202" y="82499"/>
                  </a:lnTo>
                  <a:lnTo>
                    <a:pt x="870966" y="70358"/>
                  </a:lnTo>
                  <a:lnTo>
                    <a:pt x="872490" y="69265"/>
                  </a:lnTo>
                  <a:lnTo>
                    <a:pt x="872490" y="64008"/>
                  </a:lnTo>
                  <a:lnTo>
                    <a:pt x="871728" y="66294"/>
                  </a:lnTo>
                  <a:lnTo>
                    <a:pt x="871728" y="65532"/>
                  </a:lnTo>
                  <a:lnTo>
                    <a:pt x="870204" y="68580"/>
                  </a:lnTo>
                  <a:lnTo>
                    <a:pt x="870966" y="68580"/>
                  </a:lnTo>
                  <a:lnTo>
                    <a:pt x="867918" y="71628"/>
                  </a:lnTo>
                  <a:lnTo>
                    <a:pt x="867918" y="70866"/>
                  </a:lnTo>
                  <a:lnTo>
                    <a:pt x="864108" y="73914"/>
                  </a:lnTo>
                  <a:lnTo>
                    <a:pt x="859536" y="76962"/>
                  </a:lnTo>
                  <a:lnTo>
                    <a:pt x="853440" y="80010"/>
                  </a:lnTo>
                  <a:lnTo>
                    <a:pt x="854202" y="80010"/>
                  </a:lnTo>
                  <a:lnTo>
                    <a:pt x="847344" y="82296"/>
                  </a:lnTo>
                  <a:lnTo>
                    <a:pt x="838962" y="85344"/>
                  </a:lnTo>
                  <a:lnTo>
                    <a:pt x="839724" y="85344"/>
                  </a:lnTo>
                  <a:lnTo>
                    <a:pt x="830580" y="88392"/>
                  </a:lnTo>
                  <a:lnTo>
                    <a:pt x="770521" y="100749"/>
                  </a:lnTo>
                  <a:lnTo>
                    <a:pt x="717651" y="108445"/>
                  </a:lnTo>
                  <a:lnTo>
                    <a:pt x="663435" y="114084"/>
                  </a:lnTo>
                  <a:lnTo>
                    <a:pt x="608469" y="117983"/>
                  </a:lnTo>
                  <a:lnTo>
                    <a:pt x="553364" y="120472"/>
                  </a:lnTo>
                  <a:lnTo>
                    <a:pt x="498703" y="121869"/>
                  </a:lnTo>
                  <a:lnTo>
                    <a:pt x="445109" y="122504"/>
                  </a:lnTo>
                  <a:lnTo>
                    <a:pt x="393192" y="122682"/>
                  </a:lnTo>
                  <a:lnTo>
                    <a:pt x="371856" y="121920"/>
                  </a:lnTo>
                  <a:lnTo>
                    <a:pt x="349758" y="121920"/>
                  </a:lnTo>
                  <a:lnTo>
                    <a:pt x="282981" y="118770"/>
                  </a:lnTo>
                  <a:lnTo>
                    <a:pt x="236804" y="115836"/>
                  </a:lnTo>
                  <a:lnTo>
                    <a:pt x="190728" y="111937"/>
                  </a:lnTo>
                  <a:lnTo>
                    <a:pt x="144780" y="106680"/>
                  </a:lnTo>
                  <a:lnTo>
                    <a:pt x="129540" y="105156"/>
                  </a:lnTo>
                  <a:lnTo>
                    <a:pt x="91541" y="98831"/>
                  </a:lnTo>
                  <a:lnTo>
                    <a:pt x="44577" y="87833"/>
                  </a:lnTo>
                  <a:lnTo>
                    <a:pt x="7620" y="70866"/>
                  </a:lnTo>
                  <a:lnTo>
                    <a:pt x="3810" y="65532"/>
                  </a:lnTo>
                  <a:lnTo>
                    <a:pt x="3810" y="63246"/>
                  </a:lnTo>
                  <a:lnTo>
                    <a:pt x="3810" y="60960"/>
                  </a:lnTo>
                  <a:lnTo>
                    <a:pt x="5334" y="57912"/>
                  </a:lnTo>
                  <a:lnTo>
                    <a:pt x="5334" y="58674"/>
                  </a:lnTo>
                  <a:lnTo>
                    <a:pt x="7620" y="56388"/>
                  </a:lnTo>
                  <a:lnTo>
                    <a:pt x="8382" y="55626"/>
                  </a:lnTo>
                  <a:lnTo>
                    <a:pt x="7620" y="55626"/>
                  </a:lnTo>
                  <a:lnTo>
                    <a:pt x="11430" y="52578"/>
                  </a:lnTo>
                  <a:lnTo>
                    <a:pt x="79222" y="30048"/>
                  </a:lnTo>
                  <a:lnTo>
                    <a:pt x="144780" y="19812"/>
                  </a:lnTo>
                  <a:lnTo>
                    <a:pt x="160782" y="17526"/>
                  </a:lnTo>
                  <a:lnTo>
                    <a:pt x="231000" y="11290"/>
                  </a:lnTo>
                  <a:lnTo>
                    <a:pt x="284835" y="7556"/>
                  </a:lnTo>
                  <a:lnTo>
                    <a:pt x="338734" y="5003"/>
                  </a:lnTo>
                  <a:lnTo>
                    <a:pt x="393192" y="3810"/>
                  </a:lnTo>
                  <a:lnTo>
                    <a:pt x="464642" y="3911"/>
                  </a:lnTo>
                  <a:lnTo>
                    <a:pt x="512394" y="5130"/>
                  </a:lnTo>
                  <a:lnTo>
                    <a:pt x="564515" y="6769"/>
                  </a:lnTo>
                  <a:lnTo>
                    <a:pt x="619493" y="9372"/>
                  </a:lnTo>
                  <a:lnTo>
                    <a:pt x="674357" y="13360"/>
                  </a:lnTo>
                  <a:lnTo>
                    <a:pt x="728649" y="19265"/>
                  </a:lnTo>
                  <a:lnTo>
                    <a:pt x="781075" y="27597"/>
                  </a:lnTo>
                  <a:lnTo>
                    <a:pt x="830580" y="38862"/>
                  </a:lnTo>
                  <a:lnTo>
                    <a:pt x="839724" y="41148"/>
                  </a:lnTo>
                  <a:lnTo>
                    <a:pt x="838962" y="41148"/>
                  </a:lnTo>
                  <a:lnTo>
                    <a:pt x="839724" y="41414"/>
                  </a:lnTo>
                  <a:lnTo>
                    <a:pt x="847344" y="44196"/>
                  </a:lnTo>
                  <a:lnTo>
                    <a:pt x="854202" y="46482"/>
                  </a:lnTo>
                  <a:lnTo>
                    <a:pt x="853440" y="46482"/>
                  </a:lnTo>
                  <a:lnTo>
                    <a:pt x="854202" y="46863"/>
                  </a:lnTo>
                  <a:lnTo>
                    <a:pt x="859536" y="49530"/>
                  </a:lnTo>
                  <a:lnTo>
                    <a:pt x="864108" y="52578"/>
                  </a:lnTo>
                  <a:lnTo>
                    <a:pt x="867918" y="55626"/>
                  </a:lnTo>
                  <a:lnTo>
                    <a:pt x="870204" y="57912"/>
                  </a:lnTo>
                  <a:lnTo>
                    <a:pt x="870966" y="59436"/>
                  </a:lnTo>
                  <a:lnTo>
                    <a:pt x="872490" y="62484"/>
                  </a:lnTo>
                  <a:lnTo>
                    <a:pt x="872490" y="57238"/>
                  </a:lnTo>
                  <a:lnTo>
                    <a:pt x="852779" y="43027"/>
                  </a:lnTo>
                  <a:lnTo>
                    <a:pt x="814222" y="30060"/>
                  </a:lnTo>
                  <a:lnTo>
                    <a:pt x="764146" y="20091"/>
                  </a:lnTo>
                  <a:lnTo>
                    <a:pt x="706793" y="12712"/>
                  </a:lnTo>
                  <a:lnTo>
                    <a:pt x="646442" y="7505"/>
                  </a:lnTo>
                  <a:lnTo>
                    <a:pt x="587349" y="4038"/>
                  </a:lnTo>
                  <a:lnTo>
                    <a:pt x="533768" y="1917"/>
                  </a:lnTo>
                  <a:lnTo>
                    <a:pt x="489978" y="711"/>
                  </a:lnTo>
                  <a:lnTo>
                    <a:pt x="415290" y="0"/>
                  </a:lnTo>
                  <a:lnTo>
                    <a:pt x="376770" y="863"/>
                  </a:lnTo>
                  <a:lnTo>
                    <a:pt x="324599" y="2362"/>
                  </a:lnTo>
                  <a:lnTo>
                    <a:pt x="265734" y="4940"/>
                  </a:lnTo>
                  <a:lnTo>
                    <a:pt x="202311" y="9296"/>
                  </a:lnTo>
                  <a:lnTo>
                    <a:pt x="139700" y="15963"/>
                  </a:lnTo>
                  <a:lnTo>
                    <a:pt x="82461" y="25527"/>
                  </a:lnTo>
                  <a:lnTo>
                    <a:pt x="35128" y="38544"/>
                  </a:lnTo>
                  <a:lnTo>
                    <a:pt x="0" y="59436"/>
                  </a:lnTo>
                  <a:lnTo>
                    <a:pt x="0" y="63246"/>
                  </a:lnTo>
                  <a:lnTo>
                    <a:pt x="0" y="67056"/>
                  </a:lnTo>
                  <a:lnTo>
                    <a:pt x="0" y="313182"/>
                  </a:lnTo>
                  <a:lnTo>
                    <a:pt x="2286" y="316230"/>
                  </a:lnTo>
                  <a:lnTo>
                    <a:pt x="3810" y="318135"/>
                  </a:lnTo>
                  <a:lnTo>
                    <a:pt x="5334" y="320040"/>
                  </a:lnTo>
                  <a:lnTo>
                    <a:pt x="7620" y="321208"/>
                  </a:lnTo>
                  <a:lnTo>
                    <a:pt x="31216" y="333387"/>
                  </a:lnTo>
                  <a:lnTo>
                    <a:pt x="64795" y="342874"/>
                  </a:lnTo>
                  <a:lnTo>
                    <a:pt x="99504" y="349516"/>
                  </a:lnTo>
                  <a:lnTo>
                    <a:pt x="128778" y="354330"/>
                  </a:lnTo>
                  <a:lnTo>
                    <a:pt x="144018" y="356616"/>
                  </a:lnTo>
                  <a:lnTo>
                    <a:pt x="160782" y="358216"/>
                  </a:lnTo>
                  <a:lnTo>
                    <a:pt x="210413" y="363359"/>
                  </a:lnTo>
                  <a:lnTo>
                    <a:pt x="261658" y="367245"/>
                  </a:lnTo>
                  <a:lnTo>
                    <a:pt x="313232" y="369887"/>
                  </a:lnTo>
                  <a:lnTo>
                    <a:pt x="364617" y="371386"/>
                  </a:lnTo>
                  <a:lnTo>
                    <a:pt x="415290" y="371856"/>
                  </a:lnTo>
                  <a:lnTo>
                    <a:pt x="438150" y="372618"/>
                  </a:lnTo>
                  <a:lnTo>
                    <a:pt x="460248" y="371856"/>
                  </a:lnTo>
                  <a:lnTo>
                    <a:pt x="489978" y="371729"/>
                  </a:lnTo>
                  <a:lnTo>
                    <a:pt x="511149" y="371398"/>
                  </a:lnTo>
                  <a:lnTo>
                    <a:pt x="561378" y="369747"/>
                  </a:lnTo>
                  <a:lnTo>
                    <a:pt x="622566" y="366509"/>
                  </a:lnTo>
                  <a:lnTo>
                    <a:pt x="689229" y="361238"/>
                  </a:lnTo>
                  <a:lnTo>
                    <a:pt x="754659" y="353479"/>
                  </a:lnTo>
                  <a:lnTo>
                    <a:pt x="812126" y="342798"/>
                  </a:lnTo>
                  <a:lnTo>
                    <a:pt x="854202" y="328980"/>
                  </a:lnTo>
                  <a:lnTo>
                    <a:pt x="854913" y="328752"/>
                  </a:lnTo>
                  <a:lnTo>
                    <a:pt x="870966" y="315341"/>
                  </a:lnTo>
                  <a:lnTo>
                    <a:pt x="872490" y="314071"/>
                  </a:lnTo>
                  <a:lnTo>
                    <a:pt x="876300" y="310896"/>
                  </a:lnTo>
                  <a:lnTo>
                    <a:pt x="876300" y="65532"/>
                  </a:lnTo>
                  <a:lnTo>
                    <a:pt x="876300" y="63246"/>
                  </a:lnTo>
                  <a:lnTo>
                    <a:pt x="876300" y="61722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801877" y="3719576"/>
            <a:ext cx="15684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10" dirty="0">
                <a:latin typeface="Arial MT"/>
                <a:cs typeface="Arial MT"/>
              </a:rPr>
              <a:t>A4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491233" y="2343911"/>
            <a:ext cx="876300" cy="372745"/>
            <a:chOff x="1491233" y="2343911"/>
            <a:chExt cx="876300" cy="372745"/>
          </a:xfrm>
        </p:grpSpPr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92757" y="2346959"/>
              <a:ext cx="873251" cy="368045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491234" y="2343911"/>
              <a:ext cx="876300" cy="372745"/>
            </a:xfrm>
            <a:custGeom>
              <a:avLst/>
              <a:gdLst/>
              <a:ahLst/>
              <a:cxnLst/>
              <a:rect l="l" t="t" r="r" b="b"/>
              <a:pathLst>
                <a:path w="876300" h="372744">
                  <a:moveTo>
                    <a:pt x="876300" y="61722"/>
                  </a:moveTo>
                  <a:lnTo>
                    <a:pt x="875538" y="60198"/>
                  </a:lnTo>
                  <a:lnTo>
                    <a:pt x="874014" y="56388"/>
                  </a:lnTo>
                  <a:lnTo>
                    <a:pt x="872490" y="54864"/>
                  </a:lnTo>
                  <a:lnTo>
                    <a:pt x="872490" y="61722"/>
                  </a:lnTo>
                  <a:lnTo>
                    <a:pt x="871728" y="60960"/>
                  </a:lnTo>
                  <a:lnTo>
                    <a:pt x="872490" y="62484"/>
                  </a:lnTo>
                  <a:lnTo>
                    <a:pt x="872490" y="63246"/>
                  </a:lnTo>
                  <a:lnTo>
                    <a:pt x="872490" y="64770"/>
                  </a:lnTo>
                  <a:lnTo>
                    <a:pt x="871728" y="66294"/>
                  </a:lnTo>
                  <a:lnTo>
                    <a:pt x="872490" y="66294"/>
                  </a:lnTo>
                  <a:lnTo>
                    <a:pt x="872490" y="71894"/>
                  </a:lnTo>
                  <a:lnTo>
                    <a:pt x="872490" y="310896"/>
                  </a:lnTo>
                  <a:lnTo>
                    <a:pt x="871728" y="312420"/>
                  </a:lnTo>
                  <a:lnTo>
                    <a:pt x="872490" y="311658"/>
                  </a:lnTo>
                  <a:lnTo>
                    <a:pt x="870204" y="314706"/>
                  </a:lnTo>
                  <a:lnTo>
                    <a:pt x="870966" y="314706"/>
                  </a:lnTo>
                  <a:lnTo>
                    <a:pt x="867918" y="317754"/>
                  </a:lnTo>
                  <a:lnTo>
                    <a:pt x="867918" y="316992"/>
                  </a:lnTo>
                  <a:lnTo>
                    <a:pt x="864108" y="320040"/>
                  </a:lnTo>
                  <a:lnTo>
                    <a:pt x="864870" y="320040"/>
                  </a:lnTo>
                  <a:lnTo>
                    <a:pt x="859536" y="323088"/>
                  </a:lnTo>
                  <a:lnTo>
                    <a:pt x="860298" y="323088"/>
                  </a:lnTo>
                  <a:lnTo>
                    <a:pt x="854100" y="326186"/>
                  </a:lnTo>
                  <a:lnTo>
                    <a:pt x="847344" y="329184"/>
                  </a:lnTo>
                  <a:lnTo>
                    <a:pt x="847344" y="328422"/>
                  </a:lnTo>
                  <a:lnTo>
                    <a:pt x="839724" y="331470"/>
                  </a:lnTo>
                  <a:lnTo>
                    <a:pt x="798906" y="341985"/>
                  </a:lnTo>
                  <a:lnTo>
                    <a:pt x="774192" y="346710"/>
                  </a:lnTo>
                  <a:lnTo>
                    <a:pt x="774954" y="346710"/>
                  </a:lnTo>
                  <a:lnTo>
                    <a:pt x="712292" y="355193"/>
                  </a:lnTo>
                  <a:lnTo>
                    <a:pt x="663117" y="360095"/>
                  </a:lnTo>
                  <a:lnTo>
                    <a:pt x="613752" y="363816"/>
                  </a:lnTo>
                  <a:lnTo>
                    <a:pt x="564299" y="366458"/>
                  </a:lnTo>
                  <a:lnTo>
                    <a:pt x="514819" y="368096"/>
                  </a:lnTo>
                  <a:lnTo>
                    <a:pt x="467321" y="368820"/>
                  </a:lnTo>
                  <a:lnTo>
                    <a:pt x="393192" y="368808"/>
                  </a:lnTo>
                  <a:lnTo>
                    <a:pt x="393954" y="368808"/>
                  </a:lnTo>
                  <a:lnTo>
                    <a:pt x="393192" y="368782"/>
                  </a:lnTo>
                  <a:lnTo>
                    <a:pt x="371856" y="368046"/>
                  </a:lnTo>
                  <a:lnTo>
                    <a:pt x="325945" y="366610"/>
                  </a:lnTo>
                  <a:lnTo>
                    <a:pt x="277571" y="364566"/>
                  </a:lnTo>
                  <a:lnTo>
                    <a:pt x="227812" y="361518"/>
                  </a:lnTo>
                  <a:lnTo>
                    <a:pt x="177761" y="357073"/>
                  </a:lnTo>
                  <a:lnTo>
                    <a:pt x="128473" y="350850"/>
                  </a:lnTo>
                  <a:lnTo>
                    <a:pt x="81051" y="342455"/>
                  </a:lnTo>
                  <a:lnTo>
                    <a:pt x="36576" y="331470"/>
                  </a:lnTo>
                  <a:lnTo>
                    <a:pt x="28956" y="328422"/>
                  </a:lnTo>
                  <a:lnTo>
                    <a:pt x="28956" y="329184"/>
                  </a:lnTo>
                  <a:lnTo>
                    <a:pt x="22098" y="326136"/>
                  </a:lnTo>
                  <a:lnTo>
                    <a:pt x="11430" y="320040"/>
                  </a:lnTo>
                  <a:lnTo>
                    <a:pt x="12192" y="320040"/>
                  </a:lnTo>
                  <a:lnTo>
                    <a:pt x="8382" y="316992"/>
                  </a:lnTo>
                  <a:lnTo>
                    <a:pt x="8382" y="317754"/>
                  </a:lnTo>
                  <a:lnTo>
                    <a:pt x="5334" y="314706"/>
                  </a:lnTo>
                  <a:lnTo>
                    <a:pt x="6096" y="314706"/>
                  </a:lnTo>
                  <a:lnTo>
                    <a:pt x="3810" y="311658"/>
                  </a:lnTo>
                  <a:lnTo>
                    <a:pt x="4572" y="312420"/>
                  </a:lnTo>
                  <a:lnTo>
                    <a:pt x="3810" y="310896"/>
                  </a:lnTo>
                  <a:lnTo>
                    <a:pt x="3810" y="71894"/>
                  </a:lnTo>
                  <a:lnTo>
                    <a:pt x="5334" y="72910"/>
                  </a:lnTo>
                  <a:lnTo>
                    <a:pt x="11430" y="77000"/>
                  </a:lnTo>
                  <a:lnTo>
                    <a:pt x="23520" y="85102"/>
                  </a:lnTo>
                  <a:lnTo>
                    <a:pt x="89154" y="102273"/>
                  </a:lnTo>
                  <a:lnTo>
                    <a:pt x="129540" y="108966"/>
                  </a:lnTo>
                  <a:lnTo>
                    <a:pt x="194373" y="116636"/>
                  </a:lnTo>
                  <a:lnTo>
                    <a:pt x="243954" y="120751"/>
                  </a:lnTo>
                  <a:lnTo>
                    <a:pt x="293585" y="123710"/>
                  </a:lnTo>
                  <a:lnTo>
                    <a:pt x="343306" y="125590"/>
                  </a:lnTo>
                  <a:lnTo>
                    <a:pt x="393954" y="126517"/>
                  </a:lnTo>
                  <a:lnTo>
                    <a:pt x="416052" y="127254"/>
                  </a:lnTo>
                  <a:lnTo>
                    <a:pt x="460248" y="127254"/>
                  </a:lnTo>
                  <a:lnTo>
                    <a:pt x="483108" y="126492"/>
                  </a:lnTo>
                  <a:lnTo>
                    <a:pt x="532752" y="125526"/>
                  </a:lnTo>
                  <a:lnTo>
                    <a:pt x="582587" y="123596"/>
                  </a:lnTo>
                  <a:lnTo>
                    <a:pt x="632434" y="120637"/>
                  </a:lnTo>
                  <a:lnTo>
                    <a:pt x="682129" y="116547"/>
                  </a:lnTo>
                  <a:lnTo>
                    <a:pt x="731520" y="111252"/>
                  </a:lnTo>
                  <a:lnTo>
                    <a:pt x="774954" y="104355"/>
                  </a:lnTo>
                  <a:lnTo>
                    <a:pt x="820813" y="95313"/>
                  </a:lnTo>
                  <a:lnTo>
                    <a:pt x="860298" y="80060"/>
                  </a:lnTo>
                  <a:lnTo>
                    <a:pt x="864870" y="77000"/>
                  </a:lnTo>
                  <a:lnTo>
                    <a:pt x="870966" y="72910"/>
                  </a:lnTo>
                  <a:lnTo>
                    <a:pt x="872490" y="71894"/>
                  </a:lnTo>
                  <a:lnTo>
                    <a:pt x="872490" y="66294"/>
                  </a:lnTo>
                  <a:lnTo>
                    <a:pt x="870204" y="69342"/>
                  </a:lnTo>
                  <a:lnTo>
                    <a:pt x="867918" y="71628"/>
                  </a:lnTo>
                  <a:lnTo>
                    <a:pt x="864108" y="74676"/>
                  </a:lnTo>
                  <a:lnTo>
                    <a:pt x="864870" y="74676"/>
                  </a:lnTo>
                  <a:lnTo>
                    <a:pt x="859536" y="77724"/>
                  </a:lnTo>
                  <a:lnTo>
                    <a:pt x="860298" y="77724"/>
                  </a:lnTo>
                  <a:lnTo>
                    <a:pt x="854202" y="80010"/>
                  </a:lnTo>
                  <a:lnTo>
                    <a:pt x="804252" y="95059"/>
                  </a:lnTo>
                  <a:lnTo>
                    <a:pt x="774192" y="100584"/>
                  </a:lnTo>
                  <a:lnTo>
                    <a:pt x="774954" y="100584"/>
                  </a:lnTo>
                  <a:lnTo>
                    <a:pt x="712647" y="109448"/>
                  </a:lnTo>
                  <a:lnTo>
                    <a:pt x="663486" y="114465"/>
                  </a:lnTo>
                  <a:lnTo>
                    <a:pt x="613943" y="118122"/>
                  </a:lnTo>
                  <a:lnTo>
                    <a:pt x="564222" y="120637"/>
                  </a:lnTo>
                  <a:lnTo>
                    <a:pt x="514540" y="122224"/>
                  </a:lnTo>
                  <a:lnTo>
                    <a:pt x="465074" y="123088"/>
                  </a:lnTo>
                  <a:lnTo>
                    <a:pt x="416052" y="123444"/>
                  </a:lnTo>
                  <a:lnTo>
                    <a:pt x="393954" y="122707"/>
                  </a:lnTo>
                  <a:lnTo>
                    <a:pt x="371856" y="122682"/>
                  </a:lnTo>
                  <a:lnTo>
                    <a:pt x="317715" y="120853"/>
                  </a:lnTo>
                  <a:lnTo>
                    <a:pt x="263575" y="118224"/>
                  </a:lnTo>
                  <a:lnTo>
                    <a:pt x="209537" y="114300"/>
                  </a:lnTo>
                  <a:lnTo>
                    <a:pt x="155689" y="108585"/>
                  </a:lnTo>
                  <a:lnTo>
                    <a:pt x="102108" y="100584"/>
                  </a:lnTo>
                  <a:lnTo>
                    <a:pt x="89154" y="98298"/>
                  </a:lnTo>
                  <a:lnTo>
                    <a:pt x="89154" y="99060"/>
                  </a:lnTo>
                  <a:lnTo>
                    <a:pt x="76962" y="96012"/>
                  </a:lnTo>
                  <a:lnTo>
                    <a:pt x="61493" y="92862"/>
                  </a:lnTo>
                  <a:lnTo>
                    <a:pt x="46228" y="88900"/>
                  </a:lnTo>
                  <a:lnTo>
                    <a:pt x="31267" y="83921"/>
                  </a:lnTo>
                  <a:lnTo>
                    <a:pt x="16764" y="77724"/>
                  </a:lnTo>
                  <a:lnTo>
                    <a:pt x="11430" y="74676"/>
                  </a:lnTo>
                  <a:lnTo>
                    <a:pt x="12192" y="74676"/>
                  </a:lnTo>
                  <a:lnTo>
                    <a:pt x="8382" y="71628"/>
                  </a:lnTo>
                  <a:lnTo>
                    <a:pt x="6083" y="69342"/>
                  </a:lnTo>
                  <a:lnTo>
                    <a:pt x="3810" y="66294"/>
                  </a:lnTo>
                  <a:lnTo>
                    <a:pt x="4572" y="66294"/>
                  </a:lnTo>
                  <a:lnTo>
                    <a:pt x="3810" y="64770"/>
                  </a:lnTo>
                  <a:lnTo>
                    <a:pt x="3810" y="63246"/>
                  </a:lnTo>
                  <a:lnTo>
                    <a:pt x="3810" y="62484"/>
                  </a:lnTo>
                  <a:lnTo>
                    <a:pt x="4572" y="60960"/>
                  </a:lnTo>
                  <a:lnTo>
                    <a:pt x="3810" y="61722"/>
                  </a:lnTo>
                  <a:lnTo>
                    <a:pt x="5334" y="59690"/>
                  </a:lnTo>
                  <a:lnTo>
                    <a:pt x="6096" y="58674"/>
                  </a:lnTo>
                  <a:lnTo>
                    <a:pt x="5334" y="58674"/>
                  </a:lnTo>
                  <a:lnTo>
                    <a:pt x="8382" y="55626"/>
                  </a:lnTo>
                  <a:lnTo>
                    <a:pt x="12192" y="52578"/>
                  </a:lnTo>
                  <a:lnTo>
                    <a:pt x="11430" y="53340"/>
                  </a:lnTo>
                  <a:lnTo>
                    <a:pt x="12192" y="52908"/>
                  </a:lnTo>
                  <a:lnTo>
                    <a:pt x="65062" y="34239"/>
                  </a:lnTo>
                  <a:lnTo>
                    <a:pt x="112941" y="24612"/>
                  </a:lnTo>
                  <a:lnTo>
                    <a:pt x="163461" y="17716"/>
                  </a:lnTo>
                  <a:lnTo>
                    <a:pt x="214414" y="12890"/>
                  </a:lnTo>
                  <a:lnTo>
                    <a:pt x="263537" y="9499"/>
                  </a:lnTo>
                  <a:lnTo>
                    <a:pt x="308610" y="6858"/>
                  </a:lnTo>
                  <a:lnTo>
                    <a:pt x="350520" y="5334"/>
                  </a:lnTo>
                  <a:lnTo>
                    <a:pt x="399719" y="4419"/>
                  </a:lnTo>
                  <a:lnTo>
                    <a:pt x="438150" y="4254"/>
                  </a:lnTo>
                  <a:lnTo>
                    <a:pt x="461010" y="4343"/>
                  </a:lnTo>
                  <a:lnTo>
                    <a:pt x="548982" y="6210"/>
                  </a:lnTo>
                  <a:lnTo>
                    <a:pt x="598817" y="8585"/>
                  </a:lnTo>
                  <a:lnTo>
                    <a:pt x="648487" y="11976"/>
                  </a:lnTo>
                  <a:lnTo>
                    <a:pt x="697839" y="16459"/>
                  </a:lnTo>
                  <a:lnTo>
                    <a:pt x="746760" y="22098"/>
                  </a:lnTo>
                  <a:lnTo>
                    <a:pt x="774954" y="26670"/>
                  </a:lnTo>
                  <a:lnTo>
                    <a:pt x="774192" y="26670"/>
                  </a:lnTo>
                  <a:lnTo>
                    <a:pt x="774954" y="26809"/>
                  </a:lnTo>
                  <a:lnTo>
                    <a:pt x="787146" y="28956"/>
                  </a:lnTo>
                  <a:lnTo>
                    <a:pt x="800100" y="31394"/>
                  </a:lnTo>
                  <a:lnTo>
                    <a:pt x="810768" y="33528"/>
                  </a:lnTo>
                  <a:lnTo>
                    <a:pt x="821436" y="36576"/>
                  </a:lnTo>
                  <a:lnTo>
                    <a:pt x="831342" y="38862"/>
                  </a:lnTo>
                  <a:lnTo>
                    <a:pt x="830580" y="38862"/>
                  </a:lnTo>
                  <a:lnTo>
                    <a:pt x="831342" y="39116"/>
                  </a:lnTo>
                  <a:lnTo>
                    <a:pt x="839724" y="41910"/>
                  </a:lnTo>
                  <a:lnTo>
                    <a:pt x="847344" y="44196"/>
                  </a:lnTo>
                  <a:lnTo>
                    <a:pt x="854202" y="47244"/>
                  </a:lnTo>
                  <a:lnTo>
                    <a:pt x="860298" y="50292"/>
                  </a:lnTo>
                  <a:lnTo>
                    <a:pt x="859536" y="50292"/>
                  </a:lnTo>
                  <a:lnTo>
                    <a:pt x="860298" y="50736"/>
                  </a:lnTo>
                  <a:lnTo>
                    <a:pt x="864108" y="52908"/>
                  </a:lnTo>
                  <a:lnTo>
                    <a:pt x="864870" y="53340"/>
                  </a:lnTo>
                  <a:lnTo>
                    <a:pt x="864108" y="52578"/>
                  </a:lnTo>
                  <a:lnTo>
                    <a:pt x="867918" y="55626"/>
                  </a:lnTo>
                  <a:lnTo>
                    <a:pt x="870966" y="58674"/>
                  </a:lnTo>
                  <a:lnTo>
                    <a:pt x="870204" y="58674"/>
                  </a:lnTo>
                  <a:lnTo>
                    <a:pt x="870966" y="59690"/>
                  </a:lnTo>
                  <a:lnTo>
                    <a:pt x="872490" y="61722"/>
                  </a:lnTo>
                  <a:lnTo>
                    <a:pt x="872490" y="54864"/>
                  </a:lnTo>
                  <a:lnTo>
                    <a:pt x="798906" y="27635"/>
                  </a:lnTo>
                  <a:lnTo>
                    <a:pt x="745045" y="17995"/>
                  </a:lnTo>
                  <a:lnTo>
                    <a:pt x="689051" y="11391"/>
                  </a:lnTo>
                  <a:lnTo>
                    <a:pt x="632663" y="7010"/>
                  </a:lnTo>
                  <a:lnTo>
                    <a:pt x="577646" y="4000"/>
                  </a:lnTo>
                  <a:lnTo>
                    <a:pt x="525780" y="1524"/>
                  </a:lnTo>
                  <a:lnTo>
                    <a:pt x="504444" y="1524"/>
                  </a:lnTo>
                  <a:lnTo>
                    <a:pt x="483108" y="762"/>
                  </a:lnTo>
                  <a:lnTo>
                    <a:pt x="461010" y="762"/>
                  </a:lnTo>
                  <a:lnTo>
                    <a:pt x="460248" y="736"/>
                  </a:lnTo>
                  <a:lnTo>
                    <a:pt x="438150" y="0"/>
                  </a:lnTo>
                  <a:lnTo>
                    <a:pt x="363308" y="1282"/>
                  </a:lnTo>
                  <a:lnTo>
                    <a:pt x="305739" y="3378"/>
                  </a:lnTo>
                  <a:lnTo>
                    <a:pt x="241541" y="6985"/>
                  </a:lnTo>
                  <a:lnTo>
                    <a:pt x="175831" y="12496"/>
                  </a:lnTo>
                  <a:lnTo>
                    <a:pt x="113715" y="20332"/>
                  </a:lnTo>
                  <a:lnTo>
                    <a:pt x="60299" y="30873"/>
                  </a:lnTo>
                  <a:lnTo>
                    <a:pt x="20688" y="44538"/>
                  </a:lnTo>
                  <a:lnTo>
                    <a:pt x="0" y="61722"/>
                  </a:lnTo>
                  <a:lnTo>
                    <a:pt x="0" y="64008"/>
                  </a:lnTo>
                  <a:lnTo>
                    <a:pt x="0" y="65532"/>
                  </a:lnTo>
                  <a:lnTo>
                    <a:pt x="0" y="311658"/>
                  </a:lnTo>
                  <a:lnTo>
                    <a:pt x="762" y="313182"/>
                  </a:lnTo>
                  <a:lnTo>
                    <a:pt x="2286" y="316992"/>
                  </a:lnTo>
                  <a:lnTo>
                    <a:pt x="3810" y="317842"/>
                  </a:lnTo>
                  <a:lnTo>
                    <a:pt x="5334" y="318681"/>
                  </a:lnTo>
                  <a:lnTo>
                    <a:pt x="11430" y="322046"/>
                  </a:lnTo>
                  <a:lnTo>
                    <a:pt x="78028" y="346481"/>
                  </a:lnTo>
                  <a:lnTo>
                    <a:pt x="130340" y="355193"/>
                  </a:lnTo>
                  <a:lnTo>
                    <a:pt x="183743" y="361073"/>
                  </a:lnTo>
                  <a:lnTo>
                    <a:pt x="268224" y="368046"/>
                  </a:lnTo>
                  <a:lnTo>
                    <a:pt x="288036" y="368808"/>
                  </a:lnTo>
                  <a:lnTo>
                    <a:pt x="308610" y="370332"/>
                  </a:lnTo>
                  <a:lnTo>
                    <a:pt x="361353" y="371830"/>
                  </a:lnTo>
                  <a:lnTo>
                    <a:pt x="409143" y="372567"/>
                  </a:lnTo>
                  <a:lnTo>
                    <a:pt x="467321" y="372681"/>
                  </a:lnTo>
                  <a:lnTo>
                    <a:pt x="520395" y="371792"/>
                  </a:lnTo>
                  <a:lnTo>
                    <a:pt x="573430" y="369874"/>
                  </a:lnTo>
                  <a:lnTo>
                    <a:pt x="626338" y="366776"/>
                  </a:lnTo>
                  <a:lnTo>
                    <a:pt x="679056" y="362407"/>
                  </a:lnTo>
                  <a:lnTo>
                    <a:pt x="731520" y="356616"/>
                  </a:lnTo>
                  <a:lnTo>
                    <a:pt x="746760" y="355092"/>
                  </a:lnTo>
                  <a:lnTo>
                    <a:pt x="787908" y="348234"/>
                  </a:lnTo>
                  <a:lnTo>
                    <a:pt x="836803" y="336613"/>
                  </a:lnTo>
                  <a:lnTo>
                    <a:pt x="872490" y="318516"/>
                  </a:lnTo>
                  <a:lnTo>
                    <a:pt x="874014" y="316992"/>
                  </a:lnTo>
                  <a:lnTo>
                    <a:pt x="875538" y="313182"/>
                  </a:lnTo>
                  <a:lnTo>
                    <a:pt x="876300" y="311658"/>
                  </a:lnTo>
                  <a:lnTo>
                    <a:pt x="876300" y="65532"/>
                  </a:lnTo>
                  <a:lnTo>
                    <a:pt x="876300" y="64008"/>
                  </a:lnTo>
                  <a:lnTo>
                    <a:pt x="876300" y="61722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864105" y="2480563"/>
            <a:ext cx="15684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10" dirty="0">
                <a:latin typeface="Arial MT"/>
                <a:cs typeface="Arial MT"/>
              </a:rPr>
              <a:t>B0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35101" y="2756916"/>
            <a:ext cx="876300" cy="372745"/>
            <a:chOff x="435101" y="2756916"/>
            <a:chExt cx="876300" cy="372745"/>
          </a:xfrm>
        </p:grpSpPr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6625" y="2759964"/>
              <a:ext cx="872489" cy="368046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35101" y="2756915"/>
              <a:ext cx="876300" cy="372745"/>
            </a:xfrm>
            <a:custGeom>
              <a:avLst/>
              <a:gdLst/>
              <a:ahLst/>
              <a:cxnLst/>
              <a:rect l="l" t="t" r="r" b="b"/>
              <a:pathLst>
                <a:path w="876300" h="372744">
                  <a:moveTo>
                    <a:pt x="876300" y="61722"/>
                  </a:moveTo>
                  <a:lnTo>
                    <a:pt x="875538" y="59436"/>
                  </a:lnTo>
                  <a:lnTo>
                    <a:pt x="872490" y="57302"/>
                  </a:lnTo>
                  <a:lnTo>
                    <a:pt x="872490" y="62484"/>
                  </a:lnTo>
                  <a:lnTo>
                    <a:pt x="872490" y="63246"/>
                  </a:lnTo>
                  <a:lnTo>
                    <a:pt x="872490" y="64770"/>
                  </a:lnTo>
                  <a:lnTo>
                    <a:pt x="872490" y="69977"/>
                  </a:lnTo>
                  <a:lnTo>
                    <a:pt x="872490" y="310134"/>
                  </a:lnTo>
                  <a:lnTo>
                    <a:pt x="870204" y="314706"/>
                  </a:lnTo>
                  <a:lnTo>
                    <a:pt x="870966" y="314706"/>
                  </a:lnTo>
                  <a:lnTo>
                    <a:pt x="867918" y="317754"/>
                  </a:lnTo>
                  <a:lnTo>
                    <a:pt x="867918" y="316992"/>
                  </a:lnTo>
                  <a:lnTo>
                    <a:pt x="864108" y="320040"/>
                  </a:lnTo>
                  <a:lnTo>
                    <a:pt x="859536" y="323088"/>
                  </a:lnTo>
                  <a:lnTo>
                    <a:pt x="853440" y="326136"/>
                  </a:lnTo>
                  <a:lnTo>
                    <a:pt x="854202" y="326136"/>
                  </a:lnTo>
                  <a:lnTo>
                    <a:pt x="847344" y="328422"/>
                  </a:lnTo>
                  <a:lnTo>
                    <a:pt x="838962" y="331470"/>
                  </a:lnTo>
                  <a:lnTo>
                    <a:pt x="839724" y="331470"/>
                  </a:lnTo>
                  <a:lnTo>
                    <a:pt x="830580" y="334518"/>
                  </a:lnTo>
                  <a:lnTo>
                    <a:pt x="830580" y="333756"/>
                  </a:lnTo>
                  <a:lnTo>
                    <a:pt x="821436" y="336804"/>
                  </a:lnTo>
                  <a:lnTo>
                    <a:pt x="810768" y="339090"/>
                  </a:lnTo>
                  <a:lnTo>
                    <a:pt x="762393" y="348284"/>
                  </a:lnTo>
                  <a:lnTo>
                    <a:pt x="712609" y="355206"/>
                  </a:lnTo>
                  <a:lnTo>
                    <a:pt x="661924" y="360222"/>
                  </a:lnTo>
                  <a:lnTo>
                    <a:pt x="610844" y="363702"/>
                  </a:lnTo>
                  <a:lnTo>
                    <a:pt x="559854" y="366052"/>
                  </a:lnTo>
                  <a:lnTo>
                    <a:pt x="509485" y="367626"/>
                  </a:lnTo>
                  <a:lnTo>
                    <a:pt x="460248" y="368808"/>
                  </a:lnTo>
                  <a:lnTo>
                    <a:pt x="415290" y="368808"/>
                  </a:lnTo>
                  <a:lnTo>
                    <a:pt x="366649" y="367779"/>
                  </a:lnTo>
                  <a:lnTo>
                    <a:pt x="316382" y="366229"/>
                  </a:lnTo>
                  <a:lnTo>
                    <a:pt x="265176" y="363829"/>
                  </a:lnTo>
                  <a:lnTo>
                    <a:pt x="213779" y="360248"/>
                  </a:lnTo>
                  <a:lnTo>
                    <a:pt x="162890" y="355155"/>
                  </a:lnTo>
                  <a:lnTo>
                    <a:pt x="113233" y="348221"/>
                  </a:lnTo>
                  <a:lnTo>
                    <a:pt x="65532" y="339090"/>
                  </a:lnTo>
                  <a:lnTo>
                    <a:pt x="44958" y="333756"/>
                  </a:lnTo>
                  <a:lnTo>
                    <a:pt x="44958" y="334518"/>
                  </a:lnTo>
                  <a:lnTo>
                    <a:pt x="36576" y="331470"/>
                  </a:lnTo>
                  <a:lnTo>
                    <a:pt x="28956" y="328422"/>
                  </a:lnTo>
                  <a:lnTo>
                    <a:pt x="22098" y="326136"/>
                  </a:lnTo>
                  <a:lnTo>
                    <a:pt x="3810" y="311658"/>
                  </a:lnTo>
                  <a:lnTo>
                    <a:pt x="3810" y="70446"/>
                  </a:lnTo>
                  <a:lnTo>
                    <a:pt x="7620" y="73075"/>
                  </a:lnTo>
                  <a:lnTo>
                    <a:pt x="23736" y="84175"/>
                  </a:lnTo>
                  <a:lnTo>
                    <a:pt x="62611" y="97091"/>
                  </a:lnTo>
                  <a:lnTo>
                    <a:pt x="112534" y="107022"/>
                  </a:lnTo>
                  <a:lnTo>
                    <a:pt x="169430" y="114363"/>
                  </a:lnTo>
                  <a:lnTo>
                    <a:pt x="229196" y="119557"/>
                  </a:lnTo>
                  <a:lnTo>
                    <a:pt x="287756" y="123024"/>
                  </a:lnTo>
                  <a:lnTo>
                    <a:pt x="341020" y="125183"/>
                  </a:lnTo>
                  <a:lnTo>
                    <a:pt x="384886" y="126453"/>
                  </a:lnTo>
                  <a:lnTo>
                    <a:pt x="415290" y="127254"/>
                  </a:lnTo>
                  <a:lnTo>
                    <a:pt x="460248" y="127254"/>
                  </a:lnTo>
                  <a:lnTo>
                    <a:pt x="533857" y="125247"/>
                  </a:lnTo>
                  <a:lnTo>
                    <a:pt x="587311" y="123063"/>
                  </a:lnTo>
                  <a:lnTo>
                    <a:pt x="646239" y="119557"/>
                  </a:lnTo>
                  <a:lnTo>
                    <a:pt x="706424" y="114325"/>
                  </a:lnTo>
                  <a:lnTo>
                    <a:pt x="763663" y="106934"/>
                  </a:lnTo>
                  <a:lnTo>
                    <a:pt x="813739" y="97002"/>
                  </a:lnTo>
                  <a:lnTo>
                    <a:pt x="839724" y="88328"/>
                  </a:lnTo>
                  <a:lnTo>
                    <a:pt x="852436" y="84099"/>
                  </a:lnTo>
                  <a:lnTo>
                    <a:pt x="854202" y="82854"/>
                  </a:lnTo>
                  <a:lnTo>
                    <a:pt x="870966" y="71043"/>
                  </a:lnTo>
                  <a:lnTo>
                    <a:pt x="872490" y="69977"/>
                  </a:lnTo>
                  <a:lnTo>
                    <a:pt x="872490" y="64770"/>
                  </a:lnTo>
                  <a:lnTo>
                    <a:pt x="870204" y="69342"/>
                  </a:lnTo>
                  <a:lnTo>
                    <a:pt x="867918" y="71628"/>
                  </a:lnTo>
                  <a:lnTo>
                    <a:pt x="864108" y="74676"/>
                  </a:lnTo>
                  <a:lnTo>
                    <a:pt x="859536" y="77724"/>
                  </a:lnTo>
                  <a:lnTo>
                    <a:pt x="859536" y="76962"/>
                  </a:lnTo>
                  <a:lnTo>
                    <a:pt x="853440" y="80010"/>
                  </a:lnTo>
                  <a:lnTo>
                    <a:pt x="854202" y="80010"/>
                  </a:lnTo>
                  <a:lnTo>
                    <a:pt x="847344" y="83058"/>
                  </a:lnTo>
                  <a:lnTo>
                    <a:pt x="838962" y="86106"/>
                  </a:lnTo>
                  <a:lnTo>
                    <a:pt x="839724" y="86106"/>
                  </a:lnTo>
                  <a:lnTo>
                    <a:pt x="830580" y="88392"/>
                  </a:lnTo>
                  <a:lnTo>
                    <a:pt x="821436" y="91440"/>
                  </a:lnTo>
                  <a:lnTo>
                    <a:pt x="771855" y="100965"/>
                  </a:lnTo>
                  <a:lnTo>
                    <a:pt x="721512" y="108343"/>
                  </a:lnTo>
                  <a:lnTo>
                    <a:pt x="670598" y="113868"/>
                  </a:lnTo>
                  <a:lnTo>
                    <a:pt x="619340" y="117817"/>
                  </a:lnTo>
                  <a:lnTo>
                    <a:pt x="567956" y="120472"/>
                  </a:lnTo>
                  <a:lnTo>
                    <a:pt x="516674" y="122110"/>
                  </a:lnTo>
                  <a:lnTo>
                    <a:pt x="465709" y="123012"/>
                  </a:lnTo>
                  <a:lnTo>
                    <a:pt x="415290" y="123444"/>
                  </a:lnTo>
                  <a:lnTo>
                    <a:pt x="393192" y="122682"/>
                  </a:lnTo>
                  <a:lnTo>
                    <a:pt x="371856" y="122682"/>
                  </a:lnTo>
                  <a:lnTo>
                    <a:pt x="324929" y="120827"/>
                  </a:lnTo>
                  <a:lnTo>
                    <a:pt x="275386" y="118605"/>
                  </a:lnTo>
                  <a:lnTo>
                    <a:pt x="224370" y="115468"/>
                  </a:lnTo>
                  <a:lnTo>
                    <a:pt x="173062" y="110896"/>
                  </a:lnTo>
                  <a:lnTo>
                    <a:pt x="122618" y="104330"/>
                  </a:lnTo>
                  <a:lnTo>
                    <a:pt x="74180" y="95224"/>
                  </a:lnTo>
                  <a:lnTo>
                    <a:pt x="28956" y="83058"/>
                  </a:lnTo>
                  <a:lnTo>
                    <a:pt x="16002" y="76962"/>
                  </a:lnTo>
                  <a:lnTo>
                    <a:pt x="16002" y="77724"/>
                  </a:lnTo>
                  <a:lnTo>
                    <a:pt x="11430" y="74676"/>
                  </a:lnTo>
                  <a:lnTo>
                    <a:pt x="7620" y="71628"/>
                  </a:lnTo>
                  <a:lnTo>
                    <a:pt x="8382" y="71628"/>
                  </a:lnTo>
                  <a:lnTo>
                    <a:pt x="5334" y="68580"/>
                  </a:lnTo>
                  <a:lnTo>
                    <a:pt x="5334" y="69342"/>
                  </a:lnTo>
                  <a:lnTo>
                    <a:pt x="3810" y="66294"/>
                  </a:lnTo>
                  <a:lnTo>
                    <a:pt x="3810" y="63246"/>
                  </a:lnTo>
                  <a:lnTo>
                    <a:pt x="3810" y="61722"/>
                  </a:lnTo>
                  <a:lnTo>
                    <a:pt x="5334" y="58674"/>
                  </a:lnTo>
                  <a:lnTo>
                    <a:pt x="7620" y="56388"/>
                  </a:lnTo>
                  <a:lnTo>
                    <a:pt x="8382" y="55626"/>
                  </a:lnTo>
                  <a:lnTo>
                    <a:pt x="7620" y="55626"/>
                  </a:lnTo>
                  <a:lnTo>
                    <a:pt x="11430" y="52578"/>
                  </a:lnTo>
                  <a:lnTo>
                    <a:pt x="79070" y="30683"/>
                  </a:lnTo>
                  <a:lnTo>
                    <a:pt x="144780" y="19812"/>
                  </a:lnTo>
                  <a:lnTo>
                    <a:pt x="160782" y="18288"/>
                  </a:lnTo>
                  <a:lnTo>
                    <a:pt x="176784" y="16002"/>
                  </a:lnTo>
                  <a:lnTo>
                    <a:pt x="230708" y="11442"/>
                  </a:lnTo>
                  <a:lnTo>
                    <a:pt x="284873" y="7950"/>
                  </a:lnTo>
                  <a:lnTo>
                    <a:pt x="339077" y="5626"/>
                  </a:lnTo>
                  <a:lnTo>
                    <a:pt x="393192" y="4572"/>
                  </a:lnTo>
                  <a:lnTo>
                    <a:pt x="415290" y="3810"/>
                  </a:lnTo>
                  <a:lnTo>
                    <a:pt x="438150" y="3835"/>
                  </a:lnTo>
                  <a:lnTo>
                    <a:pt x="460248" y="4572"/>
                  </a:lnTo>
                  <a:lnTo>
                    <a:pt x="512483" y="5334"/>
                  </a:lnTo>
                  <a:lnTo>
                    <a:pt x="565137" y="6794"/>
                  </a:lnTo>
                  <a:lnTo>
                    <a:pt x="619379" y="9410"/>
                  </a:lnTo>
                  <a:lnTo>
                    <a:pt x="673811" y="13550"/>
                  </a:lnTo>
                  <a:lnTo>
                    <a:pt x="727671" y="19583"/>
                  </a:lnTo>
                  <a:lnTo>
                    <a:pt x="780173" y="27889"/>
                  </a:lnTo>
                  <a:lnTo>
                    <a:pt x="830580" y="38862"/>
                  </a:lnTo>
                  <a:lnTo>
                    <a:pt x="839724" y="41910"/>
                  </a:lnTo>
                  <a:lnTo>
                    <a:pt x="838962" y="41910"/>
                  </a:lnTo>
                  <a:lnTo>
                    <a:pt x="839724" y="42125"/>
                  </a:lnTo>
                  <a:lnTo>
                    <a:pt x="847344" y="44196"/>
                  </a:lnTo>
                  <a:lnTo>
                    <a:pt x="854202" y="47244"/>
                  </a:lnTo>
                  <a:lnTo>
                    <a:pt x="853440" y="47244"/>
                  </a:lnTo>
                  <a:lnTo>
                    <a:pt x="854202" y="47625"/>
                  </a:lnTo>
                  <a:lnTo>
                    <a:pt x="864108" y="52578"/>
                  </a:lnTo>
                  <a:lnTo>
                    <a:pt x="867918" y="55626"/>
                  </a:lnTo>
                  <a:lnTo>
                    <a:pt x="870966" y="58674"/>
                  </a:lnTo>
                  <a:lnTo>
                    <a:pt x="870204" y="58674"/>
                  </a:lnTo>
                  <a:lnTo>
                    <a:pt x="870966" y="60198"/>
                  </a:lnTo>
                  <a:lnTo>
                    <a:pt x="871728" y="61722"/>
                  </a:lnTo>
                  <a:lnTo>
                    <a:pt x="871728" y="60960"/>
                  </a:lnTo>
                  <a:lnTo>
                    <a:pt x="872490" y="62484"/>
                  </a:lnTo>
                  <a:lnTo>
                    <a:pt x="872490" y="57302"/>
                  </a:lnTo>
                  <a:lnTo>
                    <a:pt x="852525" y="43281"/>
                  </a:lnTo>
                  <a:lnTo>
                    <a:pt x="813828" y="30391"/>
                  </a:lnTo>
                  <a:lnTo>
                    <a:pt x="763689" y="20383"/>
                  </a:lnTo>
                  <a:lnTo>
                    <a:pt x="706348" y="12915"/>
                  </a:lnTo>
                  <a:lnTo>
                    <a:pt x="646061" y="7607"/>
                  </a:lnTo>
                  <a:lnTo>
                    <a:pt x="587057" y="4102"/>
                  </a:lnTo>
                  <a:lnTo>
                    <a:pt x="533590" y="2044"/>
                  </a:lnTo>
                  <a:lnTo>
                    <a:pt x="489902" y="1054"/>
                  </a:lnTo>
                  <a:lnTo>
                    <a:pt x="460248" y="762"/>
                  </a:lnTo>
                  <a:lnTo>
                    <a:pt x="438150" y="0"/>
                  </a:lnTo>
                  <a:lnTo>
                    <a:pt x="415290" y="0"/>
                  </a:lnTo>
                  <a:lnTo>
                    <a:pt x="393192" y="762"/>
                  </a:lnTo>
                  <a:lnTo>
                    <a:pt x="343357" y="1714"/>
                  </a:lnTo>
                  <a:lnTo>
                    <a:pt x="293382" y="3657"/>
                  </a:lnTo>
                  <a:lnTo>
                    <a:pt x="243370" y="6654"/>
                  </a:lnTo>
                  <a:lnTo>
                    <a:pt x="193573" y="10744"/>
                  </a:lnTo>
                  <a:lnTo>
                    <a:pt x="144018" y="16002"/>
                  </a:lnTo>
                  <a:lnTo>
                    <a:pt x="88404" y="25057"/>
                  </a:lnTo>
                  <a:lnTo>
                    <a:pt x="28117" y="40373"/>
                  </a:lnTo>
                  <a:lnTo>
                    <a:pt x="0" y="60198"/>
                  </a:lnTo>
                  <a:lnTo>
                    <a:pt x="0" y="64008"/>
                  </a:lnTo>
                  <a:lnTo>
                    <a:pt x="0" y="67818"/>
                  </a:lnTo>
                  <a:lnTo>
                    <a:pt x="0" y="313182"/>
                  </a:lnTo>
                  <a:lnTo>
                    <a:pt x="2286" y="316992"/>
                  </a:lnTo>
                  <a:lnTo>
                    <a:pt x="75247" y="345490"/>
                  </a:lnTo>
                  <a:lnTo>
                    <a:pt x="126771" y="354901"/>
                  </a:lnTo>
                  <a:lnTo>
                    <a:pt x="183921" y="361696"/>
                  </a:lnTo>
                  <a:lnTo>
                    <a:pt x="243408" y="366344"/>
                  </a:lnTo>
                  <a:lnTo>
                    <a:pt x="301828" y="369290"/>
                  </a:lnTo>
                  <a:lnTo>
                    <a:pt x="355981" y="371017"/>
                  </a:lnTo>
                  <a:lnTo>
                    <a:pt x="402526" y="371970"/>
                  </a:lnTo>
                  <a:lnTo>
                    <a:pt x="460248" y="372618"/>
                  </a:lnTo>
                  <a:lnTo>
                    <a:pt x="482346" y="371856"/>
                  </a:lnTo>
                  <a:lnTo>
                    <a:pt x="512483" y="371373"/>
                  </a:lnTo>
                  <a:lnTo>
                    <a:pt x="561517" y="369785"/>
                  </a:lnTo>
                  <a:lnTo>
                    <a:pt x="622744" y="366649"/>
                  </a:lnTo>
                  <a:lnTo>
                    <a:pt x="689419" y="361480"/>
                  </a:lnTo>
                  <a:lnTo>
                    <a:pt x="754824" y="353783"/>
                  </a:lnTo>
                  <a:lnTo>
                    <a:pt x="812253" y="343115"/>
                  </a:lnTo>
                  <a:lnTo>
                    <a:pt x="839724" y="334022"/>
                  </a:lnTo>
                  <a:lnTo>
                    <a:pt x="854202" y="329234"/>
                  </a:lnTo>
                  <a:lnTo>
                    <a:pt x="854989" y="328980"/>
                  </a:lnTo>
                  <a:lnTo>
                    <a:pt x="870966" y="315429"/>
                  </a:lnTo>
                  <a:lnTo>
                    <a:pt x="872490" y="314134"/>
                  </a:lnTo>
                  <a:lnTo>
                    <a:pt x="876300" y="310896"/>
                  </a:lnTo>
                  <a:lnTo>
                    <a:pt x="876300" y="65532"/>
                  </a:lnTo>
                  <a:lnTo>
                    <a:pt x="876300" y="64008"/>
                  </a:lnTo>
                  <a:lnTo>
                    <a:pt x="876300" y="61722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801877" y="2893567"/>
            <a:ext cx="15684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10" dirty="0">
                <a:latin typeface="Arial MT"/>
                <a:cs typeface="Arial MT"/>
              </a:rPr>
              <a:t>A1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491233" y="3170682"/>
            <a:ext cx="876300" cy="372745"/>
            <a:chOff x="1491233" y="3170682"/>
            <a:chExt cx="876300" cy="372745"/>
          </a:xfrm>
        </p:grpSpPr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92757" y="3173730"/>
              <a:ext cx="873252" cy="368045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491234" y="3170681"/>
              <a:ext cx="876300" cy="372745"/>
            </a:xfrm>
            <a:custGeom>
              <a:avLst/>
              <a:gdLst/>
              <a:ahLst/>
              <a:cxnLst/>
              <a:rect l="l" t="t" r="r" b="b"/>
              <a:pathLst>
                <a:path w="876300" h="372745">
                  <a:moveTo>
                    <a:pt x="876300" y="61722"/>
                  </a:moveTo>
                  <a:lnTo>
                    <a:pt x="875538" y="60198"/>
                  </a:lnTo>
                  <a:lnTo>
                    <a:pt x="874014" y="56388"/>
                  </a:lnTo>
                  <a:lnTo>
                    <a:pt x="872490" y="54864"/>
                  </a:lnTo>
                  <a:lnTo>
                    <a:pt x="872490" y="61722"/>
                  </a:lnTo>
                  <a:lnTo>
                    <a:pt x="871728" y="60960"/>
                  </a:lnTo>
                  <a:lnTo>
                    <a:pt x="872490" y="62484"/>
                  </a:lnTo>
                  <a:lnTo>
                    <a:pt x="872490" y="63246"/>
                  </a:lnTo>
                  <a:lnTo>
                    <a:pt x="872490" y="64770"/>
                  </a:lnTo>
                  <a:lnTo>
                    <a:pt x="871728" y="66294"/>
                  </a:lnTo>
                  <a:lnTo>
                    <a:pt x="872490" y="66294"/>
                  </a:lnTo>
                  <a:lnTo>
                    <a:pt x="872490" y="71894"/>
                  </a:lnTo>
                  <a:lnTo>
                    <a:pt x="872490" y="310134"/>
                  </a:lnTo>
                  <a:lnTo>
                    <a:pt x="871728" y="312420"/>
                  </a:lnTo>
                  <a:lnTo>
                    <a:pt x="872490" y="311658"/>
                  </a:lnTo>
                  <a:lnTo>
                    <a:pt x="870204" y="314706"/>
                  </a:lnTo>
                  <a:lnTo>
                    <a:pt x="870966" y="314706"/>
                  </a:lnTo>
                  <a:lnTo>
                    <a:pt x="867918" y="317754"/>
                  </a:lnTo>
                  <a:lnTo>
                    <a:pt x="867918" y="316992"/>
                  </a:lnTo>
                  <a:lnTo>
                    <a:pt x="864108" y="320040"/>
                  </a:lnTo>
                  <a:lnTo>
                    <a:pt x="864870" y="320040"/>
                  </a:lnTo>
                  <a:lnTo>
                    <a:pt x="859536" y="323088"/>
                  </a:lnTo>
                  <a:lnTo>
                    <a:pt x="860298" y="323088"/>
                  </a:lnTo>
                  <a:lnTo>
                    <a:pt x="821143" y="336880"/>
                  </a:lnTo>
                  <a:lnTo>
                    <a:pt x="774192" y="346710"/>
                  </a:lnTo>
                  <a:lnTo>
                    <a:pt x="774954" y="346710"/>
                  </a:lnTo>
                  <a:lnTo>
                    <a:pt x="712177" y="355130"/>
                  </a:lnTo>
                  <a:lnTo>
                    <a:pt x="662990" y="359994"/>
                  </a:lnTo>
                  <a:lnTo>
                    <a:pt x="613702" y="363689"/>
                  </a:lnTo>
                  <a:lnTo>
                    <a:pt x="564324" y="366318"/>
                  </a:lnTo>
                  <a:lnTo>
                    <a:pt x="514908" y="367982"/>
                  </a:lnTo>
                  <a:lnTo>
                    <a:pt x="467321" y="368744"/>
                  </a:lnTo>
                  <a:lnTo>
                    <a:pt x="393954" y="368808"/>
                  </a:lnTo>
                  <a:lnTo>
                    <a:pt x="393192" y="368782"/>
                  </a:lnTo>
                  <a:lnTo>
                    <a:pt x="371856" y="368046"/>
                  </a:lnTo>
                  <a:lnTo>
                    <a:pt x="350520" y="368046"/>
                  </a:lnTo>
                  <a:lnTo>
                    <a:pt x="302996" y="366128"/>
                  </a:lnTo>
                  <a:lnTo>
                    <a:pt x="255549" y="363143"/>
                  </a:lnTo>
                  <a:lnTo>
                    <a:pt x="208140" y="359384"/>
                  </a:lnTo>
                  <a:lnTo>
                    <a:pt x="160782" y="355092"/>
                  </a:lnTo>
                  <a:lnTo>
                    <a:pt x="144780" y="352806"/>
                  </a:lnTo>
                  <a:lnTo>
                    <a:pt x="129540" y="351282"/>
                  </a:lnTo>
                  <a:lnTo>
                    <a:pt x="75082" y="341591"/>
                  </a:lnTo>
                  <a:lnTo>
                    <a:pt x="22098" y="326136"/>
                  </a:lnTo>
                  <a:lnTo>
                    <a:pt x="11430" y="320040"/>
                  </a:lnTo>
                  <a:lnTo>
                    <a:pt x="12192" y="320040"/>
                  </a:lnTo>
                  <a:lnTo>
                    <a:pt x="8382" y="316992"/>
                  </a:lnTo>
                  <a:lnTo>
                    <a:pt x="8382" y="317754"/>
                  </a:lnTo>
                  <a:lnTo>
                    <a:pt x="5334" y="314706"/>
                  </a:lnTo>
                  <a:lnTo>
                    <a:pt x="6096" y="314706"/>
                  </a:lnTo>
                  <a:lnTo>
                    <a:pt x="3810" y="311658"/>
                  </a:lnTo>
                  <a:lnTo>
                    <a:pt x="4572" y="312420"/>
                  </a:lnTo>
                  <a:lnTo>
                    <a:pt x="3810" y="310134"/>
                  </a:lnTo>
                  <a:lnTo>
                    <a:pt x="3810" y="71894"/>
                  </a:lnTo>
                  <a:lnTo>
                    <a:pt x="5334" y="72910"/>
                  </a:lnTo>
                  <a:lnTo>
                    <a:pt x="11430" y="77000"/>
                  </a:lnTo>
                  <a:lnTo>
                    <a:pt x="23520" y="85102"/>
                  </a:lnTo>
                  <a:lnTo>
                    <a:pt x="89027" y="102260"/>
                  </a:lnTo>
                  <a:lnTo>
                    <a:pt x="129540" y="108966"/>
                  </a:lnTo>
                  <a:lnTo>
                    <a:pt x="194157" y="116547"/>
                  </a:lnTo>
                  <a:lnTo>
                    <a:pt x="243852" y="120637"/>
                  </a:lnTo>
                  <a:lnTo>
                    <a:pt x="293700" y="123596"/>
                  </a:lnTo>
                  <a:lnTo>
                    <a:pt x="343535" y="125526"/>
                  </a:lnTo>
                  <a:lnTo>
                    <a:pt x="393954" y="126517"/>
                  </a:lnTo>
                  <a:lnTo>
                    <a:pt x="416052" y="127254"/>
                  </a:lnTo>
                  <a:lnTo>
                    <a:pt x="460248" y="127254"/>
                  </a:lnTo>
                  <a:lnTo>
                    <a:pt x="483108" y="126492"/>
                  </a:lnTo>
                  <a:lnTo>
                    <a:pt x="532752" y="125526"/>
                  </a:lnTo>
                  <a:lnTo>
                    <a:pt x="582587" y="123596"/>
                  </a:lnTo>
                  <a:lnTo>
                    <a:pt x="632434" y="120637"/>
                  </a:lnTo>
                  <a:lnTo>
                    <a:pt x="682129" y="116547"/>
                  </a:lnTo>
                  <a:lnTo>
                    <a:pt x="731520" y="111252"/>
                  </a:lnTo>
                  <a:lnTo>
                    <a:pt x="774954" y="104355"/>
                  </a:lnTo>
                  <a:lnTo>
                    <a:pt x="820813" y="95313"/>
                  </a:lnTo>
                  <a:lnTo>
                    <a:pt x="860298" y="80060"/>
                  </a:lnTo>
                  <a:lnTo>
                    <a:pt x="864870" y="77000"/>
                  </a:lnTo>
                  <a:lnTo>
                    <a:pt x="870966" y="72910"/>
                  </a:lnTo>
                  <a:lnTo>
                    <a:pt x="872490" y="71894"/>
                  </a:lnTo>
                  <a:lnTo>
                    <a:pt x="872490" y="66294"/>
                  </a:lnTo>
                  <a:lnTo>
                    <a:pt x="870204" y="69342"/>
                  </a:lnTo>
                  <a:lnTo>
                    <a:pt x="867918" y="71628"/>
                  </a:lnTo>
                  <a:lnTo>
                    <a:pt x="864108" y="74676"/>
                  </a:lnTo>
                  <a:lnTo>
                    <a:pt x="864870" y="74676"/>
                  </a:lnTo>
                  <a:lnTo>
                    <a:pt x="859536" y="77724"/>
                  </a:lnTo>
                  <a:lnTo>
                    <a:pt x="860298" y="77724"/>
                  </a:lnTo>
                  <a:lnTo>
                    <a:pt x="854202" y="80010"/>
                  </a:lnTo>
                  <a:lnTo>
                    <a:pt x="804252" y="95059"/>
                  </a:lnTo>
                  <a:lnTo>
                    <a:pt x="774192" y="100584"/>
                  </a:lnTo>
                  <a:lnTo>
                    <a:pt x="774954" y="100584"/>
                  </a:lnTo>
                  <a:lnTo>
                    <a:pt x="712647" y="109448"/>
                  </a:lnTo>
                  <a:lnTo>
                    <a:pt x="663486" y="114465"/>
                  </a:lnTo>
                  <a:lnTo>
                    <a:pt x="613943" y="118122"/>
                  </a:lnTo>
                  <a:lnTo>
                    <a:pt x="564222" y="120637"/>
                  </a:lnTo>
                  <a:lnTo>
                    <a:pt x="514540" y="122224"/>
                  </a:lnTo>
                  <a:lnTo>
                    <a:pt x="465074" y="123088"/>
                  </a:lnTo>
                  <a:lnTo>
                    <a:pt x="416052" y="123444"/>
                  </a:lnTo>
                  <a:lnTo>
                    <a:pt x="393954" y="122707"/>
                  </a:lnTo>
                  <a:lnTo>
                    <a:pt x="371856" y="122682"/>
                  </a:lnTo>
                  <a:lnTo>
                    <a:pt x="303149" y="120129"/>
                  </a:lnTo>
                  <a:lnTo>
                    <a:pt x="255473" y="117640"/>
                  </a:lnTo>
                  <a:lnTo>
                    <a:pt x="207873" y="114058"/>
                  </a:lnTo>
                  <a:lnTo>
                    <a:pt x="160782" y="108966"/>
                  </a:lnTo>
                  <a:lnTo>
                    <a:pt x="144780" y="107442"/>
                  </a:lnTo>
                  <a:lnTo>
                    <a:pt x="102336" y="100533"/>
                  </a:lnTo>
                  <a:lnTo>
                    <a:pt x="47967" y="89395"/>
                  </a:lnTo>
                  <a:lnTo>
                    <a:pt x="11430" y="74676"/>
                  </a:lnTo>
                  <a:lnTo>
                    <a:pt x="12192" y="74676"/>
                  </a:lnTo>
                  <a:lnTo>
                    <a:pt x="8382" y="71628"/>
                  </a:lnTo>
                  <a:lnTo>
                    <a:pt x="6096" y="69342"/>
                  </a:lnTo>
                  <a:lnTo>
                    <a:pt x="3810" y="66294"/>
                  </a:lnTo>
                  <a:lnTo>
                    <a:pt x="4572" y="66294"/>
                  </a:lnTo>
                  <a:lnTo>
                    <a:pt x="3810" y="64770"/>
                  </a:lnTo>
                  <a:lnTo>
                    <a:pt x="3810" y="63246"/>
                  </a:lnTo>
                  <a:lnTo>
                    <a:pt x="3810" y="62484"/>
                  </a:lnTo>
                  <a:lnTo>
                    <a:pt x="4572" y="60960"/>
                  </a:lnTo>
                  <a:lnTo>
                    <a:pt x="3810" y="61722"/>
                  </a:lnTo>
                  <a:lnTo>
                    <a:pt x="5334" y="59690"/>
                  </a:lnTo>
                  <a:lnTo>
                    <a:pt x="6096" y="58674"/>
                  </a:lnTo>
                  <a:lnTo>
                    <a:pt x="5334" y="58674"/>
                  </a:lnTo>
                  <a:lnTo>
                    <a:pt x="8382" y="55626"/>
                  </a:lnTo>
                  <a:lnTo>
                    <a:pt x="12192" y="52578"/>
                  </a:lnTo>
                  <a:lnTo>
                    <a:pt x="11430" y="53340"/>
                  </a:lnTo>
                  <a:lnTo>
                    <a:pt x="12192" y="52908"/>
                  </a:lnTo>
                  <a:lnTo>
                    <a:pt x="65366" y="34137"/>
                  </a:lnTo>
                  <a:lnTo>
                    <a:pt x="113182" y="24485"/>
                  </a:lnTo>
                  <a:lnTo>
                    <a:pt x="163474" y="17627"/>
                  </a:lnTo>
                  <a:lnTo>
                    <a:pt x="214185" y="12865"/>
                  </a:lnTo>
                  <a:lnTo>
                    <a:pt x="263245" y="9512"/>
                  </a:lnTo>
                  <a:lnTo>
                    <a:pt x="308610" y="6858"/>
                  </a:lnTo>
                  <a:lnTo>
                    <a:pt x="350520" y="5334"/>
                  </a:lnTo>
                  <a:lnTo>
                    <a:pt x="399872" y="4419"/>
                  </a:lnTo>
                  <a:lnTo>
                    <a:pt x="438150" y="4241"/>
                  </a:lnTo>
                  <a:lnTo>
                    <a:pt x="467321" y="4394"/>
                  </a:lnTo>
                  <a:lnTo>
                    <a:pt x="548995" y="6134"/>
                  </a:lnTo>
                  <a:lnTo>
                    <a:pt x="598741" y="8496"/>
                  </a:lnTo>
                  <a:lnTo>
                    <a:pt x="648347" y="11874"/>
                  </a:lnTo>
                  <a:lnTo>
                    <a:pt x="697712" y="16383"/>
                  </a:lnTo>
                  <a:lnTo>
                    <a:pt x="746760" y="22098"/>
                  </a:lnTo>
                  <a:lnTo>
                    <a:pt x="774954" y="26670"/>
                  </a:lnTo>
                  <a:lnTo>
                    <a:pt x="774192" y="26670"/>
                  </a:lnTo>
                  <a:lnTo>
                    <a:pt x="774954" y="26809"/>
                  </a:lnTo>
                  <a:lnTo>
                    <a:pt x="787146" y="28956"/>
                  </a:lnTo>
                  <a:lnTo>
                    <a:pt x="800100" y="31394"/>
                  </a:lnTo>
                  <a:lnTo>
                    <a:pt x="810768" y="33528"/>
                  </a:lnTo>
                  <a:lnTo>
                    <a:pt x="821436" y="36576"/>
                  </a:lnTo>
                  <a:lnTo>
                    <a:pt x="831342" y="38862"/>
                  </a:lnTo>
                  <a:lnTo>
                    <a:pt x="830580" y="38862"/>
                  </a:lnTo>
                  <a:lnTo>
                    <a:pt x="831342" y="39116"/>
                  </a:lnTo>
                  <a:lnTo>
                    <a:pt x="839724" y="41910"/>
                  </a:lnTo>
                  <a:lnTo>
                    <a:pt x="847344" y="44196"/>
                  </a:lnTo>
                  <a:lnTo>
                    <a:pt x="854202" y="47244"/>
                  </a:lnTo>
                  <a:lnTo>
                    <a:pt x="860298" y="50292"/>
                  </a:lnTo>
                  <a:lnTo>
                    <a:pt x="859536" y="50292"/>
                  </a:lnTo>
                  <a:lnTo>
                    <a:pt x="860298" y="50736"/>
                  </a:lnTo>
                  <a:lnTo>
                    <a:pt x="864108" y="52908"/>
                  </a:lnTo>
                  <a:lnTo>
                    <a:pt x="864870" y="53340"/>
                  </a:lnTo>
                  <a:lnTo>
                    <a:pt x="864108" y="52578"/>
                  </a:lnTo>
                  <a:lnTo>
                    <a:pt x="867918" y="55626"/>
                  </a:lnTo>
                  <a:lnTo>
                    <a:pt x="870966" y="58674"/>
                  </a:lnTo>
                  <a:lnTo>
                    <a:pt x="870204" y="58674"/>
                  </a:lnTo>
                  <a:lnTo>
                    <a:pt x="870966" y="59690"/>
                  </a:lnTo>
                  <a:lnTo>
                    <a:pt x="872490" y="61722"/>
                  </a:lnTo>
                  <a:lnTo>
                    <a:pt x="872490" y="54864"/>
                  </a:lnTo>
                  <a:lnTo>
                    <a:pt x="799642" y="27724"/>
                  </a:lnTo>
                  <a:lnTo>
                    <a:pt x="745667" y="18046"/>
                  </a:lnTo>
                  <a:lnTo>
                    <a:pt x="689114" y="11353"/>
                  </a:lnTo>
                  <a:lnTo>
                    <a:pt x="632167" y="6883"/>
                  </a:lnTo>
                  <a:lnTo>
                    <a:pt x="576999" y="3860"/>
                  </a:lnTo>
                  <a:lnTo>
                    <a:pt x="525780" y="1524"/>
                  </a:lnTo>
                  <a:lnTo>
                    <a:pt x="504444" y="1524"/>
                  </a:lnTo>
                  <a:lnTo>
                    <a:pt x="483108" y="762"/>
                  </a:lnTo>
                  <a:lnTo>
                    <a:pt x="461010" y="762"/>
                  </a:lnTo>
                  <a:lnTo>
                    <a:pt x="460248" y="736"/>
                  </a:lnTo>
                  <a:lnTo>
                    <a:pt x="438150" y="0"/>
                  </a:lnTo>
                  <a:lnTo>
                    <a:pt x="363118" y="1295"/>
                  </a:lnTo>
                  <a:lnTo>
                    <a:pt x="305600" y="3378"/>
                  </a:lnTo>
                  <a:lnTo>
                    <a:pt x="241490" y="6946"/>
                  </a:lnTo>
                  <a:lnTo>
                    <a:pt x="175895" y="12433"/>
                  </a:lnTo>
                  <a:lnTo>
                    <a:pt x="113868" y="20243"/>
                  </a:lnTo>
                  <a:lnTo>
                    <a:pt x="60490" y="30784"/>
                  </a:lnTo>
                  <a:lnTo>
                    <a:pt x="20840" y="44475"/>
                  </a:lnTo>
                  <a:lnTo>
                    <a:pt x="0" y="61722"/>
                  </a:lnTo>
                  <a:lnTo>
                    <a:pt x="0" y="64008"/>
                  </a:lnTo>
                  <a:lnTo>
                    <a:pt x="0" y="65532"/>
                  </a:lnTo>
                  <a:lnTo>
                    <a:pt x="0" y="311658"/>
                  </a:lnTo>
                  <a:lnTo>
                    <a:pt x="762" y="313182"/>
                  </a:lnTo>
                  <a:lnTo>
                    <a:pt x="2286" y="316992"/>
                  </a:lnTo>
                  <a:lnTo>
                    <a:pt x="3810" y="317830"/>
                  </a:lnTo>
                  <a:lnTo>
                    <a:pt x="5334" y="318655"/>
                  </a:lnTo>
                  <a:lnTo>
                    <a:pt x="11430" y="321983"/>
                  </a:lnTo>
                  <a:lnTo>
                    <a:pt x="78511" y="346557"/>
                  </a:lnTo>
                  <a:lnTo>
                    <a:pt x="130441" y="355142"/>
                  </a:lnTo>
                  <a:lnTo>
                    <a:pt x="183438" y="360934"/>
                  </a:lnTo>
                  <a:lnTo>
                    <a:pt x="231394" y="364896"/>
                  </a:lnTo>
                  <a:lnTo>
                    <a:pt x="268224" y="368046"/>
                  </a:lnTo>
                  <a:lnTo>
                    <a:pt x="288036" y="368808"/>
                  </a:lnTo>
                  <a:lnTo>
                    <a:pt x="308610" y="370332"/>
                  </a:lnTo>
                  <a:lnTo>
                    <a:pt x="361378" y="371843"/>
                  </a:lnTo>
                  <a:lnTo>
                    <a:pt x="393954" y="372325"/>
                  </a:lnTo>
                  <a:lnTo>
                    <a:pt x="408990" y="372554"/>
                  </a:lnTo>
                  <a:lnTo>
                    <a:pt x="467321" y="372618"/>
                  </a:lnTo>
                  <a:lnTo>
                    <a:pt x="520369" y="371690"/>
                  </a:lnTo>
                  <a:lnTo>
                    <a:pt x="573379" y="369735"/>
                  </a:lnTo>
                  <a:lnTo>
                    <a:pt x="626275" y="366636"/>
                  </a:lnTo>
                  <a:lnTo>
                    <a:pt x="679018" y="362305"/>
                  </a:lnTo>
                  <a:lnTo>
                    <a:pt x="731520" y="356616"/>
                  </a:lnTo>
                  <a:lnTo>
                    <a:pt x="746760" y="355092"/>
                  </a:lnTo>
                  <a:lnTo>
                    <a:pt x="787908" y="348234"/>
                  </a:lnTo>
                  <a:lnTo>
                    <a:pt x="836904" y="336372"/>
                  </a:lnTo>
                  <a:lnTo>
                    <a:pt x="864870" y="323659"/>
                  </a:lnTo>
                  <a:lnTo>
                    <a:pt x="870966" y="320040"/>
                  </a:lnTo>
                  <a:lnTo>
                    <a:pt x="872490" y="318516"/>
                  </a:lnTo>
                  <a:lnTo>
                    <a:pt x="874014" y="316992"/>
                  </a:lnTo>
                  <a:lnTo>
                    <a:pt x="875538" y="313182"/>
                  </a:lnTo>
                  <a:lnTo>
                    <a:pt x="876300" y="311658"/>
                  </a:lnTo>
                  <a:lnTo>
                    <a:pt x="876300" y="65532"/>
                  </a:lnTo>
                  <a:lnTo>
                    <a:pt x="876300" y="64008"/>
                  </a:lnTo>
                  <a:lnTo>
                    <a:pt x="876300" y="61722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864105" y="3307333"/>
            <a:ext cx="15684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10" dirty="0">
                <a:latin typeface="Arial MT"/>
                <a:cs typeface="Arial MT"/>
              </a:rPr>
              <a:t>B2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491233" y="3537965"/>
            <a:ext cx="876300" cy="372745"/>
            <a:chOff x="1491233" y="3537965"/>
            <a:chExt cx="876300" cy="372745"/>
          </a:xfrm>
        </p:grpSpPr>
        <p:pic>
          <p:nvPicPr>
            <p:cNvPr id="36" name="object 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92757" y="3541013"/>
              <a:ext cx="873252" cy="368046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491234" y="3537965"/>
              <a:ext cx="876300" cy="372745"/>
            </a:xfrm>
            <a:custGeom>
              <a:avLst/>
              <a:gdLst/>
              <a:ahLst/>
              <a:cxnLst/>
              <a:rect l="l" t="t" r="r" b="b"/>
              <a:pathLst>
                <a:path w="876300" h="372745">
                  <a:moveTo>
                    <a:pt x="876300" y="61722"/>
                  </a:moveTo>
                  <a:lnTo>
                    <a:pt x="875538" y="60198"/>
                  </a:lnTo>
                  <a:lnTo>
                    <a:pt x="874014" y="56388"/>
                  </a:lnTo>
                  <a:lnTo>
                    <a:pt x="872490" y="54864"/>
                  </a:lnTo>
                  <a:lnTo>
                    <a:pt x="872490" y="61722"/>
                  </a:lnTo>
                  <a:lnTo>
                    <a:pt x="871728" y="60960"/>
                  </a:lnTo>
                  <a:lnTo>
                    <a:pt x="872490" y="62484"/>
                  </a:lnTo>
                  <a:lnTo>
                    <a:pt x="872490" y="64008"/>
                  </a:lnTo>
                  <a:lnTo>
                    <a:pt x="872490" y="64770"/>
                  </a:lnTo>
                  <a:lnTo>
                    <a:pt x="871728" y="66294"/>
                  </a:lnTo>
                  <a:lnTo>
                    <a:pt x="872490" y="66294"/>
                  </a:lnTo>
                  <a:lnTo>
                    <a:pt x="872490" y="72580"/>
                  </a:lnTo>
                  <a:lnTo>
                    <a:pt x="872490" y="310896"/>
                  </a:lnTo>
                  <a:lnTo>
                    <a:pt x="871728" y="312420"/>
                  </a:lnTo>
                  <a:lnTo>
                    <a:pt x="872490" y="311658"/>
                  </a:lnTo>
                  <a:lnTo>
                    <a:pt x="870204" y="314706"/>
                  </a:lnTo>
                  <a:lnTo>
                    <a:pt x="870966" y="314706"/>
                  </a:lnTo>
                  <a:lnTo>
                    <a:pt x="867918" y="317754"/>
                  </a:lnTo>
                  <a:lnTo>
                    <a:pt x="864108" y="320802"/>
                  </a:lnTo>
                  <a:lnTo>
                    <a:pt x="864870" y="320040"/>
                  </a:lnTo>
                  <a:lnTo>
                    <a:pt x="859536" y="323088"/>
                  </a:lnTo>
                  <a:lnTo>
                    <a:pt x="860298" y="323088"/>
                  </a:lnTo>
                  <a:lnTo>
                    <a:pt x="854202" y="326136"/>
                  </a:lnTo>
                  <a:lnTo>
                    <a:pt x="803681" y="341249"/>
                  </a:lnTo>
                  <a:lnTo>
                    <a:pt x="774192" y="346710"/>
                  </a:lnTo>
                  <a:lnTo>
                    <a:pt x="774954" y="346710"/>
                  </a:lnTo>
                  <a:lnTo>
                    <a:pt x="712355" y="355371"/>
                  </a:lnTo>
                  <a:lnTo>
                    <a:pt x="663181" y="360311"/>
                  </a:lnTo>
                  <a:lnTo>
                    <a:pt x="613803" y="363982"/>
                  </a:lnTo>
                  <a:lnTo>
                    <a:pt x="564299" y="366522"/>
                  </a:lnTo>
                  <a:lnTo>
                    <a:pt x="514781" y="368071"/>
                  </a:lnTo>
                  <a:lnTo>
                    <a:pt x="467080" y="368769"/>
                  </a:lnTo>
                  <a:lnTo>
                    <a:pt x="393954" y="368808"/>
                  </a:lnTo>
                  <a:lnTo>
                    <a:pt x="393192" y="368782"/>
                  </a:lnTo>
                  <a:lnTo>
                    <a:pt x="371856" y="368046"/>
                  </a:lnTo>
                  <a:lnTo>
                    <a:pt x="350520" y="368046"/>
                  </a:lnTo>
                  <a:lnTo>
                    <a:pt x="303072" y="366229"/>
                  </a:lnTo>
                  <a:lnTo>
                    <a:pt x="255498" y="363588"/>
                  </a:lnTo>
                  <a:lnTo>
                    <a:pt x="207987" y="359943"/>
                  </a:lnTo>
                  <a:lnTo>
                    <a:pt x="160782" y="355092"/>
                  </a:lnTo>
                  <a:lnTo>
                    <a:pt x="144780" y="352806"/>
                  </a:lnTo>
                  <a:lnTo>
                    <a:pt x="129540" y="351282"/>
                  </a:lnTo>
                  <a:lnTo>
                    <a:pt x="75031" y="341731"/>
                  </a:lnTo>
                  <a:lnTo>
                    <a:pt x="22098" y="326136"/>
                  </a:lnTo>
                  <a:lnTo>
                    <a:pt x="11430" y="320040"/>
                  </a:lnTo>
                  <a:lnTo>
                    <a:pt x="12192" y="320802"/>
                  </a:lnTo>
                  <a:lnTo>
                    <a:pt x="8382" y="317754"/>
                  </a:lnTo>
                  <a:lnTo>
                    <a:pt x="5334" y="314706"/>
                  </a:lnTo>
                  <a:lnTo>
                    <a:pt x="6096" y="314706"/>
                  </a:lnTo>
                  <a:lnTo>
                    <a:pt x="3810" y="311658"/>
                  </a:lnTo>
                  <a:lnTo>
                    <a:pt x="4572" y="312420"/>
                  </a:lnTo>
                  <a:lnTo>
                    <a:pt x="3810" y="310896"/>
                  </a:lnTo>
                  <a:lnTo>
                    <a:pt x="3810" y="72580"/>
                  </a:lnTo>
                  <a:lnTo>
                    <a:pt x="5334" y="73533"/>
                  </a:lnTo>
                  <a:lnTo>
                    <a:pt x="11430" y="77317"/>
                  </a:lnTo>
                  <a:lnTo>
                    <a:pt x="24892" y="85699"/>
                  </a:lnTo>
                  <a:lnTo>
                    <a:pt x="55778" y="95605"/>
                  </a:lnTo>
                  <a:lnTo>
                    <a:pt x="88099" y="102476"/>
                  </a:lnTo>
                  <a:lnTo>
                    <a:pt x="115062" y="107442"/>
                  </a:lnTo>
                  <a:lnTo>
                    <a:pt x="129540" y="108966"/>
                  </a:lnTo>
                  <a:lnTo>
                    <a:pt x="144780" y="111252"/>
                  </a:lnTo>
                  <a:lnTo>
                    <a:pt x="194398" y="116801"/>
                  </a:lnTo>
                  <a:lnTo>
                    <a:pt x="243992" y="120777"/>
                  </a:lnTo>
                  <a:lnTo>
                    <a:pt x="293598" y="123583"/>
                  </a:lnTo>
                  <a:lnTo>
                    <a:pt x="343306" y="125615"/>
                  </a:lnTo>
                  <a:lnTo>
                    <a:pt x="393192" y="127254"/>
                  </a:lnTo>
                  <a:lnTo>
                    <a:pt x="460248" y="127254"/>
                  </a:lnTo>
                  <a:lnTo>
                    <a:pt x="483108" y="126492"/>
                  </a:lnTo>
                  <a:lnTo>
                    <a:pt x="532739" y="125564"/>
                  </a:lnTo>
                  <a:lnTo>
                    <a:pt x="582587" y="123698"/>
                  </a:lnTo>
                  <a:lnTo>
                    <a:pt x="632460" y="120789"/>
                  </a:lnTo>
                  <a:lnTo>
                    <a:pt x="682167" y="116687"/>
                  </a:lnTo>
                  <a:lnTo>
                    <a:pt x="731520" y="111252"/>
                  </a:lnTo>
                  <a:lnTo>
                    <a:pt x="746760" y="108966"/>
                  </a:lnTo>
                  <a:lnTo>
                    <a:pt x="761238" y="107442"/>
                  </a:lnTo>
                  <a:lnTo>
                    <a:pt x="820521" y="95605"/>
                  </a:lnTo>
                  <a:lnTo>
                    <a:pt x="860298" y="80162"/>
                  </a:lnTo>
                  <a:lnTo>
                    <a:pt x="864870" y="77317"/>
                  </a:lnTo>
                  <a:lnTo>
                    <a:pt x="870966" y="73533"/>
                  </a:lnTo>
                  <a:lnTo>
                    <a:pt x="872490" y="72580"/>
                  </a:lnTo>
                  <a:lnTo>
                    <a:pt x="872490" y="66294"/>
                  </a:lnTo>
                  <a:lnTo>
                    <a:pt x="870204" y="69342"/>
                  </a:lnTo>
                  <a:lnTo>
                    <a:pt x="867918" y="71628"/>
                  </a:lnTo>
                  <a:lnTo>
                    <a:pt x="864108" y="74676"/>
                  </a:lnTo>
                  <a:lnTo>
                    <a:pt x="864870" y="74676"/>
                  </a:lnTo>
                  <a:lnTo>
                    <a:pt x="859536" y="77724"/>
                  </a:lnTo>
                  <a:lnTo>
                    <a:pt x="860298" y="77724"/>
                  </a:lnTo>
                  <a:lnTo>
                    <a:pt x="854202" y="80772"/>
                  </a:lnTo>
                  <a:lnTo>
                    <a:pt x="804557" y="95097"/>
                  </a:lnTo>
                  <a:lnTo>
                    <a:pt x="774192" y="101346"/>
                  </a:lnTo>
                  <a:lnTo>
                    <a:pt x="774954" y="101346"/>
                  </a:lnTo>
                  <a:lnTo>
                    <a:pt x="712177" y="109791"/>
                  </a:lnTo>
                  <a:lnTo>
                    <a:pt x="662990" y="114579"/>
                  </a:lnTo>
                  <a:lnTo>
                    <a:pt x="613689" y="118148"/>
                  </a:lnTo>
                  <a:lnTo>
                    <a:pt x="564324" y="120675"/>
                  </a:lnTo>
                  <a:lnTo>
                    <a:pt x="514896" y="122288"/>
                  </a:lnTo>
                  <a:lnTo>
                    <a:pt x="465467" y="123164"/>
                  </a:lnTo>
                  <a:lnTo>
                    <a:pt x="416052" y="123444"/>
                  </a:lnTo>
                  <a:lnTo>
                    <a:pt x="393954" y="123444"/>
                  </a:lnTo>
                  <a:lnTo>
                    <a:pt x="393192" y="123418"/>
                  </a:lnTo>
                  <a:lnTo>
                    <a:pt x="371856" y="122682"/>
                  </a:lnTo>
                  <a:lnTo>
                    <a:pt x="350520" y="121920"/>
                  </a:lnTo>
                  <a:lnTo>
                    <a:pt x="302653" y="120357"/>
                  </a:lnTo>
                  <a:lnTo>
                    <a:pt x="255498" y="117703"/>
                  </a:lnTo>
                  <a:lnTo>
                    <a:pt x="208407" y="114109"/>
                  </a:lnTo>
                  <a:lnTo>
                    <a:pt x="160782" y="109728"/>
                  </a:lnTo>
                  <a:lnTo>
                    <a:pt x="129540" y="105156"/>
                  </a:lnTo>
                  <a:lnTo>
                    <a:pt x="102984" y="101447"/>
                  </a:lnTo>
                  <a:lnTo>
                    <a:pt x="75145" y="96050"/>
                  </a:lnTo>
                  <a:lnTo>
                    <a:pt x="47637" y="89115"/>
                  </a:lnTo>
                  <a:lnTo>
                    <a:pt x="22098" y="80772"/>
                  </a:lnTo>
                  <a:lnTo>
                    <a:pt x="11430" y="74676"/>
                  </a:lnTo>
                  <a:lnTo>
                    <a:pt x="12192" y="74676"/>
                  </a:lnTo>
                  <a:lnTo>
                    <a:pt x="8382" y="71628"/>
                  </a:lnTo>
                  <a:lnTo>
                    <a:pt x="6096" y="69342"/>
                  </a:lnTo>
                  <a:lnTo>
                    <a:pt x="3810" y="66294"/>
                  </a:lnTo>
                  <a:lnTo>
                    <a:pt x="4572" y="66294"/>
                  </a:lnTo>
                  <a:lnTo>
                    <a:pt x="3810" y="64770"/>
                  </a:lnTo>
                  <a:lnTo>
                    <a:pt x="3810" y="64008"/>
                  </a:lnTo>
                  <a:lnTo>
                    <a:pt x="3810" y="62484"/>
                  </a:lnTo>
                  <a:lnTo>
                    <a:pt x="4572" y="60960"/>
                  </a:lnTo>
                  <a:lnTo>
                    <a:pt x="3810" y="61722"/>
                  </a:lnTo>
                  <a:lnTo>
                    <a:pt x="5334" y="59690"/>
                  </a:lnTo>
                  <a:lnTo>
                    <a:pt x="6096" y="58674"/>
                  </a:lnTo>
                  <a:lnTo>
                    <a:pt x="5334" y="58674"/>
                  </a:lnTo>
                  <a:lnTo>
                    <a:pt x="8382" y="55626"/>
                  </a:lnTo>
                  <a:lnTo>
                    <a:pt x="8382" y="56388"/>
                  </a:lnTo>
                  <a:lnTo>
                    <a:pt x="11430" y="53949"/>
                  </a:lnTo>
                  <a:lnTo>
                    <a:pt x="12192" y="53340"/>
                  </a:lnTo>
                  <a:lnTo>
                    <a:pt x="11430" y="53340"/>
                  </a:lnTo>
                  <a:lnTo>
                    <a:pt x="22098" y="47244"/>
                  </a:lnTo>
                  <a:lnTo>
                    <a:pt x="28956" y="44196"/>
                  </a:lnTo>
                  <a:lnTo>
                    <a:pt x="28956" y="44958"/>
                  </a:lnTo>
                  <a:lnTo>
                    <a:pt x="36576" y="41910"/>
                  </a:lnTo>
                  <a:lnTo>
                    <a:pt x="94792" y="28028"/>
                  </a:lnTo>
                  <a:lnTo>
                    <a:pt x="145465" y="20066"/>
                  </a:lnTo>
                  <a:lnTo>
                    <a:pt x="197078" y="14389"/>
                  </a:lnTo>
                  <a:lnTo>
                    <a:pt x="248907" y="10414"/>
                  </a:lnTo>
                  <a:lnTo>
                    <a:pt x="300291" y="7594"/>
                  </a:lnTo>
                  <a:lnTo>
                    <a:pt x="350520" y="5334"/>
                  </a:lnTo>
                  <a:lnTo>
                    <a:pt x="371856" y="4572"/>
                  </a:lnTo>
                  <a:lnTo>
                    <a:pt x="393954" y="4572"/>
                  </a:lnTo>
                  <a:lnTo>
                    <a:pt x="443788" y="4254"/>
                  </a:lnTo>
                  <a:lnTo>
                    <a:pt x="494411" y="4762"/>
                  </a:lnTo>
                  <a:lnTo>
                    <a:pt x="545007" y="6172"/>
                  </a:lnTo>
                  <a:lnTo>
                    <a:pt x="595566" y="8547"/>
                  </a:lnTo>
                  <a:lnTo>
                    <a:pt x="646049" y="11950"/>
                  </a:lnTo>
                  <a:lnTo>
                    <a:pt x="696455" y="16446"/>
                  </a:lnTo>
                  <a:lnTo>
                    <a:pt x="746760" y="22098"/>
                  </a:lnTo>
                  <a:lnTo>
                    <a:pt x="774954" y="26670"/>
                  </a:lnTo>
                  <a:lnTo>
                    <a:pt x="774192" y="26670"/>
                  </a:lnTo>
                  <a:lnTo>
                    <a:pt x="774954" y="26809"/>
                  </a:lnTo>
                  <a:lnTo>
                    <a:pt x="787146" y="28956"/>
                  </a:lnTo>
                  <a:lnTo>
                    <a:pt x="799338" y="31242"/>
                  </a:lnTo>
                  <a:lnTo>
                    <a:pt x="810768" y="34290"/>
                  </a:lnTo>
                  <a:lnTo>
                    <a:pt x="821436" y="36576"/>
                  </a:lnTo>
                  <a:lnTo>
                    <a:pt x="831342" y="38862"/>
                  </a:lnTo>
                  <a:lnTo>
                    <a:pt x="830580" y="38862"/>
                  </a:lnTo>
                  <a:lnTo>
                    <a:pt x="831342" y="39116"/>
                  </a:lnTo>
                  <a:lnTo>
                    <a:pt x="839724" y="41910"/>
                  </a:lnTo>
                  <a:lnTo>
                    <a:pt x="847344" y="44958"/>
                  </a:lnTo>
                  <a:lnTo>
                    <a:pt x="847344" y="44196"/>
                  </a:lnTo>
                  <a:lnTo>
                    <a:pt x="854202" y="47244"/>
                  </a:lnTo>
                  <a:lnTo>
                    <a:pt x="860298" y="50292"/>
                  </a:lnTo>
                  <a:lnTo>
                    <a:pt x="859536" y="50292"/>
                  </a:lnTo>
                  <a:lnTo>
                    <a:pt x="860298" y="50736"/>
                  </a:lnTo>
                  <a:lnTo>
                    <a:pt x="864870" y="53340"/>
                  </a:lnTo>
                  <a:lnTo>
                    <a:pt x="864108" y="53340"/>
                  </a:lnTo>
                  <a:lnTo>
                    <a:pt x="864870" y="53949"/>
                  </a:lnTo>
                  <a:lnTo>
                    <a:pt x="867918" y="56388"/>
                  </a:lnTo>
                  <a:lnTo>
                    <a:pt x="867918" y="55626"/>
                  </a:lnTo>
                  <a:lnTo>
                    <a:pt x="870966" y="58674"/>
                  </a:lnTo>
                  <a:lnTo>
                    <a:pt x="870204" y="58674"/>
                  </a:lnTo>
                  <a:lnTo>
                    <a:pt x="870966" y="59690"/>
                  </a:lnTo>
                  <a:lnTo>
                    <a:pt x="872490" y="61722"/>
                  </a:lnTo>
                  <a:lnTo>
                    <a:pt x="872490" y="54864"/>
                  </a:lnTo>
                  <a:lnTo>
                    <a:pt x="870966" y="53340"/>
                  </a:lnTo>
                  <a:lnTo>
                    <a:pt x="799185" y="27686"/>
                  </a:lnTo>
                  <a:lnTo>
                    <a:pt x="745312" y="18110"/>
                  </a:lnTo>
                  <a:lnTo>
                    <a:pt x="689127" y="11569"/>
                  </a:lnTo>
                  <a:lnTo>
                    <a:pt x="632548" y="7188"/>
                  </a:lnTo>
                  <a:lnTo>
                    <a:pt x="577469" y="4127"/>
                  </a:lnTo>
                  <a:lnTo>
                    <a:pt x="525780" y="1524"/>
                  </a:lnTo>
                  <a:lnTo>
                    <a:pt x="504444" y="1524"/>
                  </a:lnTo>
                  <a:lnTo>
                    <a:pt x="483108" y="762"/>
                  </a:lnTo>
                  <a:lnTo>
                    <a:pt x="461010" y="762"/>
                  </a:lnTo>
                  <a:lnTo>
                    <a:pt x="460248" y="736"/>
                  </a:lnTo>
                  <a:lnTo>
                    <a:pt x="438150" y="0"/>
                  </a:lnTo>
                  <a:lnTo>
                    <a:pt x="415290" y="762"/>
                  </a:lnTo>
                  <a:lnTo>
                    <a:pt x="361861" y="1397"/>
                  </a:lnTo>
                  <a:lnTo>
                    <a:pt x="307238" y="3162"/>
                  </a:lnTo>
                  <a:lnTo>
                    <a:pt x="252272" y="6210"/>
                  </a:lnTo>
                  <a:lnTo>
                    <a:pt x="197827" y="10693"/>
                  </a:lnTo>
                  <a:lnTo>
                    <a:pt x="144780" y="16764"/>
                  </a:lnTo>
                  <a:lnTo>
                    <a:pt x="129540" y="18288"/>
                  </a:lnTo>
                  <a:lnTo>
                    <a:pt x="89725" y="24917"/>
                  </a:lnTo>
                  <a:lnTo>
                    <a:pt x="19240" y="44665"/>
                  </a:lnTo>
                  <a:lnTo>
                    <a:pt x="0" y="61722"/>
                  </a:lnTo>
                  <a:lnTo>
                    <a:pt x="0" y="64008"/>
                  </a:lnTo>
                  <a:lnTo>
                    <a:pt x="0" y="65532"/>
                  </a:lnTo>
                  <a:lnTo>
                    <a:pt x="0" y="311658"/>
                  </a:lnTo>
                  <a:lnTo>
                    <a:pt x="762" y="313182"/>
                  </a:lnTo>
                  <a:lnTo>
                    <a:pt x="2286" y="316992"/>
                  </a:lnTo>
                  <a:lnTo>
                    <a:pt x="3810" y="317868"/>
                  </a:lnTo>
                  <a:lnTo>
                    <a:pt x="5334" y="318744"/>
                  </a:lnTo>
                  <a:lnTo>
                    <a:pt x="12192" y="322694"/>
                  </a:lnTo>
                  <a:lnTo>
                    <a:pt x="76352" y="346189"/>
                  </a:lnTo>
                  <a:lnTo>
                    <a:pt x="130022" y="355206"/>
                  </a:lnTo>
                  <a:lnTo>
                    <a:pt x="184848" y="361416"/>
                  </a:lnTo>
                  <a:lnTo>
                    <a:pt x="233387" y="365480"/>
                  </a:lnTo>
                  <a:lnTo>
                    <a:pt x="268224" y="368046"/>
                  </a:lnTo>
                  <a:lnTo>
                    <a:pt x="288036" y="369570"/>
                  </a:lnTo>
                  <a:lnTo>
                    <a:pt x="361861" y="371767"/>
                  </a:lnTo>
                  <a:lnTo>
                    <a:pt x="413867" y="372579"/>
                  </a:lnTo>
                  <a:lnTo>
                    <a:pt x="467080" y="372656"/>
                  </a:lnTo>
                  <a:lnTo>
                    <a:pt x="520433" y="371843"/>
                  </a:lnTo>
                  <a:lnTo>
                    <a:pt x="573735" y="369976"/>
                  </a:lnTo>
                  <a:lnTo>
                    <a:pt x="626808" y="366928"/>
                  </a:lnTo>
                  <a:lnTo>
                    <a:pt x="679462" y="362521"/>
                  </a:lnTo>
                  <a:lnTo>
                    <a:pt x="731520" y="356616"/>
                  </a:lnTo>
                  <a:lnTo>
                    <a:pt x="746760" y="355092"/>
                  </a:lnTo>
                  <a:lnTo>
                    <a:pt x="787908" y="348234"/>
                  </a:lnTo>
                  <a:lnTo>
                    <a:pt x="837311" y="336524"/>
                  </a:lnTo>
                  <a:lnTo>
                    <a:pt x="872490" y="318516"/>
                  </a:lnTo>
                  <a:lnTo>
                    <a:pt x="874014" y="316992"/>
                  </a:lnTo>
                  <a:lnTo>
                    <a:pt x="875538" y="313182"/>
                  </a:lnTo>
                  <a:lnTo>
                    <a:pt x="876300" y="311658"/>
                  </a:lnTo>
                  <a:lnTo>
                    <a:pt x="876300" y="65532"/>
                  </a:lnTo>
                  <a:lnTo>
                    <a:pt x="876300" y="64008"/>
                  </a:lnTo>
                  <a:lnTo>
                    <a:pt x="876300" y="61722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656842" y="3675379"/>
            <a:ext cx="495300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5" dirty="0">
                <a:latin typeface="Arial MT"/>
                <a:cs typeface="Arial MT"/>
              </a:rPr>
              <a:t>3</a:t>
            </a:r>
            <a:r>
              <a:rPr sz="850" spc="-15" dirty="0">
                <a:latin typeface="Arial MT"/>
                <a:cs typeface="Arial MT"/>
              </a:rPr>
              <a:t> </a:t>
            </a:r>
            <a:r>
              <a:rPr sz="850" spc="-70" dirty="0">
                <a:latin typeface="Arial MT"/>
                <a:cs typeface="Arial MT"/>
              </a:rPr>
              <a:t>P</a:t>
            </a:r>
            <a:r>
              <a:rPr sz="850" spc="-10" dirty="0">
                <a:latin typeface="Arial MT"/>
                <a:cs typeface="Arial MT"/>
              </a:rPr>
              <a:t>A</a:t>
            </a:r>
            <a:r>
              <a:rPr sz="850" spc="-5" dirty="0">
                <a:latin typeface="Arial MT"/>
                <a:cs typeface="Arial MT"/>
              </a:rPr>
              <a:t>R</a:t>
            </a:r>
            <a:r>
              <a:rPr sz="850" spc="-10" dirty="0">
                <a:latin typeface="Arial MT"/>
                <a:cs typeface="Arial MT"/>
              </a:rPr>
              <a:t>I</a:t>
            </a:r>
            <a:r>
              <a:rPr sz="850" dirty="0">
                <a:latin typeface="Arial MT"/>
                <a:cs typeface="Arial MT"/>
              </a:rPr>
              <a:t>T</a:t>
            </a:r>
            <a:r>
              <a:rPr sz="850" spc="-5" dirty="0">
                <a:latin typeface="Arial MT"/>
                <a:cs typeface="Arial MT"/>
              </a:rPr>
              <a:t>Y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547366" y="2343911"/>
            <a:ext cx="876300" cy="372745"/>
            <a:chOff x="2547366" y="2343911"/>
            <a:chExt cx="876300" cy="372745"/>
          </a:xfrm>
        </p:grpSpPr>
        <p:pic>
          <p:nvPicPr>
            <p:cNvPr id="40" name="object 4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49652" y="2346959"/>
              <a:ext cx="872489" cy="368045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2547366" y="2343911"/>
              <a:ext cx="876300" cy="372745"/>
            </a:xfrm>
            <a:custGeom>
              <a:avLst/>
              <a:gdLst/>
              <a:ahLst/>
              <a:cxnLst/>
              <a:rect l="l" t="t" r="r" b="b"/>
              <a:pathLst>
                <a:path w="876300" h="372744">
                  <a:moveTo>
                    <a:pt x="876300" y="60198"/>
                  </a:moveTo>
                  <a:lnTo>
                    <a:pt x="874014" y="56388"/>
                  </a:lnTo>
                  <a:lnTo>
                    <a:pt x="872490" y="55372"/>
                  </a:lnTo>
                  <a:lnTo>
                    <a:pt x="872490" y="61722"/>
                  </a:lnTo>
                  <a:lnTo>
                    <a:pt x="872490" y="63246"/>
                  </a:lnTo>
                  <a:lnTo>
                    <a:pt x="872490" y="66294"/>
                  </a:lnTo>
                  <a:lnTo>
                    <a:pt x="872490" y="70472"/>
                  </a:lnTo>
                  <a:lnTo>
                    <a:pt x="872490" y="311658"/>
                  </a:lnTo>
                  <a:lnTo>
                    <a:pt x="870966" y="314706"/>
                  </a:lnTo>
                  <a:lnTo>
                    <a:pt x="847344" y="329184"/>
                  </a:lnTo>
                  <a:lnTo>
                    <a:pt x="847344" y="328422"/>
                  </a:lnTo>
                  <a:lnTo>
                    <a:pt x="839724" y="331470"/>
                  </a:lnTo>
                  <a:lnTo>
                    <a:pt x="781062" y="345262"/>
                  </a:lnTo>
                  <a:lnTo>
                    <a:pt x="728535" y="353428"/>
                  </a:lnTo>
                  <a:lnTo>
                    <a:pt x="674611" y="359397"/>
                  </a:lnTo>
                  <a:lnTo>
                    <a:pt x="620064" y="363537"/>
                  </a:lnTo>
                  <a:lnTo>
                    <a:pt x="565746" y="366242"/>
                  </a:lnTo>
                  <a:lnTo>
                    <a:pt x="512445" y="367880"/>
                  </a:lnTo>
                  <a:lnTo>
                    <a:pt x="461010" y="368808"/>
                  </a:lnTo>
                  <a:lnTo>
                    <a:pt x="416052" y="368808"/>
                  </a:lnTo>
                  <a:lnTo>
                    <a:pt x="365861" y="367944"/>
                  </a:lnTo>
                  <a:lnTo>
                    <a:pt x="313918" y="366382"/>
                  </a:lnTo>
                  <a:lnTo>
                    <a:pt x="261010" y="363804"/>
                  </a:lnTo>
                  <a:lnTo>
                    <a:pt x="207873" y="359879"/>
                  </a:lnTo>
                  <a:lnTo>
                    <a:pt x="155295" y="354291"/>
                  </a:lnTo>
                  <a:lnTo>
                    <a:pt x="104038" y="346710"/>
                  </a:lnTo>
                  <a:lnTo>
                    <a:pt x="54864" y="336804"/>
                  </a:lnTo>
                  <a:lnTo>
                    <a:pt x="36576" y="331470"/>
                  </a:lnTo>
                  <a:lnTo>
                    <a:pt x="37338" y="331470"/>
                  </a:lnTo>
                  <a:lnTo>
                    <a:pt x="28956" y="328422"/>
                  </a:lnTo>
                  <a:lnTo>
                    <a:pt x="28956" y="329184"/>
                  </a:lnTo>
                  <a:lnTo>
                    <a:pt x="22098" y="326136"/>
                  </a:lnTo>
                  <a:lnTo>
                    <a:pt x="22860" y="326136"/>
                  </a:lnTo>
                  <a:lnTo>
                    <a:pt x="16764" y="323088"/>
                  </a:lnTo>
                  <a:lnTo>
                    <a:pt x="12192" y="320040"/>
                  </a:lnTo>
                  <a:lnTo>
                    <a:pt x="8382" y="316992"/>
                  </a:lnTo>
                  <a:lnTo>
                    <a:pt x="8382" y="317754"/>
                  </a:lnTo>
                  <a:lnTo>
                    <a:pt x="6096" y="314706"/>
                  </a:lnTo>
                  <a:lnTo>
                    <a:pt x="4572" y="311658"/>
                  </a:lnTo>
                  <a:lnTo>
                    <a:pt x="4572" y="312420"/>
                  </a:lnTo>
                  <a:lnTo>
                    <a:pt x="3810" y="310896"/>
                  </a:lnTo>
                  <a:lnTo>
                    <a:pt x="3810" y="69964"/>
                  </a:lnTo>
                  <a:lnTo>
                    <a:pt x="22098" y="82791"/>
                  </a:lnTo>
                  <a:lnTo>
                    <a:pt x="24003" y="84137"/>
                  </a:lnTo>
                  <a:lnTo>
                    <a:pt x="36576" y="88328"/>
                  </a:lnTo>
                  <a:lnTo>
                    <a:pt x="112801" y="107022"/>
                  </a:lnTo>
                  <a:lnTo>
                    <a:pt x="169989" y="114414"/>
                  </a:lnTo>
                  <a:lnTo>
                    <a:pt x="230085" y="119646"/>
                  </a:lnTo>
                  <a:lnTo>
                    <a:pt x="288937" y="123139"/>
                  </a:lnTo>
                  <a:lnTo>
                    <a:pt x="342341" y="125298"/>
                  </a:lnTo>
                  <a:lnTo>
                    <a:pt x="386105" y="126530"/>
                  </a:lnTo>
                  <a:lnTo>
                    <a:pt x="416052" y="127254"/>
                  </a:lnTo>
                  <a:lnTo>
                    <a:pt x="461010" y="127254"/>
                  </a:lnTo>
                  <a:lnTo>
                    <a:pt x="535114" y="125171"/>
                  </a:lnTo>
                  <a:lnTo>
                    <a:pt x="588429" y="123024"/>
                  </a:lnTo>
                  <a:lnTo>
                    <a:pt x="647077" y="119557"/>
                  </a:lnTo>
                  <a:lnTo>
                    <a:pt x="706958" y="114376"/>
                  </a:lnTo>
                  <a:lnTo>
                    <a:pt x="763930" y="107035"/>
                  </a:lnTo>
                  <a:lnTo>
                    <a:pt x="813892" y="97104"/>
                  </a:lnTo>
                  <a:lnTo>
                    <a:pt x="852716" y="84175"/>
                  </a:lnTo>
                  <a:lnTo>
                    <a:pt x="872490" y="70472"/>
                  </a:lnTo>
                  <a:lnTo>
                    <a:pt x="872490" y="66294"/>
                  </a:lnTo>
                  <a:lnTo>
                    <a:pt x="870966" y="69342"/>
                  </a:lnTo>
                  <a:lnTo>
                    <a:pt x="870966" y="68580"/>
                  </a:lnTo>
                  <a:lnTo>
                    <a:pt x="867918" y="71628"/>
                  </a:lnTo>
                  <a:lnTo>
                    <a:pt x="868680" y="71628"/>
                  </a:lnTo>
                  <a:lnTo>
                    <a:pt x="864870" y="74676"/>
                  </a:lnTo>
                  <a:lnTo>
                    <a:pt x="817143" y="91859"/>
                  </a:lnTo>
                  <a:lnTo>
                    <a:pt x="768223" y="102158"/>
                  </a:lnTo>
                  <a:lnTo>
                    <a:pt x="716178" y="109385"/>
                  </a:lnTo>
                  <a:lnTo>
                    <a:pt x="663651" y="114338"/>
                  </a:lnTo>
                  <a:lnTo>
                    <a:pt x="613270" y="117754"/>
                  </a:lnTo>
                  <a:lnTo>
                    <a:pt x="567690" y="120396"/>
                  </a:lnTo>
                  <a:lnTo>
                    <a:pt x="526542" y="121920"/>
                  </a:lnTo>
                  <a:lnTo>
                    <a:pt x="475856" y="122885"/>
                  </a:lnTo>
                  <a:lnTo>
                    <a:pt x="416052" y="123088"/>
                  </a:lnTo>
                  <a:lnTo>
                    <a:pt x="372681" y="122656"/>
                  </a:lnTo>
                  <a:lnTo>
                    <a:pt x="320687" y="121183"/>
                  </a:lnTo>
                  <a:lnTo>
                    <a:pt x="268757" y="118605"/>
                  </a:lnTo>
                  <a:lnTo>
                    <a:pt x="217144" y="114795"/>
                  </a:lnTo>
                  <a:lnTo>
                    <a:pt x="166077" y="109601"/>
                  </a:lnTo>
                  <a:lnTo>
                    <a:pt x="115824" y="102870"/>
                  </a:lnTo>
                  <a:lnTo>
                    <a:pt x="89154" y="98298"/>
                  </a:lnTo>
                  <a:lnTo>
                    <a:pt x="89154" y="99060"/>
                  </a:lnTo>
                  <a:lnTo>
                    <a:pt x="76962" y="96012"/>
                  </a:lnTo>
                  <a:lnTo>
                    <a:pt x="65532" y="93726"/>
                  </a:lnTo>
                  <a:lnTo>
                    <a:pt x="54864" y="91440"/>
                  </a:lnTo>
                  <a:lnTo>
                    <a:pt x="55626" y="91440"/>
                  </a:lnTo>
                  <a:lnTo>
                    <a:pt x="45720" y="88392"/>
                  </a:lnTo>
                  <a:lnTo>
                    <a:pt x="36576" y="86106"/>
                  </a:lnTo>
                  <a:lnTo>
                    <a:pt x="37338" y="86106"/>
                  </a:lnTo>
                  <a:lnTo>
                    <a:pt x="28956" y="83058"/>
                  </a:lnTo>
                  <a:lnTo>
                    <a:pt x="22098" y="80010"/>
                  </a:lnTo>
                  <a:lnTo>
                    <a:pt x="22860" y="80010"/>
                  </a:lnTo>
                  <a:lnTo>
                    <a:pt x="16764" y="77724"/>
                  </a:lnTo>
                  <a:lnTo>
                    <a:pt x="12192" y="74676"/>
                  </a:lnTo>
                  <a:lnTo>
                    <a:pt x="8382" y="71628"/>
                  </a:lnTo>
                  <a:lnTo>
                    <a:pt x="6096" y="68580"/>
                  </a:lnTo>
                  <a:lnTo>
                    <a:pt x="6096" y="69342"/>
                  </a:lnTo>
                  <a:lnTo>
                    <a:pt x="3810" y="64770"/>
                  </a:lnTo>
                  <a:lnTo>
                    <a:pt x="3810" y="63246"/>
                  </a:lnTo>
                  <a:lnTo>
                    <a:pt x="3810" y="62484"/>
                  </a:lnTo>
                  <a:lnTo>
                    <a:pt x="4572" y="60960"/>
                  </a:lnTo>
                  <a:lnTo>
                    <a:pt x="4572" y="61722"/>
                  </a:lnTo>
                  <a:lnTo>
                    <a:pt x="6096" y="58674"/>
                  </a:lnTo>
                  <a:lnTo>
                    <a:pt x="8382" y="55626"/>
                  </a:lnTo>
                  <a:lnTo>
                    <a:pt x="12192" y="52578"/>
                  </a:lnTo>
                  <a:lnTo>
                    <a:pt x="12192" y="53340"/>
                  </a:lnTo>
                  <a:lnTo>
                    <a:pt x="16764" y="50292"/>
                  </a:lnTo>
                  <a:lnTo>
                    <a:pt x="22098" y="47625"/>
                  </a:lnTo>
                  <a:lnTo>
                    <a:pt x="22860" y="47244"/>
                  </a:lnTo>
                  <a:lnTo>
                    <a:pt x="22098" y="47244"/>
                  </a:lnTo>
                  <a:lnTo>
                    <a:pt x="28956" y="44196"/>
                  </a:lnTo>
                  <a:lnTo>
                    <a:pt x="36576" y="42125"/>
                  </a:lnTo>
                  <a:lnTo>
                    <a:pt x="37338" y="41910"/>
                  </a:lnTo>
                  <a:lnTo>
                    <a:pt x="36576" y="41910"/>
                  </a:lnTo>
                  <a:lnTo>
                    <a:pt x="45720" y="38862"/>
                  </a:lnTo>
                  <a:lnTo>
                    <a:pt x="54864" y="36753"/>
                  </a:lnTo>
                  <a:lnTo>
                    <a:pt x="55626" y="36576"/>
                  </a:lnTo>
                  <a:lnTo>
                    <a:pt x="54864" y="36576"/>
                  </a:lnTo>
                  <a:lnTo>
                    <a:pt x="65532" y="33528"/>
                  </a:lnTo>
                  <a:lnTo>
                    <a:pt x="124955" y="23152"/>
                  </a:lnTo>
                  <a:lnTo>
                    <a:pt x="173177" y="16891"/>
                  </a:lnTo>
                  <a:lnTo>
                    <a:pt x="221589" y="12192"/>
                  </a:lnTo>
                  <a:lnTo>
                    <a:pt x="270141" y="8801"/>
                  </a:lnTo>
                  <a:lnTo>
                    <a:pt x="318770" y="6451"/>
                  </a:lnTo>
                  <a:lnTo>
                    <a:pt x="367411" y="4876"/>
                  </a:lnTo>
                  <a:lnTo>
                    <a:pt x="416052" y="3810"/>
                  </a:lnTo>
                  <a:lnTo>
                    <a:pt x="438150" y="3810"/>
                  </a:lnTo>
                  <a:lnTo>
                    <a:pt x="461010" y="4572"/>
                  </a:lnTo>
                  <a:lnTo>
                    <a:pt x="515239" y="5397"/>
                  </a:lnTo>
                  <a:lnTo>
                    <a:pt x="570014" y="7137"/>
                  </a:lnTo>
                  <a:lnTo>
                    <a:pt x="625005" y="10083"/>
                  </a:lnTo>
                  <a:lnTo>
                    <a:pt x="679881" y="14528"/>
                  </a:lnTo>
                  <a:lnTo>
                    <a:pt x="734288" y="20726"/>
                  </a:lnTo>
                  <a:lnTo>
                    <a:pt x="787908" y="28956"/>
                  </a:lnTo>
                  <a:lnTo>
                    <a:pt x="811530" y="33528"/>
                  </a:lnTo>
                  <a:lnTo>
                    <a:pt x="810768" y="33528"/>
                  </a:lnTo>
                  <a:lnTo>
                    <a:pt x="811530" y="33756"/>
                  </a:lnTo>
                  <a:lnTo>
                    <a:pt x="821436" y="36576"/>
                  </a:lnTo>
                  <a:lnTo>
                    <a:pt x="830859" y="38900"/>
                  </a:lnTo>
                  <a:lnTo>
                    <a:pt x="841286" y="42164"/>
                  </a:lnTo>
                  <a:lnTo>
                    <a:pt x="851496" y="46062"/>
                  </a:lnTo>
                  <a:lnTo>
                    <a:pt x="860298" y="50292"/>
                  </a:lnTo>
                  <a:lnTo>
                    <a:pt x="864870" y="53340"/>
                  </a:lnTo>
                  <a:lnTo>
                    <a:pt x="864870" y="52578"/>
                  </a:lnTo>
                  <a:lnTo>
                    <a:pt x="868680" y="55626"/>
                  </a:lnTo>
                  <a:lnTo>
                    <a:pt x="867918" y="55626"/>
                  </a:lnTo>
                  <a:lnTo>
                    <a:pt x="868680" y="56388"/>
                  </a:lnTo>
                  <a:lnTo>
                    <a:pt x="870966" y="58674"/>
                  </a:lnTo>
                  <a:lnTo>
                    <a:pt x="872490" y="61722"/>
                  </a:lnTo>
                  <a:lnTo>
                    <a:pt x="872490" y="55372"/>
                  </a:lnTo>
                  <a:lnTo>
                    <a:pt x="821220" y="32296"/>
                  </a:lnTo>
                  <a:lnTo>
                    <a:pt x="762000" y="20574"/>
                  </a:lnTo>
                  <a:lnTo>
                    <a:pt x="732282" y="16764"/>
                  </a:lnTo>
                  <a:lnTo>
                    <a:pt x="683006" y="11010"/>
                  </a:lnTo>
                  <a:lnTo>
                    <a:pt x="633069" y="6832"/>
                  </a:lnTo>
                  <a:lnTo>
                    <a:pt x="582841" y="3924"/>
                  </a:lnTo>
                  <a:lnTo>
                    <a:pt x="532714" y="2006"/>
                  </a:lnTo>
                  <a:lnTo>
                    <a:pt x="483108" y="762"/>
                  </a:lnTo>
                  <a:lnTo>
                    <a:pt x="461010" y="762"/>
                  </a:lnTo>
                  <a:lnTo>
                    <a:pt x="438150" y="0"/>
                  </a:lnTo>
                  <a:lnTo>
                    <a:pt x="416052" y="0"/>
                  </a:lnTo>
                  <a:lnTo>
                    <a:pt x="393954" y="762"/>
                  </a:lnTo>
                  <a:lnTo>
                    <a:pt x="344233" y="1752"/>
                  </a:lnTo>
                  <a:lnTo>
                    <a:pt x="294170" y="3619"/>
                  </a:lnTo>
                  <a:lnTo>
                    <a:pt x="243852" y="6591"/>
                  </a:lnTo>
                  <a:lnTo>
                    <a:pt x="194144" y="10883"/>
                  </a:lnTo>
                  <a:lnTo>
                    <a:pt x="144780" y="16764"/>
                  </a:lnTo>
                  <a:lnTo>
                    <a:pt x="129540" y="18288"/>
                  </a:lnTo>
                  <a:lnTo>
                    <a:pt x="89700" y="24942"/>
                  </a:lnTo>
                  <a:lnTo>
                    <a:pt x="27787" y="40767"/>
                  </a:lnTo>
                  <a:lnTo>
                    <a:pt x="0" y="61722"/>
                  </a:lnTo>
                  <a:lnTo>
                    <a:pt x="0" y="64008"/>
                  </a:lnTo>
                  <a:lnTo>
                    <a:pt x="0" y="65532"/>
                  </a:lnTo>
                  <a:lnTo>
                    <a:pt x="0" y="311658"/>
                  </a:lnTo>
                  <a:lnTo>
                    <a:pt x="762" y="313182"/>
                  </a:lnTo>
                  <a:lnTo>
                    <a:pt x="3048" y="316992"/>
                  </a:lnTo>
                  <a:lnTo>
                    <a:pt x="3810" y="317411"/>
                  </a:lnTo>
                  <a:lnTo>
                    <a:pt x="22098" y="327291"/>
                  </a:lnTo>
                  <a:lnTo>
                    <a:pt x="32613" y="332981"/>
                  </a:lnTo>
                  <a:lnTo>
                    <a:pt x="36576" y="334149"/>
                  </a:lnTo>
                  <a:lnTo>
                    <a:pt x="74930" y="345490"/>
                  </a:lnTo>
                  <a:lnTo>
                    <a:pt x="126542" y="354952"/>
                  </a:lnTo>
                  <a:lnTo>
                    <a:pt x="184010" y="361823"/>
                  </a:lnTo>
                  <a:lnTo>
                    <a:pt x="244030" y="366547"/>
                  </a:lnTo>
                  <a:lnTo>
                    <a:pt x="302653" y="369531"/>
                  </a:lnTo>
                  <a:lnTo>
                    <a:pt x="356933" y="371246"/>
                  </a:lnTo>
                  <a:lnTo>
                    <a:pt x="403237" y="372135"/>
                  </a:lnTo>
                  <a:lnTo>
                    <a:pt x="438150" y="372618"/>
                  </a:lnTo>
                  <a:lnTo>
                    <a:pt x="483108" y="372618"/>
                  </a:lnTo>
                  <a:lnTo>
                    <a:pt x="504444" y="371856"/>
                  </a:lnTo>
                  <a:lnTo>
                    <a:pt x="553186" y="370763"/>
                  </a:lnTo>
                  <a:lnTo>
                    <a:pt x="601878" y="368414"/>
                  </a:lnTo>
                  <a:lnTo>
                    <a:pt x="650519" y="364934"/>
                  </a:lnTo>
                  <a:lnTo>
                    <a:pt x="699058" y="360451"/>
                  </a:lnTo>
                  <a:lnTo>
                    <a:pt x="747522" y="355092"/>
                  </a:lnTo>
                  <a:lnTo>
                    <a:pt x="799376" y="345986"/>
                  </a:lnTo>
                  <a:lnTo>
                    <a:pt x="858443" y="328079"/>
                  </a:lnTo>
                  <a:lnTo>
                    <a:pt x="867918" y="320179"/>
                  </a:lnTo>
                  <a:lnTo>
                    <a:pt x="872490" y="316369"/>
                  </a:lnTo>
                  <a:lnTo>
                    <a:pt x="876300" y="313182"/>
                  </a:lnTo>
                  <a:lnTo>
                    <a:pt x="876300" y="67818"/>
                  </a:lnTo>
                  <a:lnTo>
                    <a:pt x="876300" y="64008"/>
                  </a:lnTo>
                  <a:lnTo>
                    <a:pt x="876300" y="60198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2890520" y="2480563"/>
            <a:ext cx="16319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5" dirty="0">
                <a:latin typeface="Arial MT"/>
                <a:cs typeface="Arial MT"/>
              </a:rPr>
              <a:t>C0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547366" y="2757677"/>
            <a:ext cx="876300" cy="372745"/>
            <a:chOff x="2547366" y="2757677"/>
            <a:chExt cx="876300" cy="372745"/>
          </a:xfrm>
        </p:grpSpPr>
        <p:pic>
          <p:nvPicPr>
            <p:cNvPr id="44" name="object 4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49652" y="2760725"/>
              <a:ext cx="872489" cy="367283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2547366" y="2757677"/>
              <a:ext cx="876300" cy="372745"/>
            </a:xfrm>
            <a:custGeom>
              <a:avLst/>
              <a:gdLst/>
              <a:ahLst/>
              <a:cxnLst/>
              <a:rect l="l" t="t" r="r" b="b"/>
              <a:pathLst>
                <a:path w="876300" h="372744">
                  <a:moveTo>
                    <a:pt x="876300" y="59436"/>
                  </a:moveTo>
                  <a:lnTo>
                    <a:pt x="872490" y="56769"/>
                  </a:lnTo>
                  <a:lnTo>
                    <a:pt x="872490" y="60960"/>
                  </a:lnTo>
                  <a:lnTo>
                    <a:pt x="872490" y="63246"/>
                  </a:lnTo>
                  <a:lnTo>
                    <a:pt x="872490" y="65532"/>
                  </a:lnTo>
                  <a:lnTo>
                    <a:pt x="872490" y="71882"/>
                  </a:lnTo>
                  <a:lnTo>
                    <a:pt x="872490" y="311658"/>
                  </a:lnTo>
                  <a:lnTo>
                    <a:pt x="870966" y="314706"/>
                  </a:lnTo>
                  <a:lnTo>
                    <a:pt x="870966" y="313944"/>
                  </a:lnTo>
                  <a:lnTo>
                    <a:pt x="867918" y="316992"/>
                  </a:lnTo>
                  <a:lnTo>
                    <a:pt x="868680" y="316992"/>
                  </a:lnTo>
                  <a:lnTo>
                    <a:pt x="864870" y="320040"/>
                  </a:lnTo>
                  <a:lnTo>
                    <a:pt x="860298" y="323088"/>
                  </a:lnTo>
                  <a:lnTo>
                    <a:pt x="860298" y="322326"/>
                  </a:lnTo>
                  <a:lnTo>
                    <a:pt x="854202" y="325374"/>
                  </a:lnTo>
                  <a:lnTo>
                    <a:pt x="802093" y="340588"/>
                  </a:lnTo>
                  <a:lnTo>
                    <a:pt x="753668" y="349694"/>
                  </a:lnTo>
                  <a:lnTo>
                    <a:pt x="703224" y="356260"/>
                  </a:lnTo>
                  <a:lnTo>
                    <a:pt x="651903" y="360832"/>
                  </a:lnTo>
                  <a:lnTo>
                    <a:pt x="600887" y="363969"/>
                  </a:lnTo>
                  <a:lnTo>
                    <a:pt x="551345" y="366191"/>
                  </a:lnTo>
                  <a:lnTo>
                    <a:pt x="504444" y="368046"/>
                  </a:lnTo>
                  <a:lnTo>
                    <a:pt x="413677" y="368147"/>
                  </a:lnTo>
                  <a:lnTo>
                    <a:pt x="365074" y="367588"/>
                  </a:lnTo>
                  <a:lnTo>
                    <a:pt x="317004" y="366255"/>
                  </a:lnTo>
                  <a:lnTo>
                    <a:pt x="268249" y="363918"/>
                  </a:lnTo>
                  <a:lnTo>
                    <a:pt x="219570" y="360438"/>
                  </a:lnTo>
                  <a:lnTo>
                    <a:pt x="171272" y="355638"/>
                  </a:lnTo>
                  <a:lnTo>
                    <a:pt x="123647" y="349351"/>
                  </a:lnTo>
                  <a:lnTo>
                    <a:pt x="76962" y="341376"/>
                  </a:lnTo>
                  <a:lnTo>
                    <a:pt x="54864" y="336804"/>
                  </a:lnTo>
                  <a:lnTo>
                    <a:pt x="55626" y="336804"/>
                  </a:lnTo>
                  <a:lnTo>
                    <a:pt x="45720" y="333756"/>
                  </a:lnTo>
                  <a:lnTo>
                    <a:pt x="36576" y="331470"/>
                  </a:lnTo>
                  <a:lnTo>
                    <a:pt x="37338" y="331470"/>
                  </a:lnTo>
                  <a:lnTo>
                    <a:pt x="28956" y="328422"/>
                  </a:lnTo>
                  <a:lnTo>
                    <a:pt x="22098" y="325374"/>
                  </a:lnTo>
                  <a:lnTo>
                    <a:pt x="22860" y="325374"/>
                  </a:lnTo>
                  <a:lnTo>
                    <a:pt x="16764" y="322326"/>
                  </a:lnTo>
                  <a:lnTo>
                    <a:pt x="16764" y="323088"/>
                  </a:lnTo>
                  <a:lnTo>
                    <a:pt x="12192" y="320040"/>
                  </a:lnTo>
                  <a:lnTo>
                    <a:pt x="8382" y="316992"/>
                  </a:lnTo>
                  <a:lnTo>
                    <a:pt x="6096" y="313944"/>
                  </a:lnTo>
                  <a:lnTo>
                    <a:pt x="6096" y="314706"/>
                  </a:lnTo>
                  <a:lnTo>
                    <a:pt x="3810" y="310134"/>
                  </a:lnTo>
                  <a:lnTo>
                    <a:pt x="3810" y="71374"/>
                  </a:lnTo>
                  <a:lnTo>
                    <a:pt x="22098" y="83502"/>
                  </a:lnTo>
                  <a:lnTo>
                    <a:pt x="23964" y="84747"/>
                  </a:lnTo>
                  <a:lnTo>
                    <a:pt x="36576" y="88811"/>
                  </a:lnTo>
                  <a:lnTo>
                    <a:pt x="89433" y="102209"/>
                  </a:lnTo>
                  <a:lnTo>
                    <a:pt x="129540" y="108966"/>
                  </a:lnTo>
                  <a:lnTo>
                    <a:pt x="144780" y="110490"/>
                  </a:lnTo>
                  <a:lnTo>
                    <a:pt x="194017" y="116293"/>
                  </a:lnTo>
                  <a:lnTo>
                    <a:pt x="243967" y="120472"/>
                  </a:lnTo>
                  <a:lnTo>
                    <a:pt x="294220" y="123355"/>
                  </a:lnTo>
                  <a:lnTo>
                    <a:pt x="344347" y="125260"/>
                  </a:lnTo>
                  <a:lnTo>
                    <a:pt x="393954" y="126492"/>
                  </a:lnTo>
                  <a:lnTo>
                    <a:pt x="483108" y="126492"/>
                  </a:lnTo>
                  <a:lnTo>
                    <a:pt x="532726" y="125247"/>
                  </a:lnTo>
                  <a:lnTo>
                    <a:pt x="582841" y="123329"/>
                  </a:lnTo>
                  <a:lnTo>
                    <a:pt x="633056" y="120434"/>
                  </a:lnTo>
                  <a:lnTo>
                    <a:pt x="683006" y="116255"/>
                  </a:lnTo>
                  <a:lnTo>
                    <a:pt x="732282" y="110490"/>
                  </a:lnTo>
                  <a:lnTo>
                    <a:pt x="747522" y="108966"/>
                  </a:lnTo>
                  <a:lnTo>
                    <a:pt x="787488" y="102235"/>
                  </a:lnTo>
                  <a:lnTo>
                    <a:pt x="853186" y="84582"/>
                  </a:lnTo>
                  <a:lnTo>
                    <a:pt x="868680" y="74383"/>
                  </a:lnTo>
                  <a:lnTo>
                    <a:pt x="872490" y="71882"/>
                  </a:lnTo>
                  <a:lnTo>
                    <a:pt x="872490" y="65532"/>
                  </a:lnTo>
                  <a:lnTo>
                    <a:pt x="870966" y="68580"/>
                  </a:lnTo>
                  <a:lnTo>
                    <a:pt x="867918" y="71628"/>
                  </a:lnTo>
                  <a:lnTo>
                    <a:pt x="868680" y="71628"/>
                  </a:lnTo>
                  <a:lnTo>
                    <a:pt x="864870" y="74676"/>
                  </a:lnTo>
                  <a:lnTo>
                    <a:pt x="864870" y="73914"/>
                  </a:lnTo>
                  <a:lnTo>
                    <a:pt x="860298" y="76962"/>
                  </a:lnTo>
                  <a:lnTo>
                    <a:pt x="810044" y="93192"/>
                  </a:lnTo>
                  <a:lnTo>
                    <a:pt x="760793" y="103073"/>
                  </a:lnTo>
                  <a:lnTo>
                    <a:pt x="708355" y="110185"/>
                  </a:lnTo>
                  <a:lnTo>
                    <a:pt x="654608" y="115100"/>
                  </a:lnTo>
                  <a:lnTo>
                    <a:pt x="601446" y="118325"/>
                  </a:lnTo>
                  <a:lnTo>
                    <a:pt x="550760" y="120421"/>
                  </a:lnTo>
                  <a:lnTo>
                    <a:pt x="504444" y="121920"/>
                  </a:lnTo>
                  <a:lnTo>
                    <a:pt x="483108" y="122682"/>
                  </a:lnTo>
                  <a:lnTo>
                    <a:pt x="461010" y="122682"/>
                  </a:lnTo>
                  <a:lnTo>
                    <a:pt x="411556" y="122478"/>
                  </a:lnTo>
                  <a:lnTo>
                    <a:pt x="360692" y="121754"/>
                  </a:lnTo>
                  <a:lnTo>
                    <a:pt x="308940" y="120230"/>
                  </a:lnTo>
                  <a:lnTo>
                    <a:pt x="256806" y="117640"/>
                  </a:lnTo>
                  <a:lnTo>
                    <a:pt x="204812" y="113665"/>
                  </a:lnTo>
                  <a:lnTo>
                    <a:pt x="153479" y="108038"/>
                  </a:lnTo>
                  <a:lnTo>
                    <a:pt x="103327" y="100482"/>
                  </a:lnTo>
                  <a:lnTo>
                    <a:pt x="54864" y="90678"/>
                  </a:lnTo>
                  <a:lnTo>
                    <a:pt x="36576" y="85344"/>
                  </a:lnTo>
                  <a:lnTo>
                    <a:pt x="37338" y="85344"/>
                  </a:lnTo>
                  <a:lnTo>
                    <a:pt x="28956" y="83058"/>
                  </a:lnTo>
                  <a:lnTo>
                    <a:pt x="22098" y="80010"/>
                  </a:lnTo>
                  <a:lnTo>
                    <a:pt x="22860" y="80010"/>
                  </a:lnTo>
                  <a:lnTo>
                    <a:pt x="16764" y="76962"/>
                  </a:lnTo>
                  <a:lnTo>
                    <a:pt x="12192" y="73914"/>
                  </a:lnTo>
                  <a:lnTo>
                    <a:pt x="12192" y="74676"/>
                  </a:lnTo>
                  <a:lnTo>
                    <a:pt x="8382" y="71628"/>
                  </a:lnTo>
                  <a:lnTo>
                    <a:pt x="6096" y="68580"/>
                  </a:lnTo>
                  <a:lnTo>
                    <a:pt x="4572" y="65532"/>
                  </a:lnTo>
                  <a:lnTo>
                    <a:pt x="4572" y="66294"/>
                  </a:lnTo>
                  <a:lnTo>
                    <a:pt x="3810" y="64770"/>
                  </a:lnTo>
                  <a:lnTo>
                    <a:pt x="3810" y="63246"/>
                  </a:lnTo>
                  <a:lnTo>
                    <a:pt x="3810" y="62484"/>
                  </a:lnTo>
                  <a:lnTo>
                    <a:pt x="6096" y="57912"/>
                  </a:lnTo>
                  <a:lnTo>
                    <a:pt x="6096" y="58674"/>
                  </a:lnTo>
                  <a:lnTo>
                    <a:pt x="8382" y="55626"/>
                  </a:lnTo>
                  <a:lnTo>
                    <a:pt x="12192" y="52578"/>
                  </a:lnTo>
                  <a:lnTo>
                    <a:pt x="16764" y="49530"/>
                  </a:lnTo>
                  <a:lnTo>
                    <a:pt x="22098" y="47536"/>
                  </a:lnTo>
                  <a:lnTo>
                    <a:pt x="22860" y="47244"/>
                  </a:lnTo>
                  <a:lnTo>
                    <a:pt x="22098" y="47244"/>
                  </a:lnTo>
                  <a:lnTo>
                    <a:pt x="28956" y="44196"/>
                  </a:lnTo>
                  <a:lnTo>
                    <a:pt x="36576" y="41427"/>
                  </a:lnTo>
                  <a:lnTo>
                    <a:pt x="37338" y="41148"/>
                  </a:lnTo>
                  <a:lnTo>
                    <a:pt x="36576" y="41148"/>
                  </a:lnTo>
                  <a:lnTo>
                    <a:pt x="45720" y="38862"/>
                  </a:lnTo>
                  <a:lnTo>
                    <a:pt x="54864" y="36055"/>
                  </a:lnTo>
                  <a:lnTo>
                    <a:pt x="55626" y="35814"/>
                  </a:lnTo>
                  <a:lnTo>
                    <a:pt x="54864" y="35814"/>
                  </a:lnTo>
                  <a:lnTo>
                    <a:pt x="65532" y="33528"/>
                  </a:lnTo>
                  <a:lnTo>
                    <a:pt x="124104" y="22923"/>
                  </a:lnTo>
                  <a:lnTo>
                    <a:pt x="172288" y="16573"/>
                  </a:lnTo>
                  <a:lnTo>
                    <a:pt x="221157" y="11899"/>
                  </a:lnTo>
                  <a:lnTo>
                    <a:pt x="270332" y="8597"/>
                  </a:lnTo>
                  <a:lnTo>
                    <a:pt x="319455" y="6362"/>
                  </a:lnTo>
                  <a:lnTo>
                    <a:pt x="368147" y="4864"/>
                  </a:lnTo>
                  <a:lnTo>
                    <a:pt x="413677" y="3873"/>
                  </a:lnTo>
                  <a:lnTo>
                    <a:pt x="461010" y="3810"/>
                  </a:lnTo>
                  <a:lnTo>
                    <a:pt x="516026" y="4965"/>
                  </a:lnTo>
                  <a:lnTo>
                    <a:pt x="570623" y="6883"/>
                  </a:lnTo>
                  <a:lnTo>
                    <a:pt x="624941" y="9855"/>
                  </a:lnTo>
                  <a:lnTo>
                    <a:pt x="679157" y="14185"/>
                  </a:lnTo>
                  <a:lnTo>
                    <a:pt x="733425" y="20205"/>
                  </a:lnTo>
                  <a:lnTo>
                    <a:pt x="787908" y="28194"/>
                  </a:lnTo>
                  <a:lnTo>
                    <a:pt x="800100" y="31242"/>
                  </a:lnTo>
                  <a:lnTo>
                    <a:pt x="811530" y="33528"/>
                  </a:lnTo>
                  <a:lnTo>
                    <a:pt x="810768" y="33528"/>
                  </a:lnTo>
                  <a:lnTo>
                    <a:pt x="811530" y="33693"/>
                  </a:lnTo>
                  <a:lnTo>
                    <a:pt x="821436" y="35814"/>
                  </a:lnTo>
                  <a:lnTo>
                    <a:pt x="832104" y="38976"/>
                  </a:lnTo>
                  <a:lnTo>
                    <a:pt x="843749" y="42811"/>
                  </a:lnTo>
                  <a:lnTo>
                    <a:pt x="855091" y="47345"/>
                  </a:lnTo>
                  <a:lnTo>
                    <a:pt x="864870" y="52578"/>
                  </a:lnTo>
                  <a:lnTo>
                    <a:pt x="868680" y="55626"/>
                  </a:lnTo>
                  <a:lnTo>
                    <a:pt x="867918" y="55626"/>
                  </a:lnTo>
                  <a:lnTo>
                    <a:pt x="868680" y="56388"/>
                  </a:lnTo>
                  <a:lnTo>
                    <a:pt x="870966" y="58674"/>
                  </a:lnTo>
                  <a:lnTo>
                    <a:pt x="870966" y="57912"/>
                  </a:lnTo>
                  <a:lnTo>
                    <a:pt x="872490" y="60960"/>
                  </a:lnTo>
                  <a:lnTo>
                    <a:pt x="872490" y="56769"/>
                  </a:lnTo>
                  <a:lnTo>
                    <a:pt x="852944" y="43027"/>
                  </a:lnTo>
                  <a:lnTo>
                    <a:pt x="814197" y="30060"/>
                  </a:lnTo>
                  <a:lnTo>
                    <a:pt x="764209" y="20116"/>
                  </a:lnTo>
                  <a:lnTo>
                    <a:pt x="707148" y="12776"/>
                  </a:lnTo>
                  <a:lnTo>
                    <a:pt x="647153" y="7607"/>
                  </a:lnTo>
                  <a:lnTo>
                    <a:pt x="588391" y="4165"/>
                  </a:lnTo>
                  <a:lnTo>
                    <a:pt x="535000" y="2044"/>
                  </a:lnTo>
                  <a:lnTo>
                    <a:pt x="491159" y="800"/>
                  </a:lnTo>
                  <a:lnTo>
                    <a:pt x="461010" y="0"/>
                  </a:lnTo>
                  <a:lnTo>
                    <a:pt x="413677" y="76"/>
                  </a:lnTo>
                  <a:lnTo>
                    <a:pt x="339725" y="2133"/>
                  </a:lnTo>
                  <a:lnTo>
                    <a:pt x="287769" y="4152"/>
                  </a:lnTo>
                  <a:lnTo>
                    <a:pt x="231267" y="7366"/>
                  </a:lnTo>
                  <a:lnTo>
                    <a:pt x="173736" y="12204"/>
                  </a:lnTo>
                  <a:lnTo>
                    <a:pt x="118643" y="19100"/>
                  </a:lnTo>
                  <a:lnTo>
                    <a:pt x="69507" y="28473"/>
                  </a:lnTo>
                  <a:lnTo>
                    <a:pt x="29806" y="40767"/>
                  </a:lnTo>
                  <a:lnTo>
                    <a:pt x="0" y="61722"/>
                  </a:lnTo>
                  <a:lnTo>
                    <a:pt x="0" y="63246"/>
                  </a:lnTo>
                  <a:lnTo>
                    <a:pt x="0" y="65532"/>
                  </a:lnTo>
                  <a:lnTo>
                    <a:pt x="0" y="310896"/>
                  </a:lnTo>
                  <a:lnTo>
                    <a:pt x="762" y="313182"/>
                  </a:lnTo>
                  <a:lnTo>
                    <a:pt x="3048" y="316230"/>
                  </a:lnTo>
                  <a:lnTo>
                    <a:pt x="3810" y="317182"/>
                  </a:lnTo>
                  <a:lnTo>
                    <a:pt x="6096" y="320040"/>
                  </a:lnTo>
                  <a:lnTo>
                    <a:pt x="54864" y="339953"/>
                  </a:lnTo>
                  <a:lnTo>
                    <a:pt x="100279" y="349529"/>
                  </a:lnTo>
                  <a:lnTo>
                    <a:pt x="144780" y="356616"/>
                  </a:lnTo>
                  <a:lnTo>
                    <a:pt x="160782" y="358140"/>
                  </a:lnTo>
                  <a:lnTo>
                    <a:pt x="211455" y="363524"/>
                  </a:lnTo>
                  <a:lnTo>
                    <a:pt x="262559" y="367271"/>
                  </a:lnTo>
                  <a:lnTo>
                    <a:pt x="313842" y="369798"/>
                  </a:lnTo>
                  <a:lnTo>
                    <a:pt x="365074" y="371449"/>
                  </a:lnTo>
                  <a:lnTo>
                    <a:pt x="416052" y="372618"/>
                  </a:lnTo>
                  <a:lnTo>
                    <a:pt x="438150" y="371856"/>
                  </a:lnTo>
                  <a:lnTo>
                    <a:pt x="504444" y="371856"/>
                  </a:lnTo>
                  <a:lnTo>
                    <a:pt x="553161" y="370179"/>
                  </a:lnTo>
                  <a:lnTo>
                    <a:pt x="601891" y="367906"/>
                  </a:lnTo>
                  <a:lnTo>
                    <a:pt x="650570" y="364718"/>
                  </a:lnTo>
                  <a:lnTo>
                    <a:pt x="699135" y="360299"/>
                  </a:lnTo>
                  <a:lnTo>
                    <a:pt x="747522" y="354330"/>
                  </a:lnTo>
                  <a:lnTo>
                    <a:pt x="788670" y="347472"/>
                  </a:lnTo>
                  <a:lnTo>
                    <a:pt x="828408" y="338442"/>
                  </a:lnTo>
                  <a:lnTo>
                    <a:pt x="841248" y="334518"/>
                  </a:lnTo>
                  <a:lnTo>
                    <a:pt x="848868" y="332232"/>
                  </a:lnTo>
                  <a:lnTo>
                    <a:pt x="855726" y="329184"/>
                  </a:lnTo>
                  <a:lnTo>
                    <a:pt x="861822" y="326136"/>
                  </a:lnTo>
                  <a:lnTo>
                    <a:pt x="867156" y="323088"/>
                  </a:lnTo>
                  <a:lnTo>
                    <a:pt x="868680" y="321868"/>
                  </a:lnTo>
                  <a:lnTo>
                    <a:pt x="870966" y="320040"/>
                  </a:lnTo>
                  <a:lnTo>
                    <a:pt x="872490" y="318135"/>
                  </a:lnTo>
                  <a:lnTo>
                    <a:pt x="874014" y="316230"/>
                  </a:lnTo>
                  <a:lnTo>
                    <a:pt x="876300" y="313182"/>
                  </a:lnTo>
                  <a:lnTo>
                    <a:pt x="876300" y="67056"/>
                  </a:lnTo>
                  <a:lnTo>
                    <a:pt x="876300" y="63246"/>
                  </a:lnTo>
                  <a:lnTo>
                    <a:pt x="876300" y="59436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2920238" y="2894329"/>
            <a:ext cx="16319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5" dirty="0">
                <a:latin typeface="Arial MT"/>
                <a:cs typeface="Arial MT"/>
              </a:rPr>
              <a:t>C1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2593848" y="3492246"/>
            <a:ext cx="876300" cy="372110"/>
            <a:chOff x="2593848" y="3492246"/>
            <a:chExt cx="876300" cy="372110"/>
          </a:xfrm>
        </p:grpSpPr>
        <p:pic>
          <p:nvPicPr>
            <p:cNvPr id="48" name="object 4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595372" y="3494532"/>
              <a:ext cx="872489" cy="36804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593848" y="3492246"/>
              <a:ext cx="876300" cy="372110"/>
            </a:xfrm>
            <a:custGeom>
              <a:avLst/>
              <a:gdLst/>
              <a:ahLst/>
              <a:cxnLst/>
              <a:rect l="l" t="t" r="r" b="b"/>
              <a:pathLst>
                <a:path w="876300" h="372110">
                  <a:moveTo>
                    <a:pt x="876300" y="60960"/>
                  </a:moveTo>
                  <a:lnTo>
                    <a:pt x="875538" y="59436"/>
                  </a:lnTo>
                  <a:lnTo>
                    <a:pt x="872490" y="57251"/>
                  </a:lnTo>
                  <a:lnTo>
                    <a:pt x="872490" y="62484"/>
                  </a:lnTo>
                  <a:lnTo>
                    <a:pt x="872490" y="63246"/>
                  </a:lnTo>
                  <a:lnTo>
                    <a:pt x="872490" y="64008"/>
                  </a:lnTo>
                  <a:lnTo>
                    <a:pt x="870204" y="68580"/>
                  </a:lnTo>
                  <a:lnTo>
                    <a:pt x="867918" y="71628"/>
                  </a:lnTo>
                  <a:lnTo>
                    <a:pt x="867918" y="70866"/>
                  </a:lnTo>
                  <a:lnTo>
                    <a:pt x="864108" y="73914"/>
                  </a:lnTo>
                  <a:lnTo>
                    <a:pt x="859536" y="76962"/>
                  </a:lnTo>
                  <a:lnTo>
                    <a:pt x="853440" y="80010"/>
                  </a:lnTo>
                  <a:lnTo>
                    <a:pt x="854202" y="80010"/>
                  </a:lnTo>
                  <a:lnTo>
                    <a:pt x="847344" y="82296"/>
                  </a:lnTo>
                  <a:lnTo>
                    <a:pt x="830580" y="88392"/>
                  </a:lnTo>
                  <a:lnTo>
                    <a:pt x="830580" y="87630"/>
                  </a:lnTo>
                  <a:lnTo>
                    <a:pt x="775944" y="100291"/>
                  </a:lnTo>
                  <a:lnTo>
                    <a:pt x="730758" y="106680"/>
                  </a:lnTo>
                  <a:lnTo>
                    <a:pt x="714756" y="108966"/>
                  </a:lnTo>
                  <a:lnTo>
                    <a:pt x="715518" y="108966"/>
                  </a:lnTo>
                  <a:lnTo>
                    <a:pt x="698754" y="110490"/>
                  </a:lnTo>
                  <a:lnTo>
                    <a:pt x="633298" y="116116"/>
                  </a:lnTo>
                  <a:lnTo>
                    <a:pt x="567690" y="119634"/>
                  </a:lnTo>
                  <a:lnTo>
                    <a:pt x="546354" y="120396"/>
                  </a:lnTo>
                  <a:lnTo>
                    <a:pt x="547116" y="120396"/>
                  </a:lnTo>
                  <a:lnTo>
                    <a:pt x="525780" y="121158"/>
                  </a:lnTo>
                  <a:lnTo>
                    <a:pt x="476605" y="122174"/>
                  </a:lnTo>
                  <a:lnTo>
                    <a:pt x="426707" y="122529"/>
                  </a:lnTo>
                  <a:lnTo>
                    <a:pt x="376301" y="122110"/>
                  </a:lnTo>
                  <a:lnTo>
                    <a:pt x="325628" y="120777"/>
                  </a:lnTo>
                  <a:lnTo>
                    <a:pt x="274916" y="118402"/>
                  </a:lnTo>
                  <a:lnTo>
                    <a:pt x="224383" y="114871"/>
                  </a:lnTo>
                  <a:lnTo>
                    <a:pt x="174269" y="110045"/>
                  </a:lnTo>
                  <a:lnTo>
                    <a:pt x="124790" y="103797"/>
                  </a:lnTo>
                  <a:lnTo>
                    <a:pt x="76200" y="96012"/>
                  </a:lnTo>
                  <a:lnTo>
                    <a:pt x="64770" y="92964"/>
                  </a:lnTo>
                  <a:lnTo>
                    <a:pt x="65532" y="92964"/>
                  </a:lnTo>
                  <a:lnTo>
                    <a:pt x="54864" y="90678"/>
                  </a:lnTo>
                  <a:lnTo>
                    <a:pt x="44958" y="87630"/>
                  </a:lnTo>
                  <a:lnTo>
                    <a:pt x="44958" y="88392"/>
                  </a:lnTo>
                  <a:lnTo>
                    <a:pt x="36576" y="85344"/>
                  </a:lnTo>
                  <a:lnTo>
                    <a:pt x="28956" y="82296"/>
                  </a:lnTo>
                  <a:lnTo>
                    <a:pt x="22098" y="80010"/>
                  </a:lnTo>
                  <a:lnTo>
                    <a:pt x="16002" y="76962"/>
                  </a:lnTo>
                  <a:lnTo>
                    <a:pt x="11430" y="73914"/>
                  </a:lnTo>
                  <a:lnTo>
                    <a:pt x="7620" y="70866"/>
                  </a:lnTo>
                  <a:lnTo>
                    <a:pt x="7620" y="71628"/>
                  </a:lnTo>
                  <a:lnTo>
                    <a:pt x="5334" y="68580"/>
                  </a:lnTo>
                  <a:lnTo>
                    <a:pt x="3810" y="65532"/>
                  </a:lnTo>
                  <a:lnTo>
                    <a:pt x="3810" y="63246"/>
                  </a:lnTo>
                  <a:lnTo>
                    <a:pt x="3810" y="60960"/>
                  </a:lnTo>
                  <a:lnTo>
                    <a:pt x="5334" y="57912"/>
                  </a:lnTo>
                  <a:lnTo>
                    <a:pt x="7620" y="55626"/>
                  </a:lnTo>
                  <a:lnTo>
                    <a:pt x="8382" y="55016"/>
                  </a:lnTo>
                  <a:lnTo>
                    <a:pt x="11430" y="52578"/>
                  </a:lnTo>
                  <a:lnTo>
                    <a:pt x="54864" y="35814"/>
                  </a:lnTo>
                  <a:lnTo>
                    <a:pt x="64770" y="33693"/>
                  </a:lnTo>
                  <a:lnTo>
                    <a:pt x="65532" y="33528"/>
                  </a:lnTo>
                  <a:lnTo>
                    <a:pt x="64770" y="33528"/>
                  </a:lnTo>
                  <a:lnTo>
                    <a:pt x="76200" y="30480"/>
                  </a:lnTo>
                  <a:lnTo>
                    <a:pt x="136791" y="20828"/>
                  </a:lnTo>
                  <a:lnTo>
                    <a:pt x="185762" y="15024"/>
                  </a:lnTo>
                  <a:lnTo>
                    <a:pt x="235127" y="10617"/>
                  </a:lnTo>
                  <a:lnTo>
                    <a:pt x="284746" y="7454"/>
                  </a:lnTo>
                  <a:lnTo>
                    <a:pt x="334441" y="5359"/>
                  </a:lnTo>
                  <a:lnTo>
                    <a:pt x="384048" y="4165"/>
                  </a:lnTo>
                  <a:lnTo>
                    <a:pt x="426097" y="3771"/>
                  </a:lnTo>
                  <a:lnTo>
                    <a:pt x="482346" y="3810"/>
                  </a:lnTo>
                  <a:lnTo>
                    <a:pt x="504444" y="4572"/>
                  </a:lnTo>
                  <a:lnTo>
                    <a:pt x="525780" y="4572"/>
                  </a:lnTo>
                  <a:lnTo>
                    <a:pt x="576376" y="7150"/>
                  </a:lnTo>
                  <a:lnTo>
                    <a:pt x="629551" y="10134"/>
                  </a:lnTo>
                  <a:lnTo>
                    <a:pt x="683869" y="14287"/>
                  </a:lnTo>
                  <a:lnTo>
                    <a:pt x="737844" y="20345"/>
                  </a:lnTo>
                  <a:lnTo>
                    <a:pt x="790028" y="29044"/>
                  </a:lnTo>
                  <a:lnTo>
                    <a:pt x="838962" y="41148"/>
                  </a:lnTo>
                  <a:lnTo>
                    <a:pt x="847344" y="44196"/>
                  </a:lnTo>
                  <a:lnTo>
                    <a:pt x="854202" y="46482"/>
                  </a:lnTo>
                  <a:lnTo>
                    <a:pt x="853440" y="46482"/>
                  </a:lnTo>
                  <a:lnTo>
                    <a:pt x="854202" y="46863"/>
                  </a:lnTo>
                  <a:lnTo>
                    <a:pt x="859536" y="49530"/>
                  </a:lnTo>
                  <a:lnTo>
                    <a:pt x="864108" y="52578"/>
                  </a:lnTo>
                  <a:lnTo>
                    <a:pt x="867918" y="55626"/>
                  </a:lnTo>
                  <a:lnTo>
                    <a:pt x="867918" y="54864"/>
                  </a:lnTo>
                  <a:lnTo>
                    <a:pt x="870204" y="57912"/>
                  </a:lnTo>
                  <a:lnTo>
                    <a:pt x="872490" y="62484"/>
                  </a:lnTo>
                  <a:lnTo>
                    <a:pt x="872490" y="57251"/>
                  </a:lnTo>
                  <a:lnTo>
                    <a:pt x="814184" y="30073"/>
                  </a:lnTo>
                  <a:lnTo>
                    <a:pt x="764095" y="20040"/>
                  </a:lnTo>
                  <a:lnTo>
                    <a:pt x="706755" y="12573"/>
                  </a:lnTo>
                  <a:lnTo>
                    <a:pt x="646404" y="7277"/>
                  </a:lnTo>
                  <a:lnTo>
                    <a:pt x="587324" y="3771"/>
                  </a:lnTo>
                  <a:lnTo>
                    <a:pt x="533755" y="1651"/>
                  </a:lnTo>
                  <a:lnTo>
                    <a:pt x="489978" y="533"/>
                  </a:lnTo>
                  <a:lnTo>
                    <a:pt x="460248" y="0"/>
                  </a:lnTo>
                  <a:lnTo>
                    <a:pt x="415290" y="0"/>
                  </a:lnTo>
                  <a:lnTo>
                    <a:pt x="375818" y="927"/>
                  </a:lnTo>
                  <a:lnTo>
                    <a:pt x="325158" y="2324"/>
                  </a:lnTo>
                  <a:lnTo>
                    <a:pt x="265582" y="4876"/>
                  </a:lnTo>
                  <a:lnTo>
                    <a:pt x="202323" y="9169"/>
                  </a:lnTo>
                  <a:lnTo>
                    <a:pt x="139865" y="15786"/>
                  </a:lnTo>
                  <a:lnTo>
                    <a:pt x="82702" y="25323"/>
                  </a:lnTo>
                  <a:lnTo>
                    <a:pt x="35344" y="38417"/>
                  </a:lnTo>
                  <a:lnTo>
                    <a:pt x="0" y="59436"/>
                  </a:lnTo>
                  <a:lnTo>
                    <a:pt x="0" y="63246"/>
                  </a:lnTo>
                  <a:lnTo>
                    <a:pt x="0" y="67056"/>
                  </a:lnTo>
                  <a:lnTo>
                    <a:pt x="0" y="312420"/>
                  </a:lnTo>
                  <a:lnTo>
                    <a:pt x="2286" y="316230"/>
                  </a:lnTo>
                  <a:lnTo>
                    <a:pt x="3810" y="317754"/>
                  </a:lnTo>
                  <a:lnTo>
                    <a:pt x="5334" y="319278"/>
                  </a:lnTo>
                  <a:lnTo>
                    <a:pt x="29845" y="332816"/>
                  </a:lnTo>
                  <a:lnTo>
                    <a:pt x="64439" y="342747"/>
                  </a:lnTo>
                  <a:lnTo>
                    <a:pt x="64770" y="342811"/>
                  </a:lnTo>
                  <a:lnTo>
                    <a:pt x="64770" y="339090"/>
                  </a:lnTo>
                  <a:lnTo>
                    <a:pt x="64770" y="338874"/>
                  </a:lnTo>
                  <a:lnTo>
                    <a:pt x="54864" y="336042"/>
                  </a:lnTo>
                  <a:lnTo>
                    <a:pt x="45427" y="333730"/>
                  </a:lnTo>
                  <a:lnTo>
                    <a:pt x="35001" y="330466"/>
                  </a:lnTo>
                  <a:lnTo>
                    <a:pt x="24790" y="326567"/>
                  </a:lnTo>
                  <a:lnTo>
                    <a:pt x="16002" y="322326"/>
                  </a:lnTo>
                  <a:lnTo>
                    <a:pt x="11430" y="319278"/>
                  </a:lnTo>
                  <a:lnTo>
                    <a:pt x="11430" y="320040"/>
                  </a:lnTo>
                  <a:lnTo>
                    <a:pt x="7620" y="316992"/>
                  </a:lnTo>
                  <a:lnTo>
                    <a:pt x="5334" y="313944"/>
                  </a:lnTo>
                  <a:lnTo>
                    <a:pt x="3810" y="310896"/>
                  </a:lnTo>
                  <a:lnTo>
                    <a:pt x="3810" y="69761"/>
                  </a:lnTo>
                  <a:lnTo>
                    <a:pt x="23202" y="83464"/>
                  </a:lnTo>
                  <a:lnTo>
                    <a:pt x="61887" y="96443"/>
                  </a:lnTo>
                  <a:lnTo>
                    <a:pt x="111874" y="106426"/>
                  </a:lnTo>
                  <a:lnTo>
                    <a:pt x="168986" y="113830"/>
                  </a:lnTo>
                  <a:lnTo>
                    <a:pt x="229057" y="119049"/>
                  </a:lnTo>
                  <a:lnTo>
                    <a:pt x="287883" y="122504"/>
                  </a:lnTo>
                  <a:lnTo>
                    <a:pt x="341325" y="124625"/>
                  </a:lnTo>
                  <a:lnTo>
                    <a:pt x="385178" y="125818"/>
                  </a:lnTo>
                  <a:lnTo>
                    <a:pt x="415290" y="126492"/>
                  </a:lnTo>
                  <a:lnTo>
                    <a:pt x="460248" y="126492"/>
                  </a:lnTo>
                  <a:lnTo>
                    <a:pt x="490385" y="125691"/>
                  </a:lnTo>
                  <a:lnTo>
                    <a:pt x="534250" y="124472"/>
                  </a:lnTo>
                  <a:lnTo>
                    <a:pt x="547116" y="123964"/>
                  </a:lnTo>
                  <a:lnTo>
                    <a:pt x="587654" y="122377"/>
                  </a:lnTo>
                  <a:lnTo>
                    <a:pt x="646455" y="118973"/>
                  </a:lnTo>
                  <a:lnTo>
                    <a:pt x="706475" y="113830"/>
                  </a:lnTo>
                  <a:lnTo>
                    <a:pt x="763549" y="106502"/>
                  </a:lnTo>
                  <a:lnTo>
                    <a:pt x="813536" y="96558"/>
                  </a:lnTo>
                  <a:lnTo>
                    <a:pt x="852246" y="83566"/>
                  </a:lnTo>
                  <a:lnTo>
                    <a:pt x="872490" y="69227"/>
                  </a:lnTo>
                  <a:lnTo>
                    <a:pt x="872490" y="310134"/>
                  </a:lnTo>
                  <a:lnTo>
                    <a:pt x="871728" y="311658"/>
                  </a:lnTo>
                  <a:lnTo>
                    <a:pt x="871728" y="310896"/>
                  </a:lnTo>
                  <a:lnTo>
                    <a:pt x="870204" y="313944"/>
                  </a:lnTo>
                  <a:lnTo>
                    <a:pt x="867918" y="316992"/>
                  </a:lnTo>
                  <a:lnTo>
                    <a:pt x="864108" y="320040"/>
                  </a:lnTo>
                  <a:lnTo>
                    <a:pt x="864108" y="319278"/>
                  </a:lnTo>
                  <a:lnTo>
                    <a:pt x="859536" y="322326"/>
                  </a:lnTo>
                  <a:lnTo>
                    <a:pt x="853440" y="325374"/>
                  </a:lnTo>
                  <a:lnTo>
                    <a:pt x="854202" y="325374"/>
                  </a:lnTo>
                  <a:lnTo>
                    <a:pt x="847344" y="328422"/>
                  </a:lnTo>
                  <a:lnTo>
                    <a:pt x="803084" y="340296"/>
                  </a:lnTo>
                  <a:lnTo>
                    <a:pt x="756627" y="349021"/>
                  </a:lnTo>
                  <a:lnTo>
                    <a:pt x="708901" y="355282"/>
                  </a:lnTo>
                  <a:lnTo>
                    <a:pt x="660882" y="359727"/>
                  </a:lnTo>
                  <a:lnTo>
                    <a:pt x="613486" y="363004"/>
                  </a:lnTo>
                  <a:lnTo>
                    <a:pt x="567690" y="365760"/>
                  </a:lnTo>
                  <a:lnTo>
                    <a:pt x="546354" y="366522"/>
                  </a:lnTo>
                  <a:lnTo>
                    <a:pt x="547116" y="366522"/>
                  </a:lnTo>
                  <a:lnTo>
                    <a:pt x="525780" y="367284"/>
                  </a:lnTo>
                  <a:lnTo>
                    <a:pt x="476123" y="367919"/>
                  </a:lnTo>
                  <a:lnTo>
                    <a:pt x="415290" y="368046"/>
                  </a:lnTo>
                  <a:lnTo>
                    <a:pt x="375818" y="367728"/>
                  </a:lnTo>
                  <a:lnTo>
                    <a:pt x="325158" y="366496"/>
                  </a:lnTo>
                  <a:lnTo>
                    <a:pt x="275018" y="364286"/>
                  </a:lnTo>
                  <a:lnTo>
                    <a:pt x="224777" y="360845"/>
                  </a:lnTo>
                  <a:lnTo>
                    <a:pt x="174802" y="356019"/>
                  </a:lnTo>
                  <a:lnTo>
                    <a:pt x="125234" y="349592"/>
                  </a:lnTo>
                  <a:lnTo>
                    <a:pt x="76200" y="341376"/>
                  </a:lnTo>
                  <a:lnTo>
                    <a:pt x="65532" y="339242"/>
                  </a:lnTo>
                  <a:lnTo>
                    <a:pt x="65532" y="342963"/>
                  </a:lnTo>
                  <a:lnTo>
                    <a:pt x="100355" y="349719"/>
                  </a:lnTo>
                  <a:lnTo>
                    <a:pt x="128778" y="354330"/>
                  </a:lnTo>
                  <a:lnTo>
                    <a:pt x="144018" y="356616"/>
                  </a:lnTo>
                  <a:lnTo>
                    <a:pt x="160020" y="358140"/>
                  </a:lnTo>
                  <a:lnTo>
                    <a:pt x="210807" y="363321"/>
                  </a:lnTo>
                  <a:lnTo>
                    <a:pt x="261861" y="367220"/>
                  </a:lnTo>
                  <a:lnTo>
                    <a:pt x="313029" y="369912"/>
                  </a:lnTo>
                  <a:lnTo>
                    <a:pt x="364210" y="371436"/>
                  </a:lnTo>
                  <a:lnTo>
                    <a:pt x="415290" y="371856"/>
                  </a:lnTo>
                  <a:lnTo>
                    <a:pt x="482346" y="371856"/>
                  </a:lnTo>
                  <a:lnTo>
                    <a:pt x="547116" y="370014"/>
                  </a:lnTo>
                  <a:lnTo>
                    <a:pt x="622985" y="366331"/>
                  </a:lnTo>
                  <a:lnTo>
                    <a:pt x="688987" y="361188"/>
                  </a:lnTo>
                  <a:lnTo>
                    <a:pt x="753770" y="353580"/>
                  </a:lnTo>
                  <a:lnTo>
                    <a:pt x="810895" y="342988"/>
                  </a:lnTo>
                  <a:lnTo>
                    <a:pt x="853884" y="328930"/>
                  </a:lnTo>
                  <a:lnTo>
                    <a:pt x="876300" y="310896"/>
                  </a:lnTo>
                  <a:lnTo>
                    <a:pt x="876300" y="64770"/>
                  </a:lnTo>
                  <a:lnTo>
                    <a:pt x="876300" y="63246"/>
                  </a:lnTo>
                  <a:lnTo>
                    <a:pt x="876300" y="60960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2966720" y="3628897"/>
            <a:ext cx="16319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5" dirty="0">
                <a:latin typeface="Arial MT"/>
                <a:cs typeface="Arial MT"/>
              </a:rPr>
              <a:t>C3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2547366" y="3859529"/>
            <a:ext cx="876300" cy="372745"/>
            <a:chOff x="2547366" y="3859529"/>
            <a:chExt cx="876300" cy="372745"/>
          </a:xfrm>
        </p:grpSpPr>
        <p:pic>
          <p:nvPicPr>
            <p:cNvPr id="52" name="object 5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549652" y="3862577"/>
              <a:ext cx="872489" cy="367284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2547366" y="3859529"/>
              <a:ext cx="876300" cy="372745"/>
            </a:xfrm>
            <a:custGeom>
              <a:avLst/>
              <a:gdLst/>
              <a:ahLst/>
              <a:cxnLst/>
              <a:rect l="l" t="t" r="r" b="b"/>
              <a:pathLst>
                <a:path w="876300" h="372745">
                  <a:moveTo>
                    <a:pt x="876300" y="59436"/>
                  </a:moveTo>
                  <a:lnTo>
                    <a:pt x="872490" y="56769"/>
                  </a:lnTo>
                  <a:lnTo>
                    <a:pt x="872490" y="60960"/>
                  </a:lnTo>
                  <a:lnTo>
                    <a:pt x="872490" y="63246"/>
                  </a:lnTo>
                  <a:lnTo>
                    <a:pt x="872490" y="65532"/>
                  </a:lnTo>
                  <a:lnTo>
                    <a:pt x="872490" y="69786"/>
                  </a:lnTo>
                  <a:lnTo>
                    <a:pt x="872490" y="311658"/>
                  </a:lnTo>
                  <a:lnTo>
                    <a:pt x="870966" y="314706"/>
                  </a:lnTo>
                  <a:lnTo>
                    <a:pt x="870966" y="313944"/>
                  </a:lnTo>
                  <a:lnTo>
                    <a:pt x="867918" y="316992"/>
                  </a:lnTo>
                  <a:lnTo>
                    <a:pt x="868680" y="316992"/>
                  </a:lnTo>
                  <a:lnTo>
                    <a:pt x="864870" y="320040"/>
                  </a:lnTo>
                  <a:lnTo>
                    <a:pt x="860298" y="323088"/>
                  </a:lnTo>
                  <a:lnTo>
                    <a:pt x="860298" y="322326"/>
                  </a:lnTo>
                  <a:lnTo>
                    <a:pt x="854202" y="325374"/>
                  </a:lnTo>
                  <a:lnTo>
                    <a:pt x="799680" y="341045"/>
                  </a:lnTo>
                  <a:lnTo>
                    <a:pt x="748233" y="350469"/>
                  </a:lnTo>
                  <a:lnTo>
                    <a:pt x="694397" y="357225"/>
                  </a:lnTo>
                  <a:lnTo>
                    <a:pt x="639572" y="361848"/>
                  </a:lnTo>
                  <a:lnTo>
                    <a:pt x="585152" y="364832"/>
                  </a:lnTo>
                  <a:lnTo>
                    <a:pt x="532523" y="366725"/>
                  </a:lnTo>
                  <a:lnTo>
                    <a:pt x="483108" y="368046"/>
                  </a:lnTo>
                  <a:lnTo>
                    <a:pt x="461010" y="368808"/>
                  </a:lnTo>
                  <a:lnTo>
                    <a:pt x="438150" y="368808"/>
                  </a:lnTo>
                  <a:lnTo>
                    <a:pt x="390385" y="368109"/>
                  </a:lnTo>
                  <a:lnTo>
                    <a:pt x="342265" y="366979"/>
                  </a:lnTo>
                  <a:lnTo>
                    <a:pt x="293928" y="365163"/>
                  </a:lnTo>
                  <a:lnTo>
                    <a:pt x="245567" y="362407"/>
                  </a:lnTo>
                  <a:lnTo>
                    <a:pt x="197307" y="358444"/>
                  </a:lnTo>
                  <a:lnTo>
                    <a:pt x="149326" y="353034"/>
                  </a:lnTo>
                  <a:lnTo>
                    <a:pt x="101790" y="345909"/>
                  </a:lnTo>
                  <a:lnTo>
                    <a:pt x="54864" y="336804"/>
                  </a:lnTo>
                  <a:lnTo>
                    <a:pt x="45720" y="333756"/>
                  </a:lnTo>
                  <a:lnTo>
                    <a:pt x="36576" y="331470"/>
                  </a:lnTo>
                  <a:lnTo>
                    <a:pt x="37338" y="331470"/>
                  </a:lnTo>
                  <a:lnTo>
                    <a:pt x="28956" y="328422"/>
                  </a:lnTo>
                  <a:lnTo>
                    <a:pt x="22098" y="325374"/>
                  </a:lnTo>
                  <a:lnTo>
                    <a:pt x="22860" y="325374"/>
                  </a:lnTo>
                  <a:lnTo>
                    <a:pt x="16764" y="322326"/>
                  </a:lnTo>
                  <a:lnTo>
                    <a:pt x="16764" y="323088"/>
                  </a:lnTo>
                  <a:lnTo>
                    <a:pt x="12192" y="320040"/>
                  </a:lnTo>
                  <a:lnTo>
                    <a:pt x="8382" y="316992"/>
                  </a:lnTo>
                  <a:lnTo>
                    <a:pt x="6096" y="313944"/>
                  </a:lnTo>
                  <a:lnTo>
                    <a:pt x="6096" y="314706"/>
                  </a:lnTo>
                  <a:lnTo>
                    <a:pt x="3810" y="310134"/>
                  </a:lnTo>
                  <a:lnTo>
                    <a:pt x="3810" y="69253"/>
                  </a:lnTo>
                  <a:lnTo>
                    <a:pt x="22098" y="82435"/>
                  </a:lnTo>
                  <a:lnTo>
                    <a:pt x="23609" y="83515"/>
                  </a:lnTo>
                  <a:lnTo>
                    <a:pt x="36576" y="87909"/>
                  </a:lnTo>
                  <a:lnTo>
                    <a:pt x="54864" y="94094"/>
                  </a:lnTo>
                  <a:lnTo>
                    <a:pt x="62204" y="96583"/>
                  </a:lnTo>
                  <a:lnTo>
                    <a:pt x="112293" y="106654"/>
                  </a:lnTo>
                  <a:lnTo>
                    <a:pt x="169633" y="114134"/>
                  </a:lnTo>
                  <a:lnTo>
                    <a:pt x="229946" y="119405"/>
                  </a:lnTo>
                  <a:lnTo>
                    <a:pt x="289001" y="122885"/>
                  </a:lnTo>
                  <a:lnTo>
                    <a:pt x="342544" y="124955"/>
                  </a:lnTo>
                  <a:lnTo>
                    <a:pt x="386943" y="126034"/>
                  </a:lnTo>
                  <a:lnTo>
                    <a:pt x="416052" y="126492"/>
                  </a:lnTo>
                  <a:lnTo>
                    <a:pt x="461010" y="126492"/>
                  </a:lnTo>
                  <a:lnTo>
                    <a:pt x="534873" y="124726"/>
                  </a:lnTo>
                  <a:lnTo>
                    <a:pt x="588340" y="122643"/>
                  </a:lnTo>
                  <a:lnTo>
                    <a:pt x="647230" y="119214"/>
                  </a:lnTo>
                  <a:lnTo>
                    <a:pt x="707351" y="114007"/>
                  </a:lnTo>
                  <a:lnTo>
                    <a:pt x="764514" y="106603"/>
                  </a:lnTo>
                  <a:lnTo>
                    <a:pt x="814527" y="96596"/>
                  </a:lnTo>
                  <a:lnTo>
                    <a:pt x="853186" y="83553"/>
                  </a:lnTo>
                  <a:lnTo>
                    <a:pt x="867918" y="73037"/>
                  </a:lnTo>
                  <a:lnTo>
                    <a:pt x="872490" y="69786"/>
                  </a:lnTo>
                  <a:lnTo>
                    <a:pt x="872490" y="65532"/>
                  </a:lnTo>
                  <a:lnTo>
                    <a:pt x="870966" y="68580"/>
                  </a:lnTo>
                  <a:lnTo>
                    <a:pt x="868680" y="70866"/>
                  </a:lnTo>
                  <a:lnTo>
                    <a:pt x="864870" y="73914"/>
                  </a:lnTo>
                  <a:lnTo>
                    <a:pt x="860298" y="76962"/>
                  </a:lnTo>
                  <a:lnTo>
                    <a:pt x="854202" y="80010"/>
                  </a:lnTo>
                  <a:lnTo>
                    <a:pt x="847344" y="83058"/>
                  </a:lnTo>
                  <a:lnTo>
                    <a:pt x="847344" y="82296"/>
                  </a:lnTo>
                  <a:lnTo>
                    <a:pt x="839724" y="85344"/>
                  </a:lnTo>
                  <a:lnTo>
                    <a:pt x="783844" y="98767"/>
                  </a:lnTo>
                  <a:lnTo>
                    <a:pt x="734479" y="106616"/>
                  </a:lnTo>
                  <a:lnTo>
                    <a:pt x="683895" y="112369"/>
                  </a:lnTo>
                  <a:lnTo>
                    <a:pt x="632790" y="116433"/>
                  </a:lnTo>
                  <a:lnTo>
                    <a:pt x="581837" y="119227"/>
                  </a:lnTo>
                  <a:lnTo>
                    <a:pt x="531710" y="121183"/>
                  </a:lnTo>
                  <a:lnTo>
                    <a:pt x="483108" y="122682"/>
                  </a:lnTo>
                  <a:lnTo>
                    <a:pt x="438150" y="122682"/>
                  </a:lnTo>
                  <a:lnTo>
                    <a:pt x="386308" y="122301"/>
                  </a:lnTo>
                  <a:lnTo>
                    <a:pt x="335127" y="121183"/>
                  </a:lnTo>
                  <a:lnTo>
                    <a:pt x="282968" y="119049"/>
                  </a:lnTo>
                  <a:lnTo>
                    <a:pt x="230784" y="115709"/>
                  </a:lnTo>
                  <a:lnTo>
                    <a:pt x="178854" y="110909"/>
                  </a:lnTo>
                  <a:lnTo>
                    <a:pt x="127482" y="104419"/>
                  </a:lnTo>
                  <a:lnTo>
                    <a:pt x="76962" y="96012"/>
                  </a:lnTo>
                  <a:lnTo>
                    <a:pt x="54864" y="90678"/>
                  </a:lnTo>
                  <a:lnTo>
                    <a:pt x="55626" y="90678"/>
                  </a:lnTo>
                  <a:lnTo>
                    <a:pt x="45720" y="88392"/>
                  </a:lnTo>
                  <a:lnTo>
                    <a:pt x="36576" y="85344"/>
                  </a:lnTo>
                  <a:lnTo>
                    <a:pt x="37338" y="85344"/>
                  </a:lnTo>
                  <a:lnTo>
                    <a:pt x="28956" y="82296"/>
                  </a:lnTo>
                  <a:lnTo>
                    <a:pt x="28956" y="83058"/>
                  </a:lnTo>
                  <a:lnTo>
                    <a:pt x="22098" y="80010"/>
                  </a:lnTo>
                  <a:lnTo>
                    <a:pt x="22860" y="80010"/>
                  </a:lnTo>
                  <a:lnTo>
                    <a:pt x="16764" y="76962"/>
                  </a:lnTo>
                  <a:lnTo>
                    <a:pt x="12192" y="73914"/>
                  </a:lnTo>
                  <a:lnTo>
                    <a:pt x="8382" y="70866"/>
                  </a:lnTo>
                  <a:lnTo>
                    <a:pt x="8382" y="71628"/>
                  </a:lnTo>
                  <a:lnTo>
                    <a:pt x="6096" y="68580"/>
                  </a:lnTo>
                  <a:lnTo>
                    <a:pt x="4572" y="65532"/>
                  </a:lnTo>
                  <a:lnTo>
                    <a:pt x="4572" y="66294"/>
                  </a:lnTo>
                  <a:lnTo>
                    <a:pt x="3810" y="64770"/>
                  </a:lnTo>
                  <a:lnTo>
                    <a:pt x="3810" y="63246"/>
                  </a:lnTo>
                  <a:lnTo>
                    <a:pt x="3810" y="62484"/>
                  </a:lnTo>
                  <a:lnTo>
                    <a:pt x="6096" y="57912"/>
                  </a:lnTo>
                  <a:lnTo>
                    <a:pt x="6096" y="58674"/>
                  </a:lnTo>
                  <a:lnTo>
                    <a:pt x="8382" y="55626"/>
                  </a:lnTo>
                  <a:lnTo>
                    <a:pt x="12192" y="52578"/>
                  </a:lnTo>
                  <a:lnTo>
                    <a:pt x="16764" y="49530"/>
                  </a:lnTo>
                  <a:lnTo>
                    <a:pt x="22860" y="46482"/>
                  </a:lnTo>
                  <a:lnTo>
                    <a:pt x="22098" y="47244"/>
                  </a:lnTo>
                  <a:lnTo>
                    <a:pt x="22860" y="46913"/>
                  </a:lnTo>
                  <a:lnTo>
                    <a:pt x="28956" y="44196"/>
                  </a:lnTo>
                  <a:lnTo>
                    <a:pt x="36576" y="41427"/>
                  </a:lnTo>
                  <a:lnTo>
                    <a:pt x="37338" y="41148"/>
                  </a:lnTo>
                  <a:lnTo>
                    <a:pt x="36576" y="41148"/>
                  </a:lnTo>
                  <a:lnTo>
                    <a:pt x="45720" y="38862"/>
                  </a:lnTo>
                  <a:lnTo>
                    <a:pt x="54864" y="36055"/>
                  </a:lnTo>
                  <a:lnTo>
                    <a:pt x="55626" y="35814"/>
                  </a:lnTo>
                  <a:lnTo>
                    <a:pt x="54864" y="35814"/>
                  </a:lnTo>
                  <a:lnTo>
                    <a:pt x="65532" y="33528"/>
                  </a:lnTo>
                  <a:lnTo>
                    <a:pt x="123621" y="22948"/>
                  </a:lnTo>
                  <a:lnTo>
                    <a:pt x="171805" y="16573"/>
                  </a:lnTo>
                  <a:lnTo>
                    <a:pt x="220954" y="11861"/>
                  </a:lnTo>
                  <a:lnTo>
                    <a:pt x="270510" y="8509"/>
                  </a:lnTo>
                  <a:lnTo>
                    <a:pt x="319913" y="6248"/>
                  </a:lnTo>
                  <a:lnTo>
                    <a:pt x="368604" y="4775"/>
                  </a:lnTo>
                  <a:lnTo>
                    <a:pt x="416052" y="3810"/>
                  </a:lnTo>
                  <a:lnTo>
                    <a:pt x="461010" y="3810"/>
                  </a:lnTo>
                  <a:lnTo>
                    <a:pt x="515658" y="5029"/>
                  </a:lnTo>
                  <a:lnTo>
                    <a:pt x="570331" y="6896"/>
                  </a:lnTo>
                  <a:lnTo>
                    <a:pt x="624967" y="9791"/>
                  </a:lnTo>
                  <a:lnTo>
                    <a:pt x="679488" y="14071"/>
                  </a:lnTo>
                  <a:lnTo>
                    <a:pt x="733818" y="20078"/>
                  </a:lnTo>
                  <a:lnTo>
                    <a:pt x="787908" y="28194"/>
                  </a:lnTo>
                  <a:lnTo>
                    <a:pt x="800100" y="31242"/>
                  </a:lnTo>
                  <a:lnTo>
                    <a:pt x="811530" y="33528"/>
                  </a:lnTo>
                  <a:lnTo>
                    <a:pt x="810768" y="33528"/>
                  </a:lnTo>
                  <a:lnTo>
                    <a:pt x="811530" y="33693"/>
                  </a:lnTo>
                  <a:lnTo>
                    <a:pt x="821436" y="35814"/>
                  </a:lnTo>
                  <a:lnTo>
                    <a:pt x="831342" y="38862"/>
                  </a:lnTo>
                  <a:lnTo>
                    <a:pt x="839724" y="41148"/>
                  </a:lnTo>
                  <a:lnTo>
                    <a:pt x="847344" y="44196"/>
                  </a:lnTo>
                  <a:lnTo>
                    <a:pt x="854202" y="47244"/>
                  </a:lnTo>
                  <a:lnTo>
                    <a:pt x="854202" y="46482"/>
                  </a:lnTo>
                  <a:lnTo>
                    <a:pt x="860298" y="49530"/>
                  </a:lnTo>
                  <a:lnTo>
                    <a:pt x="864870" y="52578"/>
                  </a:lnTo>
                  <a:lnTo>
                    <a:pt x="868680" y="55626"/>
                  </a:lnTo>
                  <a:lnTo>
                    <a:pt x="867918" y="55626"/>
                  </a:lnTo>
                  <a:lnTo>
                    <a:pt x="868680" y="56388"/>
                  </a:lnTo>
                  <a:lnTo>
                    <a:pt x="870966" y="58674"/>
                  </a:lnTo>
                  <a:lnTo>
                    <a:pt x="870966" y="57912"/>
                  </a:lnTo>
                  <a:lnTo>
                    <a:pt x="872490" y="60960"/>
                  </a:lnTo>
                  <a:lnTo>
                    <a:pt x="872490" y="56769"/>
                  </a:lnTo>
                  <a:lnTo>
                    <a:pt x="852779" y="42913"/>
                  </a:lnTo>
                  <a:lnTo>
                    <a:pt x="814006" y="29908"/>
                  </a:lnTo>
                  <a:lnTo>
                    <a:pt x="764082" y="19977"/>
                  </a:lnTo>
                  <a:lnTo>
                    <a:pt x="707136" y="12661"/>
                  </a:lnTo>
                  <a:lnTo>
                    <a:pt x="647268" y="7543"/>
                  </a:lnTo>
                  <a:lnTo>
                    <a:pt x="588606" y="4152"/>
                  </a:lnTo>
                  <a:lnTo>
                    <a:pt x="535266" y="2070"/>
                  </a:lnTo>
                  <a:lnTo>
                    <a:pt x="491363" y="825"/>
                  </a:lnTo>
                  <a:lnTo>
                    <a:pt x="461010" y="0"/>
                  </a:lnTo>
                  <a:lnTo>
                    <a:pt x="416052" y="0"/>
                  </a:lnTo>
                  <a:lnTo>
                    <a:pt x="377469" y="1041"/>
                  </a:lnTo>
                  <a:lnTo>
                    <a:pt x="326072" y="2540"/>
                  </a:lnTo>
                  <a:lnTo>
                    <a:pt x="266420" y="5105"/>
                  </a:lnTo>
                  <a:lnTo>
                    <a:pt x="203034" y="9372"/>
                  </a:lnTo>
                  <a:lnTo>
                    <a:pt x="140462" y="15938"/>
                  </a:lnTo>
                  <a:lnTo>
                    <a:pt x="83248" y="25425"/>
                  </a:lnTo>
                  <a:lnTo>
                    <a:pt x="35928" y="38455"/>
                  </a:lnTo>
                  <a:lnTo>
                    <a:pt x="762" y="59436"/>
                  </a:lnTo>
                  <a:lnTo>
                    <a:pt x="0" y="61722"/>
                  </a:lnTo>
                  <a:lnTo>
                    <a:pt x="0" y="63246"/>
                  </a:lnTo>
                  <a:lnTo>
                    <a:pt x="0" y="65532"/>
                  </a:lnTo>
                  <a:lnTo>
                    <a:pt x="0" y="310896"/>
                  </a:lnTo>
                  <a:lnTo>
                    <a:pt x="762" y="313182"/>
                  </a:lnTo>
                  <a:lnTo>
                    <a:pt x="3048" y="316230"/>
                  </a:lnTo>
                  <a:lnTo>
                    <a:pt x="3810" y="317182"/>
                  </a:lnTo>
                  <a:lnTo>
                    <a:pt x="6096" y="320040"/>
                  </a:lnTo>
                  <a:lnTo>
                    <a:pt x="65532" y="342950"/>
                  </a:lnTo>
                  <a:lnTo>
                    <a:pt x="129540" y="354330"/>
                  </a:lnTo>
                  <a:lnTo>
                    <a:pt x="160782" y="358140"/>
                  </a:lnTo>
                  <a:lnTo>
                    <a:pt x="211455" y="363524"/>
                  </a:lnTo>
                  <a:lnTo>
                    <a:pt x="262559" y="367271"/>
                  </a:lnTo>
                  <a:lnTo>
                    <a:pt x="313842" y="369798"/>
                  </a:lnTo>
                  <a:lnTo>
                    <a:pt x="365074" y="371449"/>
                  </a:lnTo>
                  <a:lnTo>
                    <a:pt x="416052" y="372618"/>
                  </a:lnTo>
                  <a:lnTo>
                    <a:pt x="461010" y="372618"/>
                  </a:lnTo>
                  <a:lnTo>
                    <a:pt x="483108" y="371856"/>
                  </a:lnTo>
                  <a:lnTo>
                    <a:pt x="504444" y="371856"/>
                  </a:lnTo>
                  <a:lnTo>
                    <a:pt x="553161" y="370179"/>
                  </a:lnTo>
                  <a:lnTo>
                    <a:pt x="601891" y="367906"/>
                  </a:lnTo>
                  <a:lnTo>
                    <a:pt x="650570" y="364718"/>
                  </a:lnTo>
                  <a:lnTo>
                    <a:pt x="699135" y="360299"/>
                  </a:lnTo>
                  <a:lnTo>
                    <a:pt x="747522" y="354330"/>
                  </a:lnTo>
                  <a:lnTo>
                    <a:pt x="788670" y="347472"/>
                  </a:lnTo>
                  <a:lnTo>
                    <a:pt x="828408" y="338442"/>
                  </a:lnTo>
                  <a:lnTo>
                    <a:pt x="841248" y="334518"/>
                  </a:lnTo>
                  <a:lnTo>
                    <a:pt x="848868" y="332232"/>
                  </a:lnTo>
                  <a:lnTo>
                    <a:pt x="855726" y="329184"/>
                  </a:lnTo>
                  <a:lnTo>
                    <a:pt x="861822" y="326136"/>
                  </a:lnTo>
                  <a:lnTo>
                    <a:pt x="867156" y="323088"/>
                  </a:lnTo>
                  <a:lnTo>
                    <a:pt x="868680" y="321868"/>
                  </a:lnTo>
                  <a:lnTo>
                    <a:pt x="870966" y="320040"/>
                  </a:lnTo>
                  <a:lnTo>
                    <a:pt x="872490" y="318135"/>
                  </a:lnTo>
                  <a:lnTo>
                    <a:pt x="874014" y="316230"/>
                  </a:lnTo>
                  <a:lnTo>
                    <a:pt x="876300" y="313182"/>
                  </a:lnTo>
                  <a:lnTo>
                    <a:pt x="876300" y="67056"/>
                  </a:lnTo>
                  <a:lnTo>
                    <a:pt x="876300" y="63246"/>
                  </a:lnTo>
                  <a:lnTo>
                    <a:pt x="876300" y="59436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2920238" y="3996182"/>
            <a:ext cx="16319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5" dirty="0">
                <a:latin typeface="Arial MT"/>
                <a:cs typeface="Arial MT"/>
              </a:rPr>
              <a:t>C4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3557778" y="2343911"/>
            <a:ext cx="876300" cy="372745"/>
            <a:chOff x="3557778" y="2343911"/>
            <a:chExt cx="876300" cy="372745"/>
          </a:xfrm>
        </p:grpSpPr>
        <p:pic>
          <p:nvPicPr>
            <p:cNvPr id="56" name="object 5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60064" y="2346959"/>
              <a:ext cx="872489" cy="368045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3557778" y="2343911"/>
              <a:ext cx="876300" cy="372745"/>
            </a:xfrm>
            <a:custGeom>
              <a:avLst/>
              <a:gdLst/>
              <a:ahLst/>
              <a:cxnLst/>
              <a:rect l="l" t="t" r="r" b="b"/>
              <a:pathLst>
                <a:path w="876300" h="372744">
                  <a:moveTo>
                    <a:pt x="876300" y="60198"/>
                  </a:moveTo>
                  <a:lnTo>
                    <a:pt x="874014" y="56388"/>
                  </a:lnTo>
                  <a:lnTo>
                    <a:pt x="872490" y="55372"/>
                  </a:lnTo>
                  <a:lnTo>
                    <a:pt x="872490" y="61722"/>
                  </a:lnTo>
                  <a:lnTo>
                    <a:pt x="872490" y="63246"/>
                  </a:lnTo>
                  <a:lnTo>
                    <a:pt x="872490" y="66294"/>
                  </a:lnTo>
                  <a:lnTo>
                    <a:pt x="872490" y="70472"/>
                  </a:lnTo>
                  <a:lnTo>
                    <a:pt x="872490" y="311658"/>
                  </a:lnTo>
                  <a:lnTo>
                    <a:pt x="870966" y="314706"/>
                  </a:lnTo>
                  <a:lnTo>
                    <a:pt x="847344" y="329184"/>
                  </a:lnTo>
                  <a:lnTo>
                    <a:pt x="847344" y="328422"/>
                  </a:lnTo>
                  <a:lnTo>
                    <a:pt x="839724" y="331470"/>
                  </a:lnTo>
                  <a:lnTo>
                    <a:pt x="831342" y="334518"/>
                  </a:lnTo>
                  <a:lnTo>
                    <a:pt x="821220" y="336854"/>
                  </a:lnTo>
                  <a:lnTo>
                    <a:pt x="810768" y="339090"/>
                  </a:lnTo>
                  <a:lnTo>
                    <a:pt x="811530" y="339090"/>
                  </a:lnTo>
                  <a:lnTo>
                    <a:pt x="762000" y="348805"/>
                  </a:lnTo>
                  <a:lnTo>
                    <a:pt x="723417" y="354088"/>
                  </a:lnTo>
                  <a:lnTo>
                    <a:pt x="684568" y="358178"/>
                  </a:lnTo>
                  <a:lnTo>
                    <a:pt x="646176" y="361188"/>
                  </a:lnTo>
                  <a:lnTo>
                    <a:pt x="627126" y="362712"/>
                  </a:lnTo>
                  <a:lnTo>
                    <a:pt x="627888" y="362712"/>
                  </a:lnTo>
                  <a:lnTo>
                    <a:pt x="608076" y="364236"/>
                  </a:lnTo>
                  <a:lnTo>
                    <a:pt x="588264" y="364998"/>
                  </a:lnTo>
                  <a:lnTo>
                    <a:pt x="539203" y="367284"/>
                  </a:lnTo>
                  <a:lnTo>
                    <a:pt x="489115" y="368655"/>
                  </a:lnTo>
                  <a:lnTo>
                    <a:pt x="438150" y="369100"/>
                  </a:lnTo>
                  <a:lnTo>
                    <a:pt x="387934" y="368655"/>
                  </a:lnTo>
                  <a:lnTo>
                    <a:pt x="337845" y="367284"/>
                  </a:lnTo>
                  <a:lnTo>
                    <a:pt x="288798" y="364998"/>
                  </a:lnTo>
                  <a:lnTo>
                    <a:pt x="268986" y="364236"/>
                  </a:lnTo>
                  <a:lnTo>
                    <a:pt x="197916" y="358673"/>
                  </a:lnTo>
                  <a:lnTo>
                    <a:pt x="146748" y="353314"/>
                  </a:lnTo>
                  <a:lnTo>
                    <a:pt x="95923" y="345605"/>
                  </a:lnTo>
                  <a:lnTo>
                    <a:pt x="45720" y="334518"/>
                  </a:lnTo>
                  <a:lnTo>
                    <a:pt x="28956" y="328422"/>
                  </a:lnTo>
                  <a:lnTo>
                    <a:pt x="28956" y="329184"/>
                  </a:lnTo>
                  <a:lnTo>
                    <a:pt x="22098" y="326136"/>
                  </a:lnTo>
                  <a:lnTo>
                    <a:pt x="22860" y="326136"/>
                  </a:lnTo>
                  <a:lnTo>
                    <a:pt x="16764" y="323088"/>
                  </a:lnTo>
                  <a:lnTo>
                    <a:pt x="12192" y="320040"/>
                  </a:lnTo>
                  <a:lnTo>
                    <a:pt x="8382" y="316992"/>
                  </a:lnTo>
                  <a:lnTo>
                    <a:pt x="8382" y="317754"/>
                  </a:lnTo>
                  <a:lnTo>
                    <a:pt x="6096" y="314706"/>
                  </a:lnTo>
                  <a:lnTo>
                    <a:pt x="4572" y="311658"/>
                  </a:lnTo>
                  <a:lnTo>
                    <a:pt x="4572" y="312420"/>
                  </a:lnTo>
                  <a:lnTo>
                    <a:pt x="3810" y="310896"/>
                  </a:lnTo>
                  <a:lnTo>
                    <a:pt x="3810" y="69951"/>
                  </a:lnTo>
                  <a:lnTo>
                    <a:pt x="22098" y="82753"/>
                  </a:lnTo>
                  <a:lnTo>
                    <a:pt x="24066" y="84137"/>
                  </a:lnTo>
                  <a:lnTo>
                    <a:pt x="62839" y="97066"/>
                  </a:lnTo>
                  <a:lnTo>
                    <a:pt x="112877" y="107022"/>
                  </a:lnTo>
                  <a:lnTo>
                    <a:pt x="170027" y="114401"/>
                  </a:lnTo>
                  <a:lnTo>
                    <a:pt x="230085" y="119646"/>
                  </a:lnTo>
                  <a:lnTo>
                    <a:pt x="288899" y="123139"/>
                  </a:lnTo>
                  <a:lnTo>
                    <a:pt x="342277" y="125298"/>
                  </a:lnTo>
                  <a:lnTo>
                    <a:pt x="386054" y="126530"/>
                  </a:lnTo>
                  <a:lnTo>
                    <a:pt x="416052" y="127254"/>
                  </a:lnTo>
                  <a:lnTo>
                    <a:pt x="461010" y="127254"/>
                  </a:lnTo>
                  <a:lnTo>
                    <a:pt x="535114" y="125183"/>
                  </a:lnTo>
                  <a:lnTo>
                    <a:pt x="588416" y="123024"/>
                  </a:lnTo>
                  <a:lnTo>
                    <a:pt x="647077" y="119570"/>
                  </a:lnTo>
                  <a:lnTo>
                    <a:pt x="706958" y="114376"/>
                  </a:lnTo>
                  <a:lnTo>
                    <a:pt x="763943" y="107035"/>
                  </a:lnTo>
                  <a:lnTo>
                    <a:pt x="811530" y="97574"/>
                  </a:lnTo>
                  <a:lnTo>
                    <a:pt x="813904" y="97104"/>
                  </a:lnTo>
                  <a:lnTo>
                    <a:pt x="852728" y="84175"/>
                  </a:lnTo>
                  <a:lnTo>
                    <a:pt x="868680" y="73113"/>
                  </a:lnTo>
                  <a:lnTo>
                    <a:pt x="872490" y="70472"/>
                  </a:lnTo>
                  <a:lnTo>
                    <a:pt x="872490" y="66294"/>
                  </a:lnTo>
                  <a:lnTo>
                    <a:pt x="870966" y="69342"/>
                  </a:lnTo>
                  <a:lnTo>
                    <a:pt x="870966" y="68580"/>
                  </a:lnTo>
                  <a:lnTo>
                    <a:pt x="867918" y="71628"/>
                  </a:lnTo>
                  <a:lnTo>
                    <a:pt x="868680" y="71628"/>
                  </a:lnTo>
                  <a:lnTo>
                    <a:pt x="864870" y="74676"/>
                  </a:lnTo>
                  <a:lnTo>
                    <a:pt x="821436" y="91440"/>
                  </a:lnTo>
                  <a:lnTo>
                    <a:pt x="810768" y="93726"/>
                  </a:lnTo>
                  <a:lnTo>
                    <a:pt x="811530" y="93726"/>
                  </a:lnTo>
                  <a:lnTo>
                    <a:pt x="737997" y="106273"/>
                  </a:lnTo>
                  <a:lnTo>
                    <a:pt x="687273" y="112306"/>
                  </a:lnTo>
                  <a:lnTo>
                    <a:pt x="636066" y="116687"/>
                  </a:lnTo>
                  <a:lnTo>
                    <a:pt x="584733" y="119684"/>
                  </a:lnTo>
                  <a:lnTo>
                    <a:pt x="533628" y="121589"/>
                  </a:lnTo>
                  <a:lnTo>
                    <a:pt x="483108" y="122682"/>
                  </a:lnTo>
                  <a:lnTo>
                    <a:pt x="461010" y="123444"/>
                  </a:lnTo>
                  <a:lnTo>
                    <a:pt x="438150" y="123444"/>
                  </a:lnTo>
                  <a:lnTo>
                    <a:pt x="384289" y="122707"/>
                  </a:lnTo>
                  <a:lnTo>
                    <a:pt x="330415" y="121335"/>
                  </a:lnTo>
                  <a:lnTo>
                    <a:pt x="276567" y="119011"/>
                  </a:lnTo>
                  <a:lnTo>
                    <a:pt x="222808" y="115379"/>
                  </a:lnTo>
                  <a:lnTo>
                    <a:pt x="169202" y="110109"/>
                  </a:lnTo>
                  <a:lnTo>
                    <a:pt x="115824" y="102870"/>
                  </a:lnTo>
                  <a:lnTo>
                    <a:pt x="89154" y="98298"/>
                  </a:lnTo>
                  <a:lnTo>
                    <a:pt x="89154" y="99060"/>
                  </a:lnTo>
                  <a:lnTo>
                    <a:pt x="76962" y="96012"/>
                  </a:lnTo>
                  <a:lnTo>
                    <a:pt x="64922" y="93611"/>
                  </a:lnTo>
                  <a:lnTo>
                    <a:pt x="52692" y="90563"/>
                  </a:lnTo>
                  <a:lnTo>
                    <a:pt x="40589" y="87007"/>
                  </a:lnTo>
                  <a:lnTo>
                    <a:pt x="28956" y="83058"/>
                  </a:lnTo>
                  <a:lnTo>
                    <a:pt x="22098" y="80010"/>
                  </a:lnTo>
                  <a:lnTo>
                    <a:pt x="22860" y="80010"/>
                  </a:lnTo>
                  <a:lnTo>
                    <a:pt x="16764" y="77724"/>
                  </a:lnTo>
                  <a:lnTo>
                    <a:pt x="12192" y="74676"/>
                  </a:lnTo>
                  <a:lnTo>
                    <a:pt x="8382" y="71628"/>
                  </a:lnTo>
                  <a:lnTo>
                    <a:pt x="6096" y="68580"/>
                  </a:lnTo>
                  <a:lnTo>
                    <a:pt x="6096" y="69342"/>
                  </a:lnTo>
                  <a:lnTo>
                    <a:pt x="3810" y="64770"/>
                  </a:lnTo>
                  <a:lnTo>
                    <a:pt x="3810" y="63246"/>
                  </a:lnTo>
                  <a:lnTo>
                    <a:pt x="3810" y="62484"/>
                  </a:lnTo>
                  <a:lnTo>
                    <a:pt x="4572" y="60960"/>
                  </a:lnTo>
                  <a:lnTo>
                    <a:pt x="4572" y="61722"/>
                  </a:lnTo>
                  <a:lnTo>
                    <a:pt x="6096" y="58674"/>
                  </a:lnTo>
                  <a:lnTo>
                    <a:pt x="8382" y="55626"/>
                  </a:lnTo>
                  <a:lnTo>
                    <a:pt x="12192" y="52578"/>
                  </a:lnTo>
                  <a:lnTo>
                    <a:pt x="12192" y="53340"/>
                  </a:lnTo>
                  <a:lnTo>
                    <a:pt x="16764" y="50292"/>
                  </a:lnTo>
                  <a:lnTo>
                    <a:pt x="22098" y="47625"/>
                  </a:lnTo>
                  <a:lnTo>
                    <a:pt x="22860" y="47244"/>
                  </a:lnTo>
                  <a:lnTo>
                    <a:pt x="22098" y="47244"/>
                  </a:lnTo>
                  <a:lnTo>
                    <a:pt x="81775" y="30746"/>
                  </a:lnTo>
                  <a:lnTo>
                    <a:pt x="129070" y="22288"/>
                  </a:lnTo>
                  <a:lnTo>
                    <a:pt x="178193" y="16078"/>
                  </a:lnTo>
                  <a:lnTo>
                    <a:pt x="228079" y="11645"/>
                  </a:lnTo>
                  <a:lnTo>
                    <a:pt x="277685" y="8559"/>
                  </a:lnTo>
                  <a:lnTo>
                    <a:pt x="325958" y="6362"/>
                  </a:lnTo>
                  <a:lnTo>
                    <a:pt x="371856" y="4572"/>
                  </a:lnTo>
                  <a:lnTo>
                    <a:pt x="393954" y="4572"/>
                  </a:lnTo>
                  <a:lnTo>
                    <a:pt x="416052" y="3810"/>
                  </a:lnTo>
                  <a:lnTo>
                    <a:pt x="469112" y="4445"/>
                  </a:lnTo>
                  <a:lnTo>
                    <a:pt x="522427" y="5549"/>
                  </a:lnTo>
                  <a:lnTo>
                    <a:pt x="575868" y="7429"/>
                  </a:lnTo>
                  <a:lnTo>
                    <a:pt x="629272" y="10401"/>
                  </a:lnTo>
                  <a:lnTo>
                    <a:pt x="682663" y="14782"/>
                  </a:lnTo>
                  <a:lnTo>
                    <a:pt x="735431" y="20853"/>
                  </a:lnTo>
                  <a:lnTo>
                    <a:pt x="787908" y="28956"/>
                  </a:lnTo>
                  <a:lnTo>
                    <a:pt x="811530" y="33528"/>
                  </a:lnTo>
                  <a:lnTo>
                    <a:pt x="810768" y="33528"/>
                  </a:lnTo>
                  <a:lnTo>
                    <a:pt x="811530" y="33756"/>
                  </a:lnTo>
                  <a:lnTo>
                    <a:pt x="821436" y="36576"/>
                  </a:lnTo>
                  <a:lnTo>
                    <a:pt x="830859" y="38900"/>
                  </a:lnTo>
                  <a:lnTo>
                    <a:pt x="841286" y="42164"/>
                  </a:lnTo>
                  <a:lnTo>
                    <a:pt x="851496" y="46062"/>
                  </a:lnTo>
                  <a:lnTo>
                    <a:pt x="860298" y="50292"/>
                  </a:lnTo>
                  <a:lnTo>
                    <a:pt x="864870" y="53340"/>
                  </a:lnTo>
                  <a:lnTo>
                    <a:pt x="864870" y="52578"/>
                  </a:lnTo>
                  <a:lnTo>
                    <a:pt x="868680" y="55626"/>
                  </a:lnTo>
                  <a:lnTo>
                    <a:pt x="867918" y="55626"/>
                  </a:lnTo>
                  <a:lnTo>
                    <a:pt x="868680" y="56388"/>
                  </a:lnTo>
                  <a:lnTo>
                    <a:pt x="870966" y="58674"/>
                  </a:lnTo>
                  <a:lnTo>
                    <a:pt x="872490" y="61722"/>
                  </a:lnTo>
                  <a:lnTo>
                    <a:pt x="872490" y="55372"/>
                  </a:lnTo>
                  <a:lnTo>
                    <a:pt x="821220" y="32296"/>
                  </a:lnTo>
                  <a:lnTo>
                    <a:pt x="762000" y="20574"/>
                  </a:lnTo>
                  <a:lnTo>
                    <a:pt x="732282" y="16764"/>
                  </a:lnTo>
                  <a:lnTo>
                    <a:pt x="682498" y="10947"/>
                  </a:lnTo>
                  <a:lnTo>
                    <a:pt x="632879" y="6794"/>
                  </a:lnTo>
                  <a:lnTo>
                    <a:pt x="582980" y="3924"/>
                  </a:lnTo>
                  <a:lnTo>
                    <a:pt x="533044" y="2032"/>
                  </a:lnTo>
                  <a:lnTo>
                    <a:pt x="483108" y="762"/>
                  </a:lnTo>
                  <a:lnTo>
                    <a:pt x="461010" y="762"/>
                  </a:lnTo>
                  <a:lnTo>
                    <a:pt x="438531" y="12"/>
                  </a:lnTo>
                  <a:lnTo>
                    <a:pt x="416052" y="0"/>
                  </a:lnTo>
                  <a:lnTo>
                    <a:pt x="393954" y="762"/>
                  </a:lnTo>
                  <a:lnTo>
                    <a:pt x="344195" y="1752"/>
                  </a:lnTo>
                  <a:lnTo>
                    <a:pt x="294144" y="3619"/>
                  </a:lnTo>
                  <a:lnTo>
                    <a:pt x="243852" y="6604"/>
                  </a:lnTo>
                  <a:lnTo>
                    <a:pt x="194183" y="10896"/>
                  </a:lnTo>
                  <a:lnTo>
                    <a:pt x="144780" y="16764"/>
                  </a:lnTo>
                  <a:lnTo>
                    <a:pt x="129540" y="18288"/>
                  </a:lnTo>
                  <a:lnTo>
                    <a:pt x="89941" y="24879"/>
                  </a:lnTo>
                  <a:lnTo>
                    <a:pt x="27520" y="40906"/>
                  </a:lnTo>
                  <a:lnTo>
                    <a:pt x="0" y="61722"/>
                  </a:lnTo>
                  <a:lnTo>
                    <a:pt x="0" y="64008"/>
                  </a:lnTo>
                  <a:lnTo>
                    <a:pt x="0" y="65532"/>
                  </a:lnTo>
                  <a:lnTo>
                    <a:pt x="0" y="311658"/>
                  </a:lnTo>
                  <a:lnTo>
                    <a:pt x="762" y="313182"/>
                  </a:lnTo>
                  <a:lnTo>
                    <a:pt x="75057" y="345490"/>
                  </a:lnTo>
                  <a:lnTo>
                    <a:pt x="126657" y="354952"/>
                  </a:lnTo>
                  <a:lnTo>
                    <a:pt x="184061" y="361823"/>
                  </a:lnTo>
                  <a:lnTo>
                    <a:pt x="244055" y="366534"/>
                  </a:lnTo>
                  <a:lnTo>
                    <a:pt x="302590" y="369519"/>
                  </a:lnTo>
                  <a:lnTo>
                    <a:pt x="356844" y="371233"/>
                  </a:lnTo>
                  <a:lnTo>
                    <a:pt x="403174" y="372122"/>
                  </a:lnTo>
                  <a:lnTo>
                    <a:pt x="438150" y="372618"/>
                  </a:lnTo>
                  <a:lnTo>
                    <a:pt x="483108" y="372618"/>
                  </a:lnTo>
                  <a:lnTo>
                    <a:pt x="505206" y="371856"/>
                  </a:lnTo>
                  <a:lnTo>
                    <a:pt x="553783" y="370751"/>
                  </a:lnTo>
                  <a:lnTo>
                    <a:pt x="602335" y="368401"/>
                  </a:lnTo>
                  <a:lnTo>
                    <a:pt x="650811" y="364921"/>
                  </a:lnTo>
                  <a:lnTo>
                    <a:pt x="699211" y="360451"/>
                  </a:lnTo>
                  <a:lnTo>
                    <a:pt x="747522" y="355092"/>
                  </a:lnTo>
                  <a:lnTo>
                    <a:pt x="799376" y="345986"/>
                  </a:lnTo>
                  <a:lnTo>
                    <a:pt x="858443" y="328079"/>
                  </a:lnTo>
                  <a:lnTo>
                    <a:pt x="867918" y="320179"/>
                  </a:lnTo>
                  <a:lnTo>
                    <a:pt x="872490" y="316369"/>
                  </a:lnTo>
                  <a:lnTo>
                    <a:pt x="876300" y="313182"/>
                  </a:lnTo>
                  <a:lnTo>
                    <a:pt x="876300" y="67818"/>
                  </a:lnTo>
                  <a:lnTo>
                    <a:pt x="876300" y="64008"/>
                  </a:lnTo>
                  <a:lnTo>
                    <a:pt x="876300" y="60198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3930650" y="2480563"/>
            <a:ext cx="16319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5" dirty="0">
                <a:latin typeface="Arial MT"/>
                <a:cs typeface="Arial MT"/>
              </a:rPr>
              <a:t>D0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3557778" y="2757677"/>
            <a:ext cx="876300" cy="372745"/>
            <a:chOff x="3557778" y="2757677"/>
            <a:chExt cx="876300" cy="372745"/>
          </a:xfrm>
        </p:grpSpPr>
        <p:pic>
          <p:nvPicPr>
            <p:cNvPr id="60" name="object 6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560064" y="2760725"/>
              <a:ext cx="872489" cy="367284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3557778" y="2757677"/>
              <a:ext cx="876300" cy="372745"/>
            </a:xfrm>
            <a:custGeom>
              <a:avLst/>
              <a:gdLst/>
              <a:ahLst/>
              <a:cxnLst/>
              <a:rect l="l" t="t" r="r" b="b"/>
              <a:pathLst>
                <a:path w="876300" h="372744">
                  <a:moveTo>
                    <a:pt x="876300" y="59436"/>
                  </a:moveTo>
                  <a:lnTo>
                    <a:pt x="872490" y="56769"/>
                  </a:lnTo>
                  <a:lnTo>
                    <a:pt x="872490" y="60960"/>
                  </a:lnTo>
                  <a:lnTo>
                    <a:pt x="872490" y="63246"/>
                  </a:lnTo>
                  <a:lnTo>
                    <a:pt x="872490" y="65532"/>
                  </a:lnTo>
                  <a:lnTo>
                    <a:pt x="872490" y="71882"/>
                  </a:lnTo>
                  <a:lnTo>
                    <a:pt x="872490" y="311658"/>
                  </a:lnTo>
                  <a:lnTo>
                    <a:pt x="870966" y="314706"/>
                  </a:lnTo>
                  <a:lnTo>
                    <a:pt x="870966" y="313944"/>
                  </a:lnTo>
                  <a:lnTo>
                    <a:pt x="867918" y="316992"/>
                  </a:lnTo>
                  <a:lnTo>
                    <a:pt x="868680" y="316992"/>
                  </a:lnTo>
                  <a:lnTo>
                    <a:pt x="864870" y="320040"/>
                  </a:lnTo>
                  <a:lnTo>
                    <a:pt x="860298" y="323088"/>
                  </a:lnTo>
                  <a:lnTo>
                    <a:pt x="860298" y="322326"/>
                  </a:lnTo>
                  <a:lnTo>
                    <a:pt x="854202" y="325374"/>
                  </a:lnTo>
                  <a:lnTo>
                    <a:pt x="847344" y="328422"/>
                  </a:lnTo>
                  <a:lnTo>
                    <a:pt x="839724" y="331470"/>
                  </a:lnTo>
                  <a:lnTo>
                    <a:pt x="831342" y="333756"/>
                  </a:lnTo>
                  <a:lnTo>
                    <a:pt x="821436" y="336804"/>
                  </a:lnTo>
                  <a:lnTo>
                    <a:pt x="810768" y="339090"/>
                  </a:lnTo>
                  <a:lnTo>
                    <a:pt x="811530" y="339090"/>
                  </a:lnTo>
                  <a:lnTo>
                    <a:pt x="800100" y="341376"/>
                  </a:lnTo>
                  <a:lnTo>
                    <a:pt x="739686" y="351320"/>
                  </a:lnTo>
                  <a:lnTo>
                    <a:pt x="690753" y="357263"/>
                  </a:lnTo>
                  <a:lnTo>
                    <a:pt x="641311" y="361696"/>
                  </a:lnTo>
                  <a:lnTo>
                    <a:pt x="591578" y="364807"/>
                  </a:lnTo>
                  <a:lnTo>
                    <a:pt x="541769" y="366801"/>
                  </a:lnTo>
                  <a:lnTo>
                    <a:pt x="492086" y="367880"/>
                  </a:lnTo>
                  <a:lnTo>
                    <a:pt x="416052" y="368134"/>
                  </a:lnTo>
                  <a:lnTo>
                    <a:pt x="371856" y="368046"/>
                  </a:lnTo>
                  <a:lnTo>
                    <a:pt x="299148" y="365175"/>
                  </a:lnTo>
                  <a:lnTo>
                    <a:pt x="246240" y="362305"/>
                  </a:lnTo>
                  <a:lnTo>
                    <a:pt x="192709" y="358089"/>
                  </a:lnTo>
                  <a:lnTo>
                    <a:pt x="139446" y="351942"/>
                  </a:lnTo>
                  <a:lnTo>
                    <a:pt x="87363" y="343268"/>
                  </a:lnTo>
                  <a:lnTo>
                    <a:pt x="37338" y="331470"/>
                  </a:lnTo>
                  <a:lnTo>
                    <a:pt x="22098" y="325374"/>
                  </a:lnTo>
                  <a:lnTo>
                    <a:pt x="22860" y="325374"/>
                  </a:lnTo>
                  <a:lnTo>
                    <a:pt x="16764" y="322326"/>
                  </a:lnTo>
                  <a:lnTo>
                    <a:pt x="16764" y="323088"/>
                  </a:lnTo>
                  <a:lnTo>
                    <a:pt x="12192" y="320040"/>
                  </a:lnTo>
                  <a:lnTo>
                    <a:pt x="8382" y="316992"/>
                  </a:lnTo>
                  <a:lnTo>
                    <a:pt x="6096" y="313944"/>
                  </a:lnTo>
                  <a:lnTo>
                    <a:pt x="6096" y="314706"/>
                  </a:lnTo>
                  <a:lnTo>
                    <a:pt x="3810" y="310134"/>
                  </a:lnTo>
                  <a:lnTo>
                    <a:pt x="3810" y="71374"/>
                  </a:lnTo>
                  <a:lnTo>
                    <a:pt x="22098" y="83502"/>
                  </a:lnTo>
                  <a:lnTo>
                    <a:pt x="23825" y="84658"/>
                  </a:lnTo>
                  <a:lnTo>
                    <a:pt x="55918" y="95008"/>
                  </a:lnTo>
                  <a:lnTo>
                    <a:pt x="89573" y="102235"/>
                  </a:lnTo>
                  <a:lnTo>
                    <a:pt x="115062" y="106680"/>
                  </a:lnTo>
                  <a:lnTo>
                    <a:pt x="129540" y="108966"/>
                  </a:lnTo>
                  <a:lnTo>
                    <a:pt x="144780" y="110490"/>
                  </a:lnTo>
                  <a:lnTo>
                    <a:pt x="194068" y="116281"/>
                  </a:lnTo>
                  <a:lnTo>
                    <a:pt x="243992" y="120472"/>
                  </a:lnTo>
                  <a:lnTo>
                    <a:pt x="294208" y="123367"/>
                  </a:lnTo>
                  <a:lnTo>
                    <a:pt x="344309" y="125272"/>
                  </a:lnTo>
                  <a:lnTo>
                    <a:pt x="393954" y="126492"/>
                  </a:lnTo>
                  <a:lnTo>
                    <a:pt x="483108" y="126492"/>
                  </a:lnTo>
                  <a:lnTo>
                    <a:pt x="533044" y="125247"/>
                  </a:lnTo>
                  <a:lnTo>
                    <a:pt x="582980" y="123342"/>
                  </a:lnTo>
                  <a:lnTo>
                    <a:pt x="627888" y="120751"/>
                  </a:lnTo>
                  <a:lnTo>
                    <a:pt x="632879" y="120472"/>
                  </a:lnTo>
                  <a:lnTo>
                    <a:pt x="682663" y="116293"/>
                  </a:lnTo>
                  <a:lnTo>
                    <a:pt x="732282" y="110490"/>
                  </a:lnTo>
                  <a:lnTo>
                    <a:pt x="747522" y="108966"/>
                  </a:lnTo>
                  <a:lnTo>
                    <a:pt x="762038" y="106680"/>
                  </a:lnTo>
                  <a:lnTo>
                    <a:pt x="787488" y="102235"/>
                  </a:lnTo>
                  <a:lnTo>
                    <a:pt x="811530" y="97028"/>
                  </a:lnTo>
                  <a:lnTo>
                    <a:pt x="821118" y="94957"/>
                  </a:lnTo>
                  <a:lnTo>
                    <a:pt x="853186" y="84582"/>
                  </a:lnTo>
                  <a:lnTo>
                    <a:pt x="868680" y="74383"/>
                  </a:lnTo>
                  <a:lnTo>
                    <a:pt x="872490" y="71882"/>
                  </a:lnTo>
                  <a:lnTo>
                    <a:pt x="872490" y="65532"/>
                  </a:lnTo>
                  <a:lnTo>
                    <a:pt x="870966" y="68580"/>
                  </a:lnTo>
                  <a:lnTo>
                    <a:pt x="867918" y="71628"/>
                  </a:lnTo>
                  <a:lnTo>
                    <a:pt x="868680" y="71628"/>
                  </a:lnTo>
                  <a:lnTo>
                    <a:pt x="864870" y="74676"/>
                  </a:lnTo>
                  <a:lnTo>
                    <a:pt x="864870" y="73914"/>
                  </a:lnTo>
                  <a:lnTo>
                    <a:pt x="860298" y="76962"/>
                  </a:lnTo>
                  <a:lnTo>
                    <a:pt x="851496" y="81203"/>
                  </a:lnTo>
                  <a:lnTo>
                    <a:pt x="841286" y="85102"/>
                  </a:lnTo>
                  <a:lnTo>
                    <a:pt x="830859" y="88366"/>
                  </a:lnTo>
                  <a:lnTo>
                    <a:pt x="821118" y="90779"/>
                  </a:lnTo>
                  <a:lnTo>
                    <a:pt x="810768" y="93726"/>
                  </a:lnTo>
                  <a:lnTo>
                    <a:pt x="811530" y="93726"/>
                  </a:lnTo>
                  <a:lnTo>
                    <a:pt x="800100" y="96012"/>
                  </a:lnTo>
                  <a:lnTo>
                    <a:pt x="762000" y="102679"/>
                  </a:lnTo>
                  <a:lnTo>
                    <a:pt x="723417" y="108000"/>
                  </a:lnTo>
                  <a:lnTo>
                    <a:pt x="684657" y="112280"/>
                  </a:lnTo>
                  <a:lnTo>
                    <a:pt x="646176" y="115824"/>
                  </a:lnTo>
                  <a:lnTo>
                    <a:pt x="627126" y="116586"/>
                  </a:lnTo>
                  <a:lnTo>
                    <a:pt x="627888" y="116586"/>
                  </a:lnTo>
                  <a:lnTo>
                    <a:pt x="608076" y="118110"/>
                  </a:lnTo>
                  <a:lnTo>
                    <a:pt x="588264" y="118872"/>
                  </a:lnTo>
                  <a:lnTo>
                    <a:pt x="535660" y="121297"/>
                  </a:lnTo>
                  <a:lnTo>
                    <a:pt x="482333" y="122631"/>
                  </a:lnTo>
                  <a:lnTo>
                    <a:pt x="428637" y="122936"/>
                  </a:lnTo>
                  <a:lnTo>
                    <a:pt x="374942" y="122237"/>
                  </a:lnTo>
                  <a:lnTo>
                    <a:pt x="321602" y="120624"/>
                  </a:lnTo>
                  <a:lnTo>
                    <a:pt x="268986" y="118110"/>
                  </a:lnTo>
                  <a:lnTo>
                    <a:pt x="249174" y="116586"/>
                  </a:lnTo>
                  <a:lnTo>
                    <a:pt x="230886" y="115824"/>
                  </a:lnTo>
                  <a:lnTo>
                    <a:pt x="183134" y="111226"/>
                  </a:lnTo>
                  <a:lnTo>
                    <a:pt x="133057" y="105473"/>
                  </a:lnTo>
                  <a:lnTo>
                    <a:pt x="83515" y="97282"/>
                  </a:lnTo>
                  <a:lnTo>
                    <a:pt x="37338" y="85344"/>
                  </a:lnTo>
                  <a:lnTo>
                    <a:pt x="22098" y="80010"/>
                  </a:lnTo>
                  <a:lnTo>
                    <a:pt x="22860" y="80010"/>
                  </a:lnTo>
                  <a:lnTo>
                    <a:pt x="16764" y="76962"/>
                  </a:lnTo>
                  <a:lnTo>
                    <a:pt x="12192" y="73914"/>
                  </a:lnTo>
                  <a:lnTo>
                    <a:pt x="12192" y="74676"/>
                  </a:lnTo>
                  <a:lnTo>
                    <a:pt x="8382" y="71628"/>
                  </a:lnTo>
                  <a:lnTo>
                    <a:pt x="6096" y="68580"/>
                  </a:lnTo>
                  <a:lnTo>
                    <a:pt x="4572" y="65532"/>
                  </a:lnTo>
                  <a:lnTo>
                    <a:pt x="4572" y="66294"/>
                  </a:lnTo>
                  <a:lnTo>
                    <a:pt x="3810" y="64770"/>
                  </a:lnTo>
                  <a:lnTo>
                    <a:pt x="3810" y="63246"/>
                  </a:lnTo>
                  <a:lnTo>
                    <a:pt x="3810" y="62484"/>
                  </a:lnTo>
                  <a:lnTo>
                    <a:pt x="6096" y="57912"/>
                  </a:lnTo>
                  <a:lnTo>
                    <a:pt x="6096" y="58674"/>
                  </a:lnTo>
                  <a:lnTo>
                    <a:pt x="8382" y="55626"/>
                  </a:lnTo>
                  <a:lnTo>
                    <a:pt x="12192" y="52578"/>
                  </a:lnTo>
                  <a:lnTo>
                    <a:pt x="16764" y="49530"/>
                  </a:lnTo>
                  <a:lnTo>
                    <a:pt x="22098" y="47536"/>
                  </a:lnTo>
                  <a:lnTo>
                    <a:pt x="22860" y="47244"/>
                  </a:lnTo>
                  <a:lnTo>
                    <a:pt x="22098" y="47244"/>
                  </a:lnTo>
                  <a:lnTo>
                    <a:pt x="28956" y="44196"/>
                  </a:lnTo>
                  <a:lnTo>
                    <a:pt x="82626" y="30124"/>
                  </a:lnTo>
                  <a:lnTo>
                    <a:pt x="129971" y="21805"/>
                  </a:lnTo>
                  <a:lnTo>
                    <a:pt x="178638" y="15722"/>
                  </a:lnTo>
                  <a:lnTo>
                    <a:pt x="227888" y="11417"/>
                  </a:lnTo>
                  <a:lnTo>
                    <a:pt x="276999" y="8432"/>
                  </a:lnTo>
                  <a:lnTo>
                    <a:pt x="325234" y="6311"/>
                  </a:lnTo>
                  <a:lnTo>
                    <a:pt x="371856" y="4572"/>
                  </a:lnTo>
                  <a:lnTo>
                    <a:pt x="393954" y="3810"/>
                  </a:lnTo>
                  <a:lnTo>
                    <a:pt x="416052" y="3810"/>
                  </a:lnTo>
                  <a:lnTo>
                    <a:pt x="469430" y="4140"/>
                  </a:lnTo>
                  <a:lnTo>
                    <a:pt x="522732" y="5156"/>
                  </a:lnTo>
                  <a:lnTo>
                    <a:pt x="575945" y="7061"/>
                  </a:lnTo>
                  <a:lnTo>
                    <a:pt x="629081" y="10096"/>
                  </a:lnTo>
                  <a:lnTo>
                    <a:pt x="682117" y="14490"/>
                  </a:lnTo>
                  <a:lnTo>
                    <a:pt x="735050" y="20447"/>
                  </a:lnTo>
                  <a:lnTo>
                    <a:pt x="787908" y="28194"/>
                  </a:lnTo>
                  <a:lnTo>
                    <a:pt x="800100" y="31242"/>
                  </a:lnTo>
                  <a:lnTo>
                    <a:pt x="811530" y="33528"/>
                  </a:lnTo>
                  <a:lnTo>
                    <a:pt x="810768" y="33528"/>
                  </a:lnTo>
                  <a:lnTo>
                    <a:pt x="811530" y="33693"/>
                  </a:lnTo>
                  <a:lnTo>
                    <a:pt x="821436" y="35814"/>
                  </a:lnTo>
                  <a:lnTo>
                    <a:pt x="832104" y="38976"/>
                  </a:lnTo>
                  <a:lnTo>
                    <a:pt x="843749" y="42811"/>
                  </a:lnTo>
                  <a:lnTo>
                    <a:pt x="855091" y="47345"/>
                  </a:lnTo>
                  <a:lnTo>
                    <a:pt x="864870" y="52578"/>
                  </a:lnTo>
                  <a:lnTo>
                    <a:pt x="868680" y="55626"/>
                  </a:lnTo>
                  <a:lnTo>
                    <a:pt x="867918" y="55626"/>
                  </a:lnTo>
                  <a:lnTo>
                    <a:pt x="868680" y="56388"/>
                  </a:lnTo>
                  <a:lnTo>
                    <a:pt x="870966" y="58674"/>
                  </a:lnTo>
                  <a:lnTo>
                    <a:pt x="870966" y="57912"/>
                  </a:lnTo>
                  <a:lnTo>
                    <a:pt x="872490" y="60960"/>
                  </a:lnTo>
                  <a:lnTo>
                    <a:pt x="872490" y="56769"/>
                  </a:lnTo>
                  <a:lnTo>
                    <a:pt x="852932" y="43014"/>
                  </a:lnTo>
                  <a:lnTo>
                    <a:pt x="814171" y="30048"/>
                  </a:lnTo>
                  <a:lnTo>
                    <a:pt x="764184" y="20116"/>
                  </a:lnTo>
                  <a:lnTo>
                    <a:pt x="707110" y="12776"/>
                  </a:lnTo>
                  <a:lnTo>
                    <a:pt x="647115" y="7594"/>
                  </a:lnTo>
                  <a:lnTo>
                    <a:pt x="588352" y="4165"/>
                  </a:lnTo>
                  <a:lnTo>
                    <a:pt x="534974" y="2044"/>
                  </a:lnTo>
                  <a:lnTo>
                    <a:pt x="491147" y="800"/>
                  </a:lnTo>
                  <a:lnTo>
                    <a:pt x="461010" y="0"/>
                  </a:lnTo>
                  <a:lnTo>
                    <a:pt x="416052" y="0"/>
                  </a:lnTo>
                  <a:lnTo>
                    <a:pt x="339623" y="2146"/>
                  </a:lnTo>
                  <a:lnTo>
                    <a:pt x="287693" y="4152"/>
                  </a:lnTo>
                  <a:lnTo>
                    <a:pt x="231241" y="7366"/>
                  </a:lnTo>
                  <a:lnTo>
                    <a:pt x="173761" y="12204"/>
                  </a:lnTo>
                  <a:lnTo>
                    <a:pt x="118732" y="19100"/>
                  </a:lnTo>
                  <a:lnTo>
                    <a:pt x="69608" y="28473"/>
                  </a:lnTo>
                  <a:lnTo>
                    <a:pt x="29883" y="40767"/>
                  </a:lnTo>
                  <a:lnTo>
                    <a:pt x="0" y="61722"/>
                  </a:lnTo>
                  <a:lnTo>
                    <a:pt x="0" y="63246"/>
                  </a:lnTo>
                  <a:lnTo>
                    <a:pt x="0" y="65532"/>
                  </a:lnTo>
                  <a:lnTo>
                    <a:pt x="0" y="310896"/>
                  </a:lnTo>
                  <a:lnTo>
                    <a:pt x="762" y="313182"/>
                  </a:lnTo>
                  <a:lnTo>
                    <a:pt x="3048" y="316230"/>
                  </a:lnTo>
                  <a:lnTo>
                    <a:pt x="3810" y="317182"/>
                  </a:lnTo>
                  <a:lnTo>
                    <a:pt x="6096" y="320040"/>
                  </a:lnTo>
                  <a:lnTo>
                    <a:pt x="22098" y="328371"/>
                  </a:lnTo>
                  <a:lnTo>
                    <a:pt x="31737" y="333400"/>
                  </a:lnTo>
                  <a:lnTo>
                    <a:pt x="65506" y="342900"/>
                  </a:lnTo>
                  <a:lnTo>
                    <a:pt x="100418" y="349554"/>
                  </a:lnTo>
                  <a:lnTo>
                    <a:pt x="129971" y="354406"/>
                  </a:lnTo>
                  <a:lnTo>
                    <a:pt x="144780" y="356616"/>
                  </a:lnTo>
                  <a:lnTo>
                    <a:pt x="160782" y="358140"/>
                  </a:lnTo>
                  <a:lnTo>
                    <a:pt x="211493" y="363512"/>
                  </a:lnTo>
                  <a:lnTo>
                    <a:pt x="262572" y="367271"/>
                  </a:lnTo>
                  <a:lnTo>
                    <a:pt x="313829" y="369798"/>
                  </a:lnTo>
                  <a:lnTo>
                    <a:pt x="365048" y="371449"/>
                  </a:lnTo>
                  <a:lnTo>
                    <a:pt x="416052" y="372618"/>
                  </a:lnTo>
                  <a:lnTo>
                    <a:pt x="438150" y="371856"/>
                  </a:lnTo>
                  <a:lnTo>
                    <a:pt x="505206" y="371856"/>
                  </a:lnTo>
                  <a:lnTo>
                    <a:pt x="553783" y="370154"/>
                  </a:lnTo>
                  <a:lnTo>
                    <a:pt x="602348" y="367880"/>
                  </a:lnTo>
                  <a:lnTo>
                    <a:pt x="650862" y="364705"/>
                  </a:lnTo>
                  <a:lnTo>
                    <a:pt x="699274" y="360299"/>
                  </a:lnTo>
                  <a:lnTo>
                    <a:pt x="747522" y="354330"/>
                  </a:lnTo>
                  <a:lnTo>
                    <a:pt x="788670" y="347472"/>
                  </a:lnTo>
                  <a:lnTo>
                    <a:pt x="811530" y="342823"/>
                  </a:lnTo>
                  <a:lnTo>
                    <a:pt x="815187" y="341985"/>
                  </a:lnTo>
                  <a:lnTo>
                    <a:pt x="828408" y="338442"/>
                  </a:lnTo>
                  <a:lnTo>
                    <a:pt x="841248" y="334518"/>
                  </a:lnTo>
                  <a:lnTo>
                    <a:pt x="848868" y="332232"/>
                  </a:lnTo>
                  <a:lnTo>
                    <a:pt x="855726" y="329184"/>
                  </a:lnTo>
                  <a:lnTo>
                    <a:pt x="861822" y="326136"/>
                  </a:lnTo>
                  <a:lnTo>
                    <a:pt x="867156" y="323088"/>
                  </a:lnTo>
                  <a:lnTo>
                    <a:pt x="868680" y="321868"/>
                  </a:lnTo>
                  <a:lnTo>
                    <a:pt x="870966" y="320040"/>
                  </a:lnTo>
                  <a:lnTo>
                    <a:pt x="872490" y="318135"/>
                  </a:lnTo>
                  <a:lnTo>
                    <a:pt x="874014" y="316230"/>
                  </a:lnTo>
                  <a:lnTo>
                    <a:pt x="876300" y="313182"/>
                  </a:lnTo>
                  <a:lnTo>
                    <a:pt x="876300" y="67056"/>
                  </a:lnTo>
                  <a:lnTo>
                    <a:pt x="876300" y="63246"/>
                  </a:lnTo>
                  <a:lnTo>
                    <a:pt x="876300" y="59436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3811778" y="2894329"/>
            <a:ext cx="495934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5" dirty="0">
                <a:latin typeface="Arial MT"/>
                <a:cs typeface="Arial MT"/>
              </a:rPr>
              <a:t>1 </a:t>
            </a:r>
            <a:r>
              <a:rPr sz="850" spc="-70" dirty="0">
                <a:latin typeface="Arial MT"/>
                <a:cs typeface="Arial MT"/>
              </a:rPr>
              <a:t>P</a:t>
            </a:r>
            <a:r>
              <a:rPr sz="850" spc="-10" dirty="0">
                <a:latin typeface="Arial MT"/>
                <a:cs typeface="Arial MT"/>
              </a:rPr>
              <a:t>A</a:t>
            </a:r>
            <a:r>
              <a:rPr sz="850" spc="-5" dirty="0">
                <a:latin typeface="Arial MT"/>
                <a:cs typeface="Arial MT"/>
              </a:rPr>
              <a:t>R</a:t>
            </a:r>
            <a:r>
              <a:rPr sz="850" spc="-10" dirty="0">
                <a:latin typeface="Arial MT"/>
                <a:cs typeface="Arial MT"/>
              </a:rPr>
              <a:t>I</a:t>
            </a:r>
            <a:r>
              <a:rPr sz="850" dirty="0">
                <a:latin typeface="Arial MT"/>
                <a:cs typeface="Arial MT"/>
              </a:rPr>
              <a:t>T</a:t>
            </a:r>
            <a:r>
              <a:rPr sz="850" spc="-5" dirty="0">
                <a:latin typeface="Arial MT"/>
                <a:cs typeface="Arial MT"/>
              </a:rPr>
              <a:t>Y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3557778" y="3170682"/>
            <a:ext cx="876300" cy="372745"/>
            <a:chOff x="3557778" y="3170682"/>
            <a:chExt cx="876300" cy="372745"/>
          </a:xfrm>
        </p:grpSpPr>
        <p:pic>
          <p:nvPicPr>
            <p:cNvPr id="64" name="object 6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560064" y="3173730"/>
              <a:ext cx="872489" cy="368046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3557778" y="3170681"/>
              <a:ext cx="876300" cy="372745"/>
            </a:xfrm>
            <a:custGeom>
              <a:avLst/>
              <a:gdLst/>
              <a:ahLst/>
              <a:cxnLst/>
              <a:rect l="l" t="t" r="r" b="b"/>
              <a:pathLst>
                <a:path w="876300" h="372745">
                  <a:moveTo>
                    <a:pt x="876300" y="60198"/>
                  </a:moveTo>
                  <a:lnTo>
                    <a:pt x="874014" y="56388"/>
                  </a:lnTo>
                  <a:lnTo>
                    <a:pt x="872490" y="55372"/>
                  </a:lnTo>
                  <a:lnTo>
                    <a:pt x="872490" y="61722"/>
                  </a:lnTo>
                  <a:lnTo>
                    <a:pt x="872490" y="63246"/>
                  </a:lnTo>
                  <a:lnTo>
                    <a:pt x="872490" y="66294"/>
                  </a:lnTo>
                  <a:lnTo>
                    <a:pt x="872490" y="70472"/>
                  </a:lnTo>
                  <a:lnTo>
                    <a:pt x="872490" y="311658"/>
                  </a:lnTo>
                  <a:lnTo>
                    <a:pt x="870966" y="314706"/>
                  </a:lnTo>
                  <a:lnTo>
                    <a:pt x="831062" y="334378"/>
                  </a:lnTo>
                  <a:lnTo>
                    <a:pt x="810768" y="339090"/>
                  </a:lnTo>
                  <a:lnTo>
                    <a:pt x="811530" y="339090"/>
                  </a:lnTo>
                  <a:lnTo>
                    <a:pt x="761885" y="348907"/>
                  </a:lnTo>
                  <a:lnTo>
                    <a:pt x="723442" y="354025"/>
                  </a:lnTo>
                  <a:lnTo>
                    <a:pt x="684834" y="357974"/>
                  </a:lnTo>
                  <a:lnTo>
                    <a:pt x="646176" y="361188"/>
                  </a:lnTo>
                  <a:lnTo>
                    <a:pt x="627126" y="362712"/>
                  </a:lnTo>
                  <a:lnTo>
                    <a:pt x="627888" y="362712"/>
                  </a:lnTo>
                  <a:lnTo>
                    <a:pt x="608076" y="364236"/>
                  </a:lnTo>
                  <a:lnTo>
                    <a:pt x="588264" y="364998"/>
                  </a:lnTo>
                  <a:lnTo>
                    <a:pt x="535444" y="367296"/>
                  </a:lnTo>
                  <a:lnTo>
                    <a:pt x="483108" y="368604"/>
                  </a:lnTo>
                  <a:lnTo>
                    <a:pt x="428612" y="368998"/>
                  </a:lnTo>
                  <a:lnTo>
                    <a:pt x="375081" y="368388"/>
                  </a:lnTo>
                  <a:lnTo>
                    <a:pt x="321792" y="366814"/>
                  </a:lnTo>
                  <a:lnTo>
                    <a:pt x="268986" y="364236"/>
                  </a:lnTo>
                  <a:lnTo>
                    <a:pt x="230886" y="361188"/>
                  </a:lnTo>
                  <a:lnTo>
                    <a:pt x="182486" y="357035"/>
                  </a:lnTo>
                  <a:lnTo>
                    <a:pt x="133172" y="351574"/>
                  </a:lnTo>
                  <a:lnTo>
                    <a:pt x="84328" y="343484"/>
                  </a:lnTo>
                  <a:lnTo>
                    <a:pt x="37338" y="331470"/>
                  </a:lnTo>
                  <a:lnTo>
                    <a:pt x="28956" y="328422"/>
                  </a:lnTo>
                  <a:lnTo>
                    <a:pt x="22098" y="326136"/>
                  </a:lnTo>
                  <a:lnTo>
                    <a:pt x="22860" y="326136"/>
                  </a:lnTo>
                  <a:lnTo>
                    <a:pt x="16764" y="323088"/>
                  </a:lnTo>
                  <a:lnTo>
                    <a:pt x="12192" y="320040"/>
                  </a:lnTo>
                  <a:lnTo>
                    <a:pt x="8382" y="316992"/>
                  </a:lnTo>
                  <a:lnTo>
                    <a:pt x="8382" y="317754"/>
                  </a:lnTo>
                  <a:lnTo>
                    <a:pt x="6096" y="314706"/>
                  </a:lnTo>
                  <a:lnTo>
                    <a:pt x="4572" y="311658"/>
                  </a:lnTo>
                  <a:lnTo>
                    <a:pt x="4572" y="312420"/>
                  </a:lnTo>
                  <a:lnTo>
                    <a:pt x="3810" y="310134"/>
                  </a:lnTo>
                  <a:lnTo>
                    <a:pt x="3810" y="69964"/>
                  </a:lnTo>
                  <a:lnTo>
                    <a:pt x="24091" y="84150"/>
                  </a:lnTo>
                  <a:lnTo>
                    <a:pt x="62852" y="97066"/>
                  </a:lnTo>
                  <a:lnTo>
                    <a:pt x="112877" y="106997"/>
                  </a:lnTo>
                  <a:lnTo>
                    <a:pt x="169976" y="114363"/>
                  </a:lnTo>
                  <a:lnTo>
                    <a:pt x="230022" y="119570"/>
                  </a:lnTo>
                  <a:lnTo>
                    <a:pt x="288810" y="123050"/>
                  </a:lnTo>
                  <a:lnTo>
                    <a:pt x="342188" y="125209"/>
                  </a:lnTo>
                  <a:lnTo>
                    <a:pt x="416052" y="127254"/>
                  </a:lnTo>
                  <a:lnTo>
                    <a:pt x="461010" y="127254"/>
                  </a:lnTo>
                  <a:lnTo>
                    <a:pt x="535114" y="125183"/>
                  </a:lnTo>
                  <a:lnTo>
                    <a:pt x="588416" y="123024"/>
                  </a:lnTo>
                  <a:lnTo>
                    <a:pt x="647077" y="119570"/>
                  </a:lnTo>
                  <a:lnTo>
                    <a:pt x="706945" y="114376"/>
                  </a:lnTo>
                  <a:lnTo>
                    <a:pt x="763930" y="107035"/>
                  </a:lnTo>
                  <a:lnTo>
                    <a:pt x="813892" y="97104"/>
                  </a:lnTo>
                  <a:lnTo>
                    <a:pt x="852728" y="84175"/>
                  </a:lnTo>
                  <a:lnTo>
                    <a:pt x="872490" y="70472"/>
                  </a:lnTo>
                  <a:lnTo>
                    <a:pt x="872490" y="66294"/>
                  </a:lnTo>
                  <a:lnTo>
                    <a:pt x="870966" y="69342"/>
                  </a:lnTo>
                  <a:lnTo>
                    <a:pt x="870966" y="68580"/>
                  </a:lnTo>
                  <a:lnTo>
                    <a:pt x="867918" y="71628"/>
                  </a:lnTo>
                  <a:lnTo>
                    <a:pt x="868680" y="71628"/>
                  </a:lnTo>
                  <a:lnTo>
                    <a:pt x="864870" y="74676"/>
                  </a:lnTo>
                  <a:lnTo>
                    <a:pt x="821436" y="91440"/>
                  </a:lnTo>
                  <a:lnTo>
                    <a:pt x="810768" y="93726"/>
                  </a:lnTo>
                  <a:lnTo>
                    <a:pt x="811530" y="93726"/>
                  </a:lnTo>
                  <a:lnTo>
                    <a:pt x="740130" y="105841"/>
                  </a:lnTo>
                  <a:lnTo>
                    <a:pt x="691261" y="111785"/>
                  </a:lnTo>
                  <a:lnTo>
                    <a:pt x="641629" y="116281"/>
                  </a:lnTo>
                  <a:lnTo>
                    <a:pt x="591578" y="119507"/>
                  </a:lnTo>
                  <a:lnTo>
                    <a:pt x="541451" y="121602"/>
                  </a:lnTo>
                  <a:lnTo>
                    <a:pt x="491566" y="122720"/>
                  </a:lnTo>
                  <a:lnTo>
                    <a:pt x="442290" y="123037"/>
                  </a:lnTo>
                  <a:lnTo>
                    <a:pt x="371856" y="122682"/>
                  </a:lnTo>
                  <a:lnTo>
                    <a:pt x="299148" y="119811"/>
                  </a:lnTo>
                  <a:lnTo>
                    <a:pt x="246240" y="116941"/>
                  </a:lnTo>
                  <a:lnTo>
                    <a:pt x="192709" y="112725"/>
                  </a:lnTo>
                  <a:lnTo>
                    <a:pt x="139446" y="106578"/>
                  </a:lnTo>
                  <a:lnTo>
                    <a:pt x="87363" y="97904"/>
                  </a:lnTo>
                  <a:lnTo>
                    <a:pt x="37338" y="86106"/>
                  </a:lnTo>
                  <a:lnTo>
                    <a:pt x="22098" y="80010"/>
                  </a:lnTo>
                  <a:lnTo>
                    <a:pt x="22860" y="80010"/>
                  </a:lnTo>
                  <a:lnTo>
                    <a:pt x="16764" y="77724"/>
                  </a:lnTo>
                  <a:lnTo>
                    <a:pt x="12192" y="74676"/>
                  </a:lnTo>
                  <a:lnTo>
                    <a:pt x="8382" y="71628"/>
                  </a:lnTo>
                  <a:lnTo>
                    <a:pt x="6096" y="68580"/>
                  </a:lnTo>
                  <a:lnTo>
                    <a:pt x="6096" y="69342"/>
                  </a:lnTo>
                  <a:lnTo>
                    <a:pt x="3810" y="64770"/>
                  </a:lnTo>
                  <a:lnTo>
                    <a:pt x="3810" y="63246"/>
                  </a:lnTo>
                  <a:lnTo>
                    <a:pt x="3810" y="62484"/>
                  </a:lnTo>
                  <a:lnTo>
                    <a:pt x="4572" y="60960"/>
                  </a:lnTo>
                  <a:lnTo>
                    <a:pt x="4572" y="61722"/>
                  </a:lnTo>
                  <a:lnTo>
                    <a:pt x="6096" y="58674"/>
                  </a:lnTo>
                  <a:lnTo>
                    <a:pt x="8382" y="55626"/>
                  </a:lnTo>
                  <a:lnTo>
                    <a:pt x="12192" y="52578"/>
                  </a:lnTo>
                  <a:lnTo>
                    <a:pt x="12192" y="53340"/>
                  </a:lnTo>
                  <a:lnTo>
                    <a:pt x="16764" y="50292"/>
                  </a:lnTo>
                  <a:lnTo>
                    <a:pt x="22098" y="47625"/>
                  </a:lnTo>
                  <a:lnTo>
                    <a:pt x="22860" y="47244"/>
                  </a:lnTo>
                  <a:lnTo>
                    <a:pt x="22098" y="47244"/>
                  </a:lnTo>
                  <a:lnTo>
                    <a:pt x="81902" y="30657"/>
                  </a:lnTo>
                  <a:lnTo>
                    <a:pt x="129197" y="22174"/>
                  </a:lnTo>
                  <a:lnTo>
                    <a:pt x="178231" y="15989"/>
                  </a:lnTo>
                  <a:lnTo>
                    <a:pt x="228015" y="11607"/>
                  </a:lnTo>
                  <a:lnTo>
                    <a:pt x="277533" y="8572"/>
                  </a:lnTo>
                  <a:lnTo>
                    <a:pt x="325818" y="6388"/>
                  </a:lnTo>
                  <a:lnTo>
                    <a:pt x="371856" y="4572"/>
                  </a:lnTo>
                  <a:lnTo>
                    <a:pt x="393954" y="4572"/>
                  </a:lnTo>
                  <a:lnTo>
                    <a:pt x="416052" y="3810"/>
                  </a:lnTo>
                  <a:lnTo>
                    <a:pt x="469328" y="4394"/>
                  </a:lnTo>
                  <a:lnTo>
                    <a:pt x="522643" y="5473"/>
                  </a:lnTo>
                  <a:lnTo>
                    <a:pt x="575932" y="7340"/>
                  </a:lnTo>
                  <a:lnTo>
                    <a:pt x="629170" y="10312"/>
                  </a:lnTo>
                  <a:lnTo>
                    <a:pt x="682650" y="14744"/>
                  </a:lnTo>
                  <a:lnTo>
                    <a:pt x="735203" y="20815"/>
                  </a:lnTo>
                  <a:lnTo>
                    <a:pt x="787908" y="28956"/>
                  </a:lnTo>
                  <a:lnTo>
                    <a:pt x="811530" y="33528"/>
                  </a:lnTo>
                  <a:lnTo>
                    <a:pt x="810768" y="33528"/>
                  </a:lnTo>
                  <a:lnTo>
                    <a:pt x="811530" y="33756"/>
                  </a:lnTo>
                  <a:lnTo>
                    <a:pt x="821436" y="36576"/>
                  </a:lnTo>
                  <a:lnTo>
                    <a:pt x="830859" y="38900"/>
                  </a:lnTo>
                  <a:lnTo>
                    <a:pt x="841286" y="42164"/>
                  </a:lnTo>
                  <a:lnTo>
                    <a:pt x="851496" y="46062"/>
                  </a:lnTo>
                  <a:lnTo>
                    <a:pt x="860298" y="50292"/>
                  </a:lnTo>
                  <a:lnTo>
                    <a:pt x="864870" y="53340"/>
                  </a:lnTo>
                  <a:lnTo>
                    <a:pt x="864870" y="52578"/>
                  </a:lnTo>
                  <a:lnTo>
                    <a:pt x="868680" y="55626"/>
                  </a:lnTo>
                  <a:lnTo>
                    <a:pt x="867918" y="55626"/>
                  </a:lnTo>
                  <a:lnTo>
                    <a:pt x="868680" y="56388"/>
                  </a:lnTo>
                  <a:lnTo>
                    <a:pt x="870966" y="58674"/>
                  </a:lnTo>
                  <a:lnTo>
                    <a:pt x="872490" y="61722"/>
                  </a:lnTo>
                  <a:lnTo>
                    <a:pt x="872490" y="55372"/>
                  </a:lnTo>
                  <a:lnTo>
                    <a:pt x="821131" y="32143"/>
                  </a:lnTo>
                  <a:lnTo>
                    <a:pt x="761885" y="20561"/>
                  </a:lnTo>
                  <a:lnTo>
                    <a:pt x="732282" y="16764"/>
                  </a:lnTo>
                  <a:lnTo>
                    <a:pt x="682269" y="10909"/>
                  </a:lnTo>
                  <a:lnTo>
                    <a:pt x="632879" y="6705"/>
                  </a:lnTo>
                  <a:lnTo>
                    <a:pt x="582993" y="3797"/>
                  </a:lnTo>
                  <a:lnTo>
                    <a:pt x="533044" y="1905"/>
                  </a:lnTo>
                  <a:lnTo>
                    <a:pt x="483108" y="762"/>
                  </a:lnTo>
                  <a:lnTo>
                    <a:pt x="461010" y="762"/>
                  </a:lnTo>
                  <a:lnTo>
                    <a:pt x="438150" y="0"/>
                  </a:lnTo>
                  <a:lnTo>
                    <a:pt x="416052" y="0"/>
                  </a:lnTo>
                  <a:lnTo>
                    <a:pt x="393954" y="762"/>
                  </a:lnTo>
                  <a:lnTo>
                    <a:pt x="343827" y="1663"/>
                  </a:lnTo>
                  <a:lnTo>
                    <a:pt x="293992" y="3632"/>
                  </a:lnTo>
                  <a:lnTo>
                    <a:pt x="243827" y="6731"/>
                  </a:lnTo>
                  <a:lnTo>
                    <a:pt x="194602" y="10820"/>
                  </a:lnTo>
                  <a:lnTo>
                    <a:pt x="144780" y="16002"/>
                  </a:lnTo>
                  <a:lnTo>
                    <a:pt x="89941" y="24879"/>
                  </a:lnTo>
                  <a:lnTo>
                    <a:pt x="27520" y="40906"/>
                  </a:lnTo>
                  <a:lnTo>
                    <a:pt x="0" y="61722"/>
                  </a:lnTo>
                  <a:lnTo>
                    <a:pt x="0" y="64008"/>
                  </a:lnTo>
                  <a:lnTo>
                    <a:pt x="0" y="65532"/>
                  </a:lnTo>
                  <a:lnTo>
                    <a:pt x="0" y="311658"/>
                  </a:lnTo>
                  <a:lnTo>
                    <a:pt x="762" y="313182"/>
                  </a:lnTo>
                  <a:lnTo>
                    <a:pt x="3048" y="316992"/>
                  </a:lnTo>
                  <a:lnTo>
                    <a:pt x="3810" y="317411"/>
                  </a:lnTo>
                  <a:lnTo>
                    <a:pt x="22098" y="327202"/>
                  </a:lnTo>
                  <a:lnTo>
                    <a:pt x="32829" y="332955"/>
                  </a:lnTo>
                  <a:lnTo>
                    <a:pt x="75222" y="345440"/>
                  </a:lnTo>
                  <a:lnTo>
                    <a:pt x="126784" y="354901"/>
                  </a:lnTo>
                  <a:lnTo>
                    <a:pt x="184124" y="361759"/>
                  </a:lnTo>
                  <a:lnTo>
                    <a:pt x="243827" y="366471"/>
                  </a:lnTo>
                  <a:lnTo>
                    <a:pt x="302488" y="369481"/>
                  </a:lnTo>
                  <a:lnTo>
                    <a:pt x="356704" y="371208"/>
                  </a:lnTo>
                  <a:lnTo>
                    <a:pt x="403059" y="372110"/>
                  </a:lnTo>
                  <a:lnTo>
                    <a:pt x="438150" y="372618"/>
                  </a:lnTo>
                  <a:lnTo>
                    <a:pt x="483108" y="372618"/>
                  </a:lnTo>
                  <a:lnTo>
                    <a:pt x="505206" y="371856"/>
                  </a:lnTo>
                  <a:lnTo>
                    <a:pt x="553783" y="370662"/>
                  </a:lnTo>
                  <a:lnTo>
                    <a:pt x="602322" y="368261"/>
                  </a:lnTo>
                  <a:lnTo>
                    <a:pt x="627888" y="366433"/>
                  </a:lnTo>
                  <a:lnTo>
                    <a:pt x="650798" y="364794"/>
                  </a:lnTo>
                  <a:lnTo>
                    <a:pt x="699211" y="360362"/>
                  </a:lnTo>
                  <a:lnTo>
                    <a:pt x="747522" y="355092"/>
                  </a:lnTo>
                  <a:lnTo>
                    <a:pt x="798525" y="346189"/>
                  </a:lnTo>
                  <a:lnTo>
                    <a:pt x="811530" y="343014"/>
                  </a:lnTo>
                  <a:lnTo>
                    <a:pt x="829945" y="338518"/>
                  </a:lnTo>
                  <a:lnTo>
                    <a:pt x="859383" y="327520"/>
                  </a:lnTo>
                  <a:lnTo>
                    <a:pt x="867918" y="320294"/>
                  </a:lnTo>
                  <a:lnTo>
                    <a:pt x="872490" y="316420"/>
                  </a:lnTo>
                  <a:lnTo>
                    <a:pt x="876300" y="313182"/>
                  </a:lnTo>
                  <a:lnTo>
                    <a:pt x="876300" y="67818"/>
                  </a:lnTo>
                  <a:lnTo>
                    <a:pt x="876300" y="64008"/>
                  </a:lnTo>
                  <a:lnTo>
                    <a:pt x="876300" y="60198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3930650" y="3307333"/>
            <a:ext cx="16319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5" dirty="0">
                <a:latin typeface="Arial MT"/>
                <a:cs typeface="Arial MT"/>
              </a:rPr>
              <a:t>D2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3557778" y="3537965"/>
            <a:ext cx="876300" cy="372745"/>
            <a:chOff x="3557778" y="3537965"/>
            <a:chExt cx="876300" cy="372745"/>
          </a:xfrm>
        </p:grpSpPr>
        <p:pic>
          <p:nvPicPr>
            <p:cNvPr id="68" name="object 6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560064" y="3541013"/>
              <a:ext cx="872489" cy="368046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3557778" y="3537965"/>
              <a:ext cx="876300" cy="372745"/>
            </a:xfrm>
            <a:custGeom>
              <a:avLst/>
              <a:gdLst/>
              <a:ahLst/>
              <a:cxnLst/>
              <a:rect l="l" t="t" r="r" b="b"/>
              <a:pathLst>
                <a:path w="876300" h="372745">
                  <a:moveTo>
                    <a:pt x="876300" y="60198"/>
                  </a:moveTo>
                  <a:lnTo>
                    <a:pt x="872490" y="57480"/>
                  </a:lnTo>
                  <a:lnTo>
                    <a:pt x="872490" y="61722"/>
                  </a:lnTo>
                  <a:lnTo>
                    <a:pt x="872490" y="64008"/>
                  </a:lnTo>
                  <a:lnTo>
                    <a:pt x="872490" y="66294"/>
                  </a:lnTo>
                  <a:lnTo>
                    <a:pt x="872490" y="70497"/>
                  </a:lnTo>
                  <a:lnTo>
                    <a:pt x="872490" y="311658"/>
                  </a:lnTo>
                  <a:lnTo>
                    <a:pt x="870966" y="314706"/>
                  </a:lnTo>
                  <a:lnTo>
                    <a:pt x="867918" y="317754"/>
                  </a:lnTo>
                  <a:lnTo>
                    <a:pt x="868680" y="317754"/>
                  </a:lnTo>
                  <a:lnTo>
                    <a:pt x="864870" y="320802"/>
                  </a:lnTo>
                  <a:lnTo>
                    <a:pt x="864870" y="320040"/>
                  </a:lnTo>
                  <a:lnTo>
                    <a:pt x="860298" y="323088"/>
                  </a:lnTo>
                  <a:lnTo>
                    <a:pt x="851496" y="327329"/>
                  </a:lnTo>
                  <a:lnTo>
                    <a:pt x="841286" y="331228"/>
                  </a:lnTo>
                  <a:lnTo>
                    <a:pt x="830859" y="334492"/>
                  </a:lnTo>
                  <a:lnTo>
                    <a:pt x="821436" y="336804"/>
                  </a:lnTo>
                  <a:lnTo>
                    <a:pt x="810768" y="339852"/>
                  </a:lnTo>
                  <a:lnTo>
                    <a:pt x="811530" y="339852"/>
                  </a:lnTo>
                  <a:lnTo>
                    <a:pt x="800100" y="342138"/>
                  </a:lnTo>
                  <a:lnTo>
                    <a:pt x="739063" y="351980"/>
                  </a:lnTo>
                  <a:lnTo>
                    <a:pt x="690029" y="357835"/>
                  </a:lnTo>
                  <a:lnTo>
                    <a:pt x="640842" y="362216"/>
                  </a:lnTo>
                  <a:lnTo>
                    <a:pt x="591540" y="365302"/>
                  </a:lnTo>
                  <a:lnTo>
                    <a:pt x="542163" y="367309"/>
                  </a:lnTo>
                  <a:lnTo>
                    <a:pt x="492747" y="368427"/>
                  </a:lnTo>
                  <a:lnTo>
                    <a:pt x="393954" y="368808"/>
                  </a:lnTo>
                  <a:lnTo>
                    <a:pt x="371856" y="368046"/>
                  </a:lnTo>
                  <a:lnTo>
                    <a:pt x="350520" y="368046"/>
                  </a:lnTo>
                  <a:lnTo>
                    <a:pt x="300189" y="365798"/>
                  </a:lnTo>
                  <a:lnTo>
                    <a:pt x="246976" y="362889"/>
                  </a:lnTo>
                  <a:lnTo>
                    <a:pt x="192468" y="358648"/>
                  </a:lnTo>
                  <a:lnTo>
                    <a:pt x="138290" y="352437"/>
                  </a:lnTo>
                  <a:lnTo>
                    <a:pt x="86029" y="343598"/>
                  </a:lnTo>
                  <a:lnTo>
                    <a:pt x="37338" y="331470"/>
                  </a:lnTo>
                  <a:lnTo>
                    <a:pt x="22098" y="326136"/>
                  </a:lnTo>
                  <a:lnTo>
                    <a:pt x="22860" y="326136"/>
                  </a:lnTo>
                  <a:lnTo>
                    <a:pt x="16764" y="323088"/>
                  </a:lnTo>
                  <a:lnTo>
                    <a:pt x="12192" y="320040"/>
                  </a:lnTo>
                  <a:lnTo>
                    <a:pt x="12192" y="320802"/>
                  </a:lnTo>
                  <a:lnTo>
                    <a:pt x="8382" y="317754"/>
                  </a:lnTo>
                  <a:lnTo>
                    <a:pt x="6096" y="314706"/>
                  </a:lnTo>
                  <a:lnTo>
                    <a:pt x="4572" y="311658"/>
                  </a:lnTo>
                  <a:lnTo>
                    <a:pt x="4572" y="312420"/>
                  </a:lnTo>
                  <a:lnTo>
                    <a:pt x="3810" y="310896"/>
                  </a:lnTo>
                  <a:lnTo>
                    <a:pt x="3810" y="69989"/>
                  </a:lnTo>
                  <a:lnTo>
                    <a:pt x="22098" y="82981"/>
                  </a:lnTo>
                  <a:lnTo>
                    <a:pt x="23901" y="84264"/>
                  </a:lnTo>
                  <a:lnTo>
                    <a:pt x="62572" y="97256"/>
                  </a:lnTo>
                  <a:lnTo>
                    <a:pt x="112572" y="107213"/>
                  </a:lnTo>
                  <a:lnTo>
                    <a:pt x="169697" y="114579"/>
                  </a:lnTo>
                  <a:lnTo>
                    <a:pt x="229793" y="119761"/>
                  </a:lnTo>
                  <a:lnTo>
                    <a:pt x="288671" y="123190"/>
                  </a:lnTo>
                  <a:lnTo>
                    <a:pt x="342112" y="125310"/>
                  </a:lnTo>
                  <a:lnTo>
                    <a:pt x="385978" y="126517"/>
                  </a:lnTo>
                  <a:lnTo>
                    <a:pt x="416052" y="127254"/>
                  </a:lnTo>
                  <a:lnTo>
                    <a:pt x="461010" y="127254"/>
                  </a:lnTo>
                  <a:lnTo>
                    <a:pt x="535254" y="125209"/>
                  </a:lnTo>
                  <a:lnTo>
                    <a:pt x="588594" y="123113"/>
                  </a:lnTo>
                  <a:lnTo>
                    <a:pt x="647255" y="119735"/>
                  </a:lnTo>
                  <a:lnTo>
                    <a:pt x="707123" y="114604"/>
                  </a:lnTo>
                  <a:lnTo>
                    <a:pt x="764070" y="107289"/>
                  </a:lnTo>
                  <a:lnTo>
                    <a:pt x="811530" y="97853"/>
                  </a:lnTo>
                  <a:lnTo>
                    <a:pt x="852779" y="84353"/>
                  </a:lnTo>
                  <a:lnTo>
                    <a:pt x="872490" y="70497"/>
                  </a:lnTo>
                  <a:lnTo>
                    <a:pt x="872490" y="66294"/>
                  </a:lnTo>
                  <a:lnTo>
                    <a:pt x="870966" y="69342"/>
                  </a:lnTo>
                  <a:lnTo>
                    <a:pt x="870966" y="68580"/>
                  </a:lnTo>
                  <a:lnTo>
                    <a:pt x="867918" y="71628"/>
                  </a:lnTo>
                  <a:lnTo>
                    <a:pt x="868680" y="71628"/>
                  </a:lnTo>
                  <a:lnTo>
                    <a:pt x="864870" y="74676"/>
                  </a:lnTo>
                  <a:lnTo>
                    <a:pt x="821436" y="91440"/>
                  </a:lnTo>
                  <a:lnTo>
                    <a:pt x="810768" y="93726"/>
                  </a:lnTo>
                  <a:lnTo>
                    <a:pt x="811530" y="93726"/>
                  </a:lnTo>
                  <a:lnTo>
                    <a:pt x="800100" y="96012"/>
                  </a:lnTo>
                  <a:lnTo>
                    <a:pt x="787908" y="99060"/>
                  </a:lnTo>
                  <a:lnTo>
                    <a:pt x="739343" y="106387"/>
                  </a:lnTo>
                  <a:lnTo>
                    <a:pt x="690346" y="112102"/>
                  </a:lnTo>
                  <a:lnTo>
                    <a:pt x="641032" y="116395"/>
                  </a:lnTo>
                  <a:lnTo>
                    <a:pt x="591527" y="119468"/>
                  </a:lnTo>
                  <a:lnTo>
                    <a:pt x="541934" y="121526"/>
                  </a:lnTo>
                  <a:lnTo>
                    <a:pt x="492391" y="122732"/>
                  </a:lnTo>
                  <a:lnTo>
                    <a:pt x="443026" y="123317"/>
                  </a:lnTo>
                  <a:lnTo>
                    <a:pt x="393954" y="123444"/>
                  </a:lnTo>
                  <a:lnTo>
                    <a:pt x="371856" y="122682"/>
                  </a:lnTo>
                  <a:lnTo>
                    <a:pt x="299554" y="119849"/>
                  </a:lnTo>
                  <a:lnTo>
                    <a:pt x="246519" y="117068"/>
                  </a:lnTo>
                  <a:lnTo>
                    <a:pt x="192595" y="112953"/>
                  </a:lnTo>
                  <a:lnTo>
                    <a:pt x="138963" y="106845"/>
                  </a:lnTo>
                  <a:lnTo>
                    <a:pt x="86804" y="98107"/>
                  </a:lnTo>
                  <a:lnTo>
                    <a:pt x="37338" y="86106"/>
                  </a:lnTo>
                  <a:lnTo>
                    <a:pt x="28956" y="83058"/>
                  </a:lnTo>
                  <a:lnTo>
                    <a:pt x="22098" y="80772"/>
                  </a:lnTo>
                  <a:lnTo>
                    <a:pt x="22860" y="80772"/>
                  </a:lnTo>
                  <a:lnTo>
                    <a:pt x="16764" y="77724"/>
                  </a:lnTo>
                  <a:lnTo>
                    <a:pt x="12192" y="74676"/>
                  </a:lnTo>
                  <a:lnTo>
                    <a:pt x="8382" y="71628"/>
                  </a:lnTo>
                  <a:lnTo>
                    <a:pt x="6096" y="68580"/>
                  </a:lnTo>
                  <a:lnTo>
                    <a:pt x="6096" y="69342"/>
                  </a:lnTo>
                  <a:lnTo>
                    <a:pt x="3810" y="64770"/>
                  </a:lnTo>
                  <a:lnTo>
                    <a:pt x="3810" y="64008"/>
                  </a:lnTo>
                  <a:lnTo>
                    <a:pt x="3810" y="62484"/>
                  </a:lnTo>
                  <a:lnTo>
                    <a:pt x="4572" y="60960"/>
                  </a:lnTo>
                  <a:lnTo>
                    <a:pt x="4572" y="61722"/>
                  </a:lnTo>
                  <a:lnTo>
                    <a:pt x="6096" y="58674"/>
                  </a:lnTo>
                  <a:lnTo>
                    <a:pt x="8382" y="55626"/>
                  </a:lnTo>
                  <a:lnTo>
                    <a:pt x="8382" y="56388"/>
                  </a:lnTo>
                  <a:lnTo>
                    <a:pt x="12192" y="53340"/>
                  </a:lnTo>
                  <a:lnTo>
                    <a:pt x="16764" y="50292"/>
                  </a:lnTo>
                  <a:lnTo>
                    <a:pt x="22098" y="47625"/>
                  </a:lnTo>
                  <a:lnTo>
                    <a:pt x="22860" y="47244"/>
                  </a:lnTo>
                  <a:lnTo>
                    <a:pt x="22098" y="47244"/>
                  </a:lnTo>
                  <a:lnTo>
                    <a:pt x="28956" y="44196"/>
                  </a:lnTo>
                  <a:lnTo>
                    <a:pt x="28956" y="44958"/>
                  </a:lnTo>
                  <a:lnTo>
                    <a:pt x="45720" y="38862"/>
                  </a:lnTo>
                  <a:lnTo>
                    <a:pt x="98221" y="27470"/>
                  </a:lnTo>
                  <a:lnTo>
                    <a:pt x="152450" y="19215"/>
                  </a:lnTo>
                  <a:lnTo>
                    <a:pt x="207683" y="13449"/>
                  </a:lnTo>
                  <a:lnTo>
                    <a:pt x="263156" y="9537"/>
                  </a:lnTo>
                  <a:lnTo>
                    <a:pt x="318122" y="6794"/>
                  </a:lnTo>
                  <a:lnTo>
                    <a:pt x="371856" y="4572"/>
                  </a:lnTo>
                  <a:lnTo>
                    <a:pt x="468515" y="4584"/>
                  </a:lnTo>
                  <a:lnTo>
                    <a:pt x="521817" y="5461"/>
                  </a:lnTo>
                  <a:lnTo>
                    <a:pt x="575602" y="7391"/>
                  </a:lnTo>
                  <a:lnTo>
                    <a:pt x="629475" y="10528"/>
                  </a:lnTo>
                  <a:lnTo>
                    <a:pt x="683056" y="15062"/>
                  </a:lnTo>
                  <a:lnTo>
                    <a:pt x="735990" y="21145"/>
                  </a:lnTo>
                  <a:lnTo>
                    <a:pt x="787908" y="28956"/>
                  </a:lnTo>
                  <a:lnTo>
                    <a:pt x="811530" y="34290"/>
                  </a:lnTo>
                  <a:lnTo>
                    <a:pt x="810768" y="34290"/>
                  </a:lnTo>
                  <a:lnTo>
                    <a:pt x="811530" y="34455"/>
                  </a:lnTo>
                  <a:lnTo>
                    <a:pt x="821436" y="36576"/>
                  </a:lnTo>
                  <a:lnTo>
                    <a:pt x="831342" y="38862"/>
                  </a:lnTo>
                  <a:lnTo>
                    <a:pt x="839724" y="41910"/>
                  </a:lnTo>
                  <a:lnTo>
                    <a:pt x="847344" y="44958"/>
                  </a:lnTo>
                  <a:lnTo>
                    <a:pt x="847344" y="44196"/>
                  </a:lnTo>
                  <a:lnTo>
                    <a:pt x="854202" y="47244"/>
                  </a:lnTo>
                  <a:lnTo>
                    <a:pt x="860298" y="50292"/>
                  </a:lnTo>
                  <a:lnTo>
                    <a:pt x="864870" y="53340"/>
                  </a:lnTo>
                  <a:lnTo>
                    <a:pt x="867918" y="55778"/>
                  </a:lnTo>
                  <a:lnTo>
                    <a:pt x="868680" y="56388"/>
                  </a:lnTo>
                  <a:lnTo>
                    <a:pt x="870966" y="58674"/>
                  </a:lnTo>
                  <a:lnTo>
                    <a:pt x="872490" y="61722"/>
                  </a:lnTo>
                  <a:lnTo>
                    <a:pt x="872490" y="57480"/>
                  </a:lnTo>
                  <a:lnTo>
                    <a:pt x="814755" y="30759"/>
                  </a:lnTo>
                  <a:lnTo>
                    <a:pt x="764692" y="20713"/>
                  </a:lnTo>
                  <a:lnTo>
                    <a:pt x="707428" y="13258"/>
                  </a:lnTo>
                  <a:lnTo>
                    <a:pt x="647166" y="7988"/>
                  </a:lnTo>
                  <a:lnTo>
                    <a:pt x="588162" y="4508"/>
                  </a:lnTo>
                  <a:lnTo>
                    <a:pt x="534644" y="2413"/>
                  </a:lnTo>
                  <a:lnTo>
                    <a:pt x="490842" y="1295"/>
                  </a:lnTo>
                  <a:lnTo>
                    <a:pt x="461010" y="762"/>
                  </a:lnTo>
                  <a:lnTo>
                    <a:pt x="438150" y="0"/>
                  </a:lnTo>
                  <a:lnTo>
                    <a:pt x="416052" y="762"/>
                  </a:lnTo>
                  <a:lnTo>
                    <a:pt x="377774" y="1511"/>
                  </a:lnTo>
                  <a:lnTo>
                    <a:pt x="326415" y="2882"/>
                  </a:lnTo>
                  <a:lnTo>
                    <a:pt x="266623" y="5448"/>
                  </a:lnTo>
                  <a:lnTo>
                    <a:pt x="203022" y="9791"/>
                  </a:lnTo>
                  <a:lnTo>
                    <a:pt x="140233" y="16484"/>
                  </a:lnTo>
                  <a:lnTo>
                    <a:pt x="82892" y="26098"/>
                  </a:lnTo>
                  <a:lnTo>
                    <a:pt x="35610" y="39217"/>
                  </a:lnTo>
                  <a:lnTo>
                    <a:pt x="762" y="60198"/>
                  </a:lnTo>
                  <a:lnTo>
                    <a:pt x="0" y="61722"/>
                  </a:lnTo>
                  <a:lnTo>
                    <a:pt x="0" y="64008"/>
                  </a:lnTo>
                  <a:lnTo>
                    <a:pt x="0" y="65532"/>
                  </a:lnTo>
                  <a:lnTo>
                    <a:pt x="0" y="311658"/>
                  </a:lnTo>
                  <a:lnTo>
                    <a:pt x="762" y="313182"/>
                  </a:lnTo>
                  <a:lnTo>
                    <a:pt x="3048" y="316992"/>
                  </a:lnTo>
                  <a:lnTo>
                    <a:pt x="3810" y="317754"/>
                  </a:lnTo>
                  <a:lnTo>
                    <a:pt x="6096" y="320040"/>
                  </a:lnTo>
                  <a:lnTo>
                    <a:pt x="65138" y="343522"/>
                  </a:lnTo>
                  <a:lnTo>
                    <a:pt x="129540" y="355092"/>
                  </a:lnTo>
                  <a:lnTo>
                    <a:pt x="144780" y="356616"/>
                  </a:lnTo>
                  <a:lnTo>
                    <a:pt x="160782" y="358902"/>
                  </a:lnTo>
                  <a:lnTo>
                    <a:pt x="211658" y="364058"/>
                  </a:lnTo>
                  <a:lnTo>
                    <a:pt x="263156" y="367906"/>
                  </a:lnTo>
                  <a:lnTo>
                    <a:pt x="313753" y="370497"/>
                  </a:lnTo>
                  <a:lnTo>
                    <a:pt x="364896" y="372046"/>
                  </a:lnTo>
                  <a:lnTo>
                    <a:pt x="416052" y="372618"/>
                  </a:lnTo>
                  <a:lnTo>
                    <a:pt x="483108" y="372618"/>
                  </a:lnTo>
                  <a:lnTo>
                    <a:pt x="505206" y="371856"/>
                  </a:lnTo>
                  <a:lnTo>
                    <a:pt x="553783" y="370725"/>
                  </a:lnTo>
                  <a:lnTo>
                    <a:pt x="602348" y="368503"/>
                  </a:lnTo>
                  <a:lnTo>
                    <a:pt x="650836" y="365163"/>
                  </a:lnTo>
                  <a:lnTo>
                    <a:pt x="699236" y="360705"/>
                  </a:lnTo>
                  <a:lnTo>
                    <a:pt x="747522" y="355092"/>
                  </a:lnTo>
                  <a:lnTo>
                    <a:pt x="798499" y="346341"/>
                  </a:lnTo>
                  <a:lnTo>
                    <a:pt x="811530" y="343242"/>
                  </a:lnTo>
                  <a:lnTo>
                    <a:pt x="830173" y="338810"/>
                  </a:lnTo>
                  <a:lnTo>
                    <a:pt x="859764" y="327787"/>
                  </a:lnTo>
                  <a:lnTo>
                    <a:pt x="868680" y="319925"/>
                  </a:lnTo>
                  <a:lnTo>
                    <a:pt x="872490" y="316560"/>
                  </a:lnTo>
                  <a:lnTo>
                    <a:pt x="876300" y="313182"/>
                  </a:lnTo>
                  <a:lnTo>
                    <a:pt x="876300" y="67818"/>
                  </a:lnTo>
                  <a:lnTo>
                    <a:pt x="876300" y="64008"/>
                  </a:lnTo>
                  <a:lnTo>
                    <a:pt x="876300" y="60198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3930650" y="3675379"/>
            <a:ext cx="16319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5" dirty="0">
                <a:latin typeface="Arial MT"/>
                <a:cs typeface="Arial MT"/>
              </a:rPr>
              <a:t>D3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274320" y="2022348"/>
            <a:ext cx="5767705" cy="694055"/>
            <a:chOff x="274320" y="2022348"/>
            <a:chExt cx="5767705" cy="694055"/>
          </a:xfrm>
        </p:grpSpPr>
        <p:sp>
          <p:nvSpPr>
            <p:cNvPr id="72" name="object 72"/>
            <p:cNvSpPr/>
            <p:nvPr/>
          </p:nvSpPr>
          <p:spPr>
            <a:xfrm>
              <a:off x="274320" y="2022347"/>
              <a:ext cx="3724275" cy="325120"/>
            </a:xfrm>
            <a:custGeom>
              <a:avLst/>
              <a:gdLst/>
              <a:ahLst/>
              <a:cxnLst/>
              <a:rect l="l" t="t" r="r" b="b"/>
              <a:pathLst>
                <a:path w="3724275" h="325119">
                  <a:moveTo>
                    <a:pt x="2713482" y="18288"/>
                  </a:moveTo>
                  <a:lnTo>
                    <a:pt x="1653540" y="18288"/>
                  </a:lnTo>
                  <a:lnTo>
                    <a:pt x="1653540" y="324612"/>
                  </a:lnTo>
                  <a:lnTo>
                    <a:pt x="1655826" y="324612"/>
                  </a:lnTo>
                  <a:lnTo>
                    <a:pt x="1657350" y="324612"/>
                  </a:lnTo>
                  <a:lnTo>
                    <a:pt x="1657350" y="22098"/>
                  </a:lnTo>
                  <a:lnTo>
                    <a:pt x="2709672" y="22098"/>
                  </a:lnTo>
                  <a:lnTo>
                    <a:pt x="2709672" y="323088"/>
                  </a:lnTo>
                  <a:lnTo>
                    <a:pt x="2711958" y="323088"/>
                  </a:lnTo>
                  <a:lnTo>
                    <a:pt x="2713482" y="323088"/>
                  </a:lnTo>
                  <a:lnTo>
                    <a:pt x="2713482" y="18288"/>
                  </a:lnTo>
                  <a:close/>
                </a:path>
                <a:path w="3724275" h="325119">
                  <a:moveTo>
                    <a:pt x="3723894" y="0"/>
                  </a:moveTo>
                  <a:lnTo>
                    <a:pt x="0" y="0"/>
                  </a:lnTo>
                  <a:lnTo>
                    <a:pt x="0" y="139446"/>
                  </a:lnTo>
                  <a:lnTo>
                    <a:pt x="1524" y="139446"/>
                  </a:lnTo>
                  <a:lnTo>
                    <a:pt x="3810" y="139446"/>
                  </a:lnTo>
                  <a:lnTo>
                    <a:pt x="3810" y="3810"/>
                  </a:lnTo>
                  <a:lnTo>
                    <a:pt x="3720084" y="3810"/>
                  </a:lnTo>
                  <a:lnTo>
                    <a:pt x="3720084" y="323850"/>
                  </a:lnTo>
                  <a:lnTo>
                    <a:pt x="3721608" y="323850"/>
                  </a:lnTo>
                  <a:lnTo>
                    <a:pt x="3723894" y="323850"/>
                  </a:lnTo>
                  <a:lnTo>
                    <a:pt x="3723894" y="0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167122" y="2346198"/>
              <a:ext cx="873251" cy="368045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5165598" y="2343911"/>
              <a:ext cx="876300" cy="372745"/>
            </a:xfrm>
            <a:custGeom>
              <a:avLst/>
              <a:gdLst/>
              <a:ahLst/>
              <a:cxnLst/>
              <a:rect l="l" t="t" r="r" b="b"/>
              <a:pathLst>
                <a:path w="876300" h="372744">
                  <a:moveTo>
                    <a:pt x="876300" y="61722"/>
                  </a:moveTo>
                  <a:lnTo>
                    <a:pt x="875538" y="59436"/>
                  </a:lnTo>
                  <a:lnTo>
                    <a:pt x="874014" y="55626"/>
                  </a:lnTo>
                  <a:lnTo>
                    <a:pt x="872490" y="54102"/>
                  </a:lnTo>
                  <a:lnTo>
                    <a:pt x="872490" y="60960"/>
                  </a:lnTo>
                  <a:lnTo>
                    <a:pt x="871728" y="60960"/>
                  </a:lnTo>
                  <a:lnTo>
                    <a:pt x="872490" y="62484"/>
                  </a:lnTo>
                  <a:lnTo>
                    <a:pt x="872490" y="63246"/>
                  </a:lnTo>
                  <a:lnTo>
                    <a:pt x="872490" y="64008"/>
                  </a:lnTo>
                  <a:lnTo>
                    <a:pt x="871728" y="66294"/>
                  </a:lnTo>
                  <a:lnTo>
                    <a:pt x="872490" y="65532"/>
                  </a:lnTo>
                  <a:lnTo>
                    <a:pt x="872490" y="71818"/>
                  </a:lnTo>
                  <a:lnTo>
                    <a:pt x="872490" y="310134"/>
                  </a:lnTo>
                  <a:lnTo>
                    <a:pt x="871728" y="311658"/>
                  </a:lnTo>
                  <a:lnTo>
                    <a:pt x="872490" y="310896"/>
                  </a:lnTo>
                  <a:lnTo>
                    <a:pt x="870204" y="314706"/>
                  </a:lnTo>
                  <a:lnTo>
                    <a:pt x="867918" y="316992"/>
                  </a:lnTo>
                  <a:lnTo>
                    <a:pt x="864108" y="320040"/>
                  </a:lnTo>
                  <a:lnTo>
                    <a:pt x="864870" y="320040"/>
                  </a:lnTo>
                  <a:lnTo>
                    <a:pt x="859536" y="323088"/>
                  </a:lnTo>
                  <a:lnTo>
                    <a:pt x="859536" y="322326"/>
                  </a:lnTo>
                  <a:lnTo>
                    <a:pt x="854202" y="325374"/>
                  </a:lnTo>
                  <a:lnTo>
                    <a:pt x="808151" y="339521"/>
                  </a:lnTo>
                  <a:lnTo>
                    <a:pt x="760476" y="348234"/>
                  </a:lnTo>
                  <a:lnTo>
                    <a:pt x="745998" y="350520"/>
                  </a:lnTo>
                  <a:lnTo>
                    <a:pt x="746760" y="350520"/>
                  </a:lnTo>
                  <a:lnTo>
                    <a:pt x="679132" y="358343"/>
                  </a:lnTo>
                  <a:lnTo>
                    <a:pt x="626402" y="362585"/>
                  </a:lnTo>
                  <a:lnTo>
                    <a:pt x="573443" y="365594"/>
                  </a:lnTo>
                  <a:lnTo>
                    <a:pt x="521233" y="367449"/>
                  </a:lnTo>
                  <a:lnTo>
                    <a:pt x="483108" y="368033"/>
                  </a:lnTo>
                  <a:lnTo>
                    <a:pt x="438150" y="368134"/>
                  </a:lnTo>
                  <a:lnTo>
                    <a:pt x="416052" y="368046"/>
                  </a:lnTo>
                  <a:lnTo>
                    <a:pt x="369836" y="367982"/>
                  </a:lnTo>
                  <a:lnTo>
                    <a:pt x="319417" y="366102"/>
                  </a:lnTo>
                  <a:lnTo>
                    <a:pt x="266090" y="363575"/>
                  </a:lnTo>
                  <a:lnTo>
                    <a:pt x="212394" y="359879"/>
                  </a:lnTo>
                  <a:lnTo>
                    <a:pt x="158927" y="354444"/>
                  </a:lnTo>
                  <a:lnTo>
                    <a:pt x="106222" y="346697"/>
                  </a:lnTo>
                  <a:lnTo>
                    <a:pt x="54864" y="336042"/>
                  </a:lnTo>
                  <a:lnTo>
                    <a:pt x="44958" y="333756"/>
                  </a:lnTo>
                  <a:lnTo>
                    <a:pt x="45720" y="333756"/>
                  </a:lnTo>
                  <a:lnTo>
                    <a:pt x="36576" y="331470"/>
                  </a:lnTo>
                  <a:lnTo>
                    <a:pt x="28956" y="328422"/>
                  </a:lnTo>
                  <a:lnTo>
                    <a:pt x="22098" y="325374"/>
                  </a:lnTo>
                  <a:lnTo>
                    <a:pt x="16764" y="322326"/>
                  </a:lnTo>
                  <a:lnTo>
                    <a:pt x="16764" y="323088"/>
                  </a:lnTo>
                  <a:lnTo>
                    <a:pt x="11430" y="320040"/>
                  </a:lnTo>
                  <a:lnTo>
                    <a:pt x="12192" y="320040"/>
                  </a:lnTo>
                  <a:lnTo>
                    <a:pt x="8382" y="316992"/>
                  </a:lnTo>
                  <a:lnTo>
                    <a:pt x="6096" y="314706"/>
                  </a:lnTo>
                  <a:lnTo>
                    <a:pt x="3810" y="310896"/>
                  </a:lnTo>
                  <a:lnTo>
                    <a:pt x="4572" y="311658"/>
                  </a:lnTo>
                  <a:lnTo>
                    <a:pt x="3810" y="310134"/>
                  </a:lnTo>
                  <a:lnTo>
                    <a:pt x="3810" y="71818"/>
                  </a:lnTo>
                  <a:lnTo>
                    <a:pt x="5334" y="72771"/>
                  </a:lnTo>
                  <a:lnTo>
                    <a:pt x="11430" y="76568"/>
                  </a:lnTo>
                  <a:lnTo>
                    <a:pt x="55854" y="94970"/>
                  </a:lnTo>
                  <a:lnTo>
                    <a:pt x="115062" y="106680"/>
                  </a:lnTo>
                  <a:lnTo>
                    <a:pt x="144780" y="110490"/>
                  </a:lnTo>
                  <a:lnTo>
                    <a:pt x="194005" y="116014"/>
                  </a:lnTo>
                  <a:lnTo>
                    <a:pt x="243763" y="120218"/>
                  </a:lnTo>
                  <a:lnTo>
                    <a:pt x="293738" y="123278"/>
                  </a:lnTo>
                  <a:lnTo>
                    <a:pt x="343649" y="125310"/>
                  </a:lnTo>
                  <a:lnTo>
                    <a:pt x="393192" y="126492"/>
                  </a:lnTo>
                  <a:lnTo>
                    <a:pt x="482346" y="126492"/>
                  </a:lnTo>
                  <a:lnTo>
                    <a:pt x="532269" y="125056"/>
                  </a:lnTo>
                  <a:lnTo>
                    <a:pt x="582193" y="122999"/>
                  </a:lnTo>
                  <a:lnTo>
                    <a:pt x="632066" y="120053"/>
                  </a:lnTo>
                  <a:lnTo>
                    <a:pt x="681850" y="115976"/>
                  </a:lnTo>
                  <a:lnTo>
                    <a:pt x="731520" y="110490"/>
                  </a:lnTo>
                  <a:lnTo>
                    <a:pt x="746760" y="108966"/>
                  </a:lnTo>
                  <a:lnTo>
                    <a:pt x="787869" y="101993"/>
                  </a:lnTo>
                  <a:lnTo>
                    <a:pt x="851585" y="84848"/>
                  </a:lnTo>
                  <a:lnTo>
                    <a:pt x="864870" y="76568"/>
                  </a:lnTo>
                  <a:lnTo>
                    <a:pt x="870966" y="72771"/>
                  </a:lnTo>
                  <a:lnTo>
                    <a:pt x="872490" y="71818"/>
                  </a:lnTo>
                  <a:lnTo>
                    <a:pt x="872490" y="65532"/>
                  </a:lnTo>
                  <a:lnTo>
                    <a:pt x="870204" y="68580"/>
                  </a:lnTo>
                  <a:lnTo>
                    <a:pt x="870966" y="68580"/>
                  </a:lnTo>
                  <a:lnTo>
                    <a:pt x="867918" y="71628"/>
                  </a:lnTo>
                  <a:lnTo>
                    <a:pt x="867918" y="70866"/>
                  </a:lnTo>
                  <a:lnTo>
                    <a:pt x="864108" y="73914"/>
                  </a:lnTo>
                  <a:lnTo>
                    <a:pt x="864870" y="73914"/>
                  </a:lnTo>
                  <a:lnTo>
                    <a:pt x="859536" y="76962"/>
                  </a:lnTo>
                  <a:lnTo>
                    <a:pt x="811110" y="93294"/>
                  </a:lnTo>
                  <a:lnTo>
                    <a:pt x="760476" y="102870"/>
                  </a:lnTo>
                  <a:lnTo>
                    <a:pt x="745998" y="105156"/>
                  </a:lnTo>
                  <a:lnTo>
                    <a:pt x="746760" y="105156"/>
                  </a:lnTo>
                  <a:lnTo>
                    <a:pt x="731520" y="106680"/>
                  </a:lnTo>
                  <a:lnTo>
                    <a:pt x="679284" y="112331"/>
                  </a:lnTo>
                  <a:lnTo>
                    <a:pt x="626757" y="116611"/>
                  </a:lnTo>
                  <a:lnTo>
                    <a:pt x="574052" y="119659"/>
                  </a:lnTo>
                  <a:lnTo>
                    <a:pt x="521284" y="121602"/>
                  </a:lnTo>
                  <a:lnTo>
                    <a:pt x="468579" y="122567"/>
                  </a:lnTo>
                  <a:lnTo>
                    <a:pt x="393954" y="122682"/>
                  </a:lnTo>
                  <a:lnTo>
                    <a:pt x="393192" y="122656"/>
                  </a:lnTo>
                  <a:lnTo>
                    <a:pt x="371856" y="121920"/>
                  </a:lnTo>
                  <a:lnTo>
                    <a:pt x="350520" y="121920"/>
                  </a:lnTo>
                  <a:lnTo>
                    <a:pt x="302983" y="119951"/>
                  </a:lnTo>
                  <a:lnTo>
                    <a:pt x="255524" y="117119"/>
                  </a:lnTo>
                  <a:lnTo>
                    <a:pt x="208114" y="113461"/>
                  </a:lnTo>
                  <a:lnTo>
                    <a:pt x="160782" y="108966"/>
                  </a:lnTo>
                  <a:lnTo>
                    <a:pt x="144780" y="106680"/>
                  </a:lnTo>
                  <a:lnTo>
                    <a:pt x="129540" y="105156"/>
                  </a:lnTo>
                  <a:lnTo>
                    <a:pt x="75082" y="95465"/>
                  </a:lnTo>
                  <a:lnTo>
                    <a:pt x="22098" y="80010"/>
                  </a:lnTo>
                  <a:lnTo>
                    <a:pt x="11430" y="73914"/>
                  </a:lnTo>
                  <a:lnTo>
                    <a:pt x="12192" y="73914"/>
                  </a:lnTo>
                  <a:lnTo>
                    <a:pt x="8382" y="70866"/>
                  </a:lnTo>
                  <a:lnTo>
                    <a:pt x="8382" y="71628"/>
                  </a:lnTo>
                  <a:lnTo>
                    <a:pt x="5334" y="68580"/>
                  </a:lnTo>
                  <a:lnTo>
                    <a:pt x="6096" y="68580"/>
                  </a:lnTo>
                  <a:lnTo>
                    <a:pt x="3810" y="65532"/>
                  </a:lnTo>
                  <a:lnTo>
                    <a:pt x="4572" y="66294"/>
                  </a:lnTo>
                  <a:lnTo>
                    <a:pt x="3810" y="64008"/>
                  </a:lnTo>
                  <a:lnTo>
                    <a:pt x="3810" y="63246"/>
                  </a:lnTo>
                  <a:lnTo>
                    <a:pt x="3810" y="62484"/>
                  </a:lnTo>
                  <a:lnTo>
                    <a:pt x="4572" y="60960"/>
                  </a:lnTo>
                  <a:lnTo>
                    <a:pt x="3810" y="60960"/>
                  </a:lnTo>
                  <a:lnTo>
                    <a:pt x="5334" y="58928"/>
                  </a:lnTo>
                  <a:lnTo>
                    <a:pt x="6096" y="57912"/>
                  </a:lnTo>
                  <a:lnTo>
                    <a:pt x="8382" y="55626"/>
                  </a:lnTo>
                  <a:lnTo>
                    <a:pt x="11430" y="53187"/>
                  </a:lnTo>
                  <a:lnTo>
                    <a:pt x="12192" y="52578"/>
                  </a:lnTo>
                  <a:lnTo>
                    <a:pt x="11430" y="52578"/>
                  </a:lnTo>
                  <a:lnTo>
                    <a:pt x="65570" y="33934"/>
                  </a:lnTo>
                  <a:lnTo>
                    <a:pt x="113347" y="24257"/>
                  </a:lnTo>
                  <a:lnTo>
                    <a:pt x="164084" y="17068"/>
                  </a:lnTo>
                  <a:lnTo>
                    <a:pt x="216446" y="11925"/>
                  </a:lnTo>
                  <a:lnTo>
                    <a:pt x="269074" y="8458"/>
                  </a:lnTo>
                  <a:lnTo>
                    <a:pt x="320649" y="6210"/>
                  </a:lnTo>
                  <a:lnTo>
                    <a:pt x="369836" y="4813"/>
                  </a:lnTo>
                  <a:lnTo>
                    <a:pt x="409816" y="3937"/>
                  </a:lnTo>
                  <a:lnTo>
                    <a:pt x="461010" y="3835"/>
                  </a:lnTo>
                  <a:lnTo>
                    <a:pt x="506387" y="5092"/>
                  </a:lnTo>
                  <a:lnTo>
                    <a:pt x="555764" y="6565"/>
                  </a:lnTo>
                  <a:lnTo>
                    <a:pt x="607187" y="8712"/>
                  </a:lnTo>
                  <a:lnTo>
                    <a:pt x="659485" y="12026"/>
                  </a:lnTo>
                  <a:lnTo>
                    <a:pt x="711504" y="16967"/>
                  </a:lnTo>
                  <a:lnTo>
                    <a:pt x="762076" y="24041"/>
                  </a:lnTo>
                  <a:lnTo>
                    <a:pt x="810031" y="33718"/>
                  </a:lnTo>
                  <a:lnTo>
                    <a:pt x="854202" y="46482"/>
                  </a:lnTo>
                  <a:lnTo>
                    <a:pt x="864870" y="52578"/>
                  </a:lnTo>
                  <a:lnTo>
                    <a:pt x="864108" y="52578"/>
                  </a:lnTo>
                  <a:lnTo>
                    <a:pt x="864870" y="53187"/>
                  </a:lnTo>
                  <a:lnTo>
                    <a:pt x="867918" y="55626"/>
                  </a:lnTo>
                  <a:lnTo>
                    <a:pt x="870204" y="57912"/>
                  </a:lnTo>
                  <a:lnTo>
                    <a:pt x="870966" y="58928"/>
                  </a:lnTo>
                  <a:lnTo>
                    <a:pt x="872490" y="60960"/>
                  </a:lnTo>
                  <a:lnTo>
                    <a:pt x="872490" y="54102"/>
                  </a:lnTo>
                  <a:lnTo>
                    <a:pt x="870966" y="52578"/>
                  </a:lnTo>
                  <a:lnTo>
                    <a:pt x="798779" y="27076"/>
                  </a:lnTo>
                  <a:lnTo>
                    <a:pt x="744931" y="17500"/>
                  </a:lnTo>
                  <a:lnTo>
                    <a:pt x="688987" y="10922"/>
                  </a:lnTo>
                  <a:lnTo>
                    <a:pt x="632688" y="6565"/>
                  </a:lnTo>
                  <a:lnTo>
                    <a:pt x="577710" y="3695"/>
                  </a:lnTo>
                  <a:lnTo>
                    <a:pt x="525780" y="1524"/>
                  </a:lnTo>
                  <a:lnTo>
                    <a:pt x="483108" y="0"/>
                  </a:lnTo>
                  <a:lnTo>
                    <a:pt x="409816" y="0"/>
                  </a:lnTo>
                  <a:lnTo>
                    <a:pt x="364058" y="838"/>
                  </a:lnTo>
                  <a:lnTo>
                    <a:pt x="306184" y="2908"/>
                  </a:lnTo>
                  <a:lnTo>
                    <a:pt x="241452" y="6565"/>
                  </a:lnTo>
                  <a:lnTo>
                    <a:pt x="175158" y="12192"/>
                  </a:lnTo>
                  <a:lnTo>
                    <a:pt x="112585" y="20142"/>
                  </a:lnTo>
                  <a:lnTo>
                    <a:pt x="59004" y="30810"/>
                  </a:lnTo>
                  <a:lnTo>
                    <a:pt x="19723" y="44538"/>
                  </a:lnTo>
                  <a:lnTo>
                    <a:pt x="0" y="61722"/>
                  </a:lnTo>
                  <a:lnTo>
                    <a:pt x="0" y="63246"/>
                  </a:lnTo>
                  <a:lnTo>
                    <a:pt x="0" y="65532"/>
                  </a:lnTo>
                  <a:lnTo>
                    <a:pt x="0" y="310896"/>
                  </a:lnTo>
                  <a:lnTo>
                    <a:pt x="762" y="313182"/>
                  </a:lnTo>
                  <a:lnTo>
                    <a:pt x="2286" y="316230"/>
                  </a:lnTo>
                  <a:lnTo>
                    <a:pt x="3810" y="317131"/>
                  </a:lnTo>
                  <a:lnTo>
                    <a:pt x="5334" y="318020"/>
                  </a:lnTo>
                  <a:lnTo>
                    <a:pt x="11430" y="321589"/>
                  </a:lnTo>
                  <a:lnTo>
                    <a:pt x="75590" y="345313"/>
                  </a:lnTo>
                  <a:lnTo>
                    <a:pt x="129908" y="354571"/>
                  </a:lnTo>
                  <a:lnTo>
                    <a:pt x="185407" y="360984"/>
                  </a:lnTo>
                  <a:lnTo>
                    <a:pt x="234162" y="365048"/>
                  </a:lnTo>
                  <a:lnTo>
                    <a:pt x="269074" y="367360"/>
                  </a:lnTo>
                  <a:lnTo>
                    <a:pt x="288036" y="368808"/>
                  </a:lnTo>
                  <a:lnTo>
                    <a:pt x="308610" y="369570"/>
                  </a:lnTo>
                  <a:lnTo>
                    <a:pt x="361238" y="371233"/>
                  </a:lnTo>
                  <a:lnTo>
                    <a:pt x="409816" y="372046"/>
                  </a:lnTo>
                  <a:lnTo>
                    <a:pt x="468528" y="372160"/>
                  </a:lnTo>
                  <a:lnTo>
                    <a:pt x="520344" y="371297"/>
                  </a:lnTo>
                  <a:lnTo>
                    <a:pt x="574027" y="369354"/>
                  </a:lnTo>
                  <a:lnTo>
                    <a:pt x="626757" y="366344"/>
                  </a:lnTo>
                  <a:lnTo>
                    <a:pt x="679297" y="362127"/>
                  </a:lnTo>
                  <a:lnTo>
                    <a:pt x="731520" y="356616"/>
                  </a:lnTo>
                  <a:lnTo>
                    <a:pt x="774954" y="349758"/>
                  </a:lnTo>
                  <a:lnTo>
                    <a:pt x="817892" y="341109"/>
                  </a:lnTo>
                  <a:lnTo>
                    <a:pt x="855446" y="329209"/>
                  </a:lnTo>
                  <a:lnTo>
                    <a:pt x="872490" y="318135"/>
                  </a:lnTo>
                  <a:lnTo>
                    <a:pt x="874014" y="316230"/>
                  </a:lnTo>
                  <a:lnTo>
                    <a:pt x="875538" y="313182"/>
                  </a:lnTo>
                  <a:lnTo>
                    <a:pt x="876300" y="310896"/>
                  </a:lnTo>
                  <a:lnTo>
                    <a:pt x="876300" y="65532"/>
                  </a:lnTo>
                  <a:lnTo>
                    <a:pt x="876300" y="63246"/>
                  </a:lnTo>
                  <a:lnTo>
                    <a:pt x="876300" y="61722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5538470" y="2480563"/>
            <a:ext cx="388620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5" dirty="0">
                <a:latin typeface="Arial MT"/>
                <a:cs typeface="Arial MT"/>
              </a:rPr>
              <a:t>0 </a:t>
            </a:r>
            <a:r>
              <a:rPr sz="850" spc="-10" dirty="0">
                <a:latin typeface="Arial MT"/>
                <a:cs typeface="Arial MT"/>
              </a:rPr>
              <a:t>Pa</a:t>
            </a:r>
            <a:r>
              <a:rPr sz="850" spc="-5" dirty="0">
                <a:latin typeface="Arial MT"/>
                <a:cs typeface="Arial MT"/>
              </a:rPr>
              <a:t>r</a:t>
            </a:r>
            <a:r>
              <a:rPr sz="850" spc="-10" dirty="0">
                <a:latin typeface="Arial MT"/>
                <a:cs typeface="Arial MT"/>
              </a:rPr>
              <a:t>it</a:t>
            </a:r>
            <a:r>
              <a:rPr sz="850" spc="-5" dirty="0">
                <a:latin typeface="Arial MT"/>
                <a:cs typeface="Arial MT"/>
              </a:rPr>
              <a:t>y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5165597" y="2756916"/>
            <a:ext cx="876300" cy="372745"/>
            <a:chOff x="5165597" y="2756916"/>
            <a:chExt cx="876300" cy="372745"/>
          </a:xfrm>
        </p:grpSpPr>
        <p:pic>
          <p:nvPicPr>
            <p:cNvPr id="77" name="object 7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167121" y="2759964"/>
              <a:ext cx="873251" cy="368046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5165598" y="2756915"/>
              <a:ext cx="876300" cy="372745"/>
            </a:xfrm>
            <a:custGeom>
              <a:avLst/>
              <a:gdLst/>
              <a:ahLst/>
              <a:cxnLst/>
              <a:rect l="l" t="t" r="r" b="b"/>
              <a:pathLst>
                <a:path w="876300" h="372744">
                  <a:moveTo>
                    <a:pt x="876300" y="61722"/>
                  </a:moveTo>
                  <a:lnTo>
                    <a:pt x="875538" y="59436"/>
                  </a:lnTo>
                  <a:lnTo>
                    <a:pt x="874014" y="56388"/>
                  </a:lnTo>
                  <a:lnTo>
                    <a:pt x="872490" y="55384"/>
                  </a:lnTo>
                  <a:lnTo>
                    <a:pt x="872490" y="61722"/>
                  </a:lnTo>
                  <a:lnTo>
                    <a:pt x="871728" y="60960"/>
                  </a:lnTo>
                  <a:lnTo>
                    <a:pt x="872490" y="62484"/>
                  </a:lnTo>
                  <a:lnTo>
                    <a:pt x="872490" y="63246"/>
                  </a:lnTo>
                  <a:lnTo>
                    <a:pt x="872490" y="64770"/>
                  </a:lnTo>
                  <a:lnTo>
                    <a:pt x="871728" y="66294"/>
                  </a:lnTo>
                  <a:lnTo>
                    <a:pt x="872490" y="66294"/>
                  </a:lnTo>
                  <a:lnTo>
                    <a:pt x="872490" y="71894"/>
                  </a:lnTo>
                  <a:lnTo>
                    <a:pt x="872490" y="310134"/>
                  </a:lnTo>
                  <a:lnTo>
                    <a:pt x="871728" y="311658"/>
                  </a:lnTo>
                  <a:lnTo>
                    <a:pt x="872490" y="311658"/>
                  </a:lnTo>
                  <a:lnTo>
                    <a:pt x="870204" y="314706"/>
                  </a:lnTo>
                  <a:lnTo>
                    <a:pt x="870966" y="314706"/>
                  </a:lnTo>
                  <a:lnTo>
                    <a:pt x="867918" y="317754"/>
                  </a:lnTo>
                  <a:lnTo>
                    <a:pt x="867918" y="316992"/>
                  </a:lnTo>
                  <a:lnTo>
                    <a:pt x="864108" y="320040"/>
                  </a:lnTo>
                  <a:lnTo>
                    <a:pt x="864870" y="320040"/>
                  </a:lnTo>
                  <a:lnTo>
                    <a:pt x="854202" y="326136"/>
                  </a:lnTo>
                  <a:lnTo>
                    <a:pt x="847344" y="328422"/>
                  </a:lnTo>
                  <a:lnTo>
                    <a:pt x="839724" y="331470"/>
                  </a:lnTo>
                  <a:lnTo>
                    <a:pt x="830580" y="334518"/>
                  </a:lnTo>
                  <a:lnTo>
                    <a:pt x="830580" y="333756"/>
                  </a:lnTo>
                  <a:lnTo>
                    <a:pt x="821436" y="336804"/>
                  </a:lnTo>
                  <a:lnTo>
                    <a:pt x="806030" y="340436"/>
                  </a:lnTo>
                  <a:lnTo>
                    <a:pt x="791146" y="343636"/>
                  </a:lnTo>
                  <a:lnTo>
                    <a:pt x="776160" y="346468"/>
                  </a:lnTo>
                  <a:lnTo>
                    <a:pt x="760476" y="348996"/>
                  </a:lnTo>
                  <a:lnTo>
                    <a:pt x="745998" y="350520"/>
                  </a:lnTo>
                  <a:lnTo>
                    <a:pt x="746760" y="350520"/>
                  </a:lnTo>
                  <a:lnTo>
                    <a:pt x="679221" y="358508"/>
                  </a:lnTo>
                  <a:lnTo>
                    <a:pt x="626706" y="362712"/>
                  </a:lnTo>
                  <a:lnTo>
                    <a:pt x="574052" y="365633"/>
                  </a:lnTo>
                  <a:lnTo>
                    <a:pt x="521335" y="367487"/>
                  </a:lnTo>
                  <a:lnTo>
                    <a:pt x="468630" y="368477"/>
                  </a:lnTo>
                  <a:lnTo>
                    <a:pt x="393954" y="368808"/>
                  </a:lnTo>
                  <a:lnTo>
                    <a:pt x="393192" y="368782"/>
                  </a:lnTo>
                  <a:lnTo>
                    <a:pt x="319951" y="366306"/>
                  </a:lnTo>
                  <a:lnTo>
                    <a:pt x="266522" y="363791"/>
                  </a:lnTo>
                  <a:lnTo>
                    <a:pt x="212432" y="360070"/>
                  </a:lnTo>
                  <a:lnTo>
                    <a:pt x="158546" y="354634"/>
                  </a:lnTo>
                  <a:lnTo>
                    <a:pt x="105727" y="347040"/>
                  </a:lnTo>
                  <a:lnTo>
                    <a:pt x="54864" y="336804"/>
                  </a:lnTo>
                  <a:lnTo>
                    <a:pt x="45720" y="333756"/>
                  </a:lnTo>
                  <a:lnTo>
                    <a:pt x="45720" y="334518"/>
                  </a:lnTo>
                  <a:lnTo>
                    <a:pt x="36576" y="331470"/>
                  </a:lnTo>
                  <a:lnTo>
                    <a:pt x="28956" y="328422"/>
                  </a:lnTo>
                  <a:lnTo>
                    <a:pt x="22098" y="326136"/>
                  </a:lnTo>
                  <a:lnTo>
                    <a:pt x="11430" y="320040"/>
                  </a:lnTo>
                  <a:lnTo>
                    <a:pt x="12192" y="320040"/>
                  </a:lnTo>
                  <a:lnTo>
                    <a:pt x="8382" y="316992"/>
                  </a:lnTo>
                  <a:lnTo>
                    <a:pt x="8382" y="317754"/>
                  </a:lnTo>
                  <a:lnTo>
                    <a:pt x="5334" y="314706"/>
                  </a:lnTo>
                  <a:lnTo>
                    <a:pt x="6096" y="314706"/>
                  </a:lnTo>
                  <a:lnTo>
                    <a:pt x="3810" y="311658"/>
                  </a:lnTo>
                  <a:lnTo>
                    <a:pt x="4572" y="311658"/>
                  </a:lnTo>
                  <a:lnTo>
                    <a:pt x="3810" y="310134"/>
                  </a:lnTo>
                  <a:lnTo>
                    <a:pt x="3810" y="71894"/>
                  </a:lnTo>
                  <a:lnTo>
                    <a:pt x="5334" y="72923"/>
                  </a:lnTo>
                  <a:lnTo>
                    <a:pt x="11430" y="77012"/>
                  </a:lnTo>
                  <a:lnTo>
                    <a:pt x="23088" y="84848"/>
                  </a:lnTo>
                  <a:lnTo>
                    <a:pt x="89357" y="102260"/>
                  </a:lnTo>
                  <a:lnTo>
                    <a:pt x="129540" y="108966"/>
                  </a:lnTo>
                  <a:lnTo>
                    <a:pt x="194157" y="116547"/>
                  </a:lnTo>
                  <a:lnTo>
                    <a:pt x="243852" y="120637"/>
                  </a:lnTo>
                  <a:lnTo>
                    <a:pt x="293700" y="123596"/>
                  </a:lnTo>
                  <a:lnTo>
                    <a:pt x="343535" y="125526"/>
                  </a:lnTo>
                  <a:lnTo>
                    <a:pt x="393954" y="126517"/>
                  </a:lnTo>
                  <a:lnTo>
                    <a:pt x="416052" y="127254"/>
                  </a:lnTo>
                  <a:lnTo>
                    <a:pt x="460248" y="127254"/>
                  </a:lnTo>
                  <a:lnTo>
                    <a:pt x="482346" y="126492"/>
                  </a:lnTo>
                  <a:lnTo>
                    <a:pt x="532282" y="125539"/>
                  </a:lnTo>
                  <a:lnTo>
                    <a:pt x="582206" y="123621"/>
                  </a:lnTo>
                  <a:lnTo>
                    <a:pt x="632066" y="120662"/>
                  </a:lnTo>
                  <a:lnTo>
                    <a:pt x="681850" y="116560"/>
                  </a:lnTo>
                  <a:lnTo>
                    <a:pt x="731520" y="111252"/>
                  </a:lnTo>
                  <a:lnTo>
                    <a:pt x="786930" y="102260"/>
                  </a:lnTo>
                  <a:lnTo>
                    <a:pt x="853198" y="84848"/>
                  </a:lnTo>
                  <a:lnTo>
                    <a:pt x="864870" y="77012"/>
                  </a:lnTo>
                  <a:lnTo>
                    <a:pt x="870966" y="72923"/>
                  </a:lnTo>
                  <a:lnTo>
                    <a:pt x="872490" y="71894"/>
                  </a:lnTo>
                  <a:lnTo>
                    <a:pt x="872490" y="66294"/>
                  </a:lnTo>
                  <a:lnTo>
                    <a:pt x="870204" y="69342"/>
                  </a:lnTo>
                  <a:lnTo>
                    <a:pt x="867918" y="71628"/>
                  </a:lnTo>
                  <a:lnTo>
                    <a:pt x="864108" y="74676"/>
                  </a:lnTo>
                  <a:lnTo>
                    <a:pt x="864870" y="74676"/>
                  </a:lnTo>
                  <a:lnTo>
                    <a:pt x="859536" y="77724"/>
                  </a:lnTo>
                  <a:lnTo>
                    <a:pt x="859536" y="76962"/>
                  </a:lnTo>
                  <a:lnTo>
                    <a:pt x="854202" y="80010"/>
                  </a:lnTo>
                  <a:lnTo>
                    <a:pt x="831570" y="88468"/>
                  </a:lnTo>
                  <a:lnTo>
                    <a:pt x="808139" y="94335"/>
                  </a:lnTo>
                  <a:lnTo>
                    <a:pt x="784301" y="98767"/>
                  </a:lnTo>
                  <a:lnTo>
                    <a:pt x="760476" y="102870"/>
                  </a:lnTo>
                  <a:lnTo>
                    <a:pt x="745998" y="105156"/>
                  </a:lnTo>
                  <a:lnTo>
                    <a:pt x="746760" y="105156"/>
                  </a:lnTo>
                  <a:lnTo>
                    <a:pt x="679132" y="113017"/>
                  </a:lnTo>
                  <a:lnTo>
                    <a:pt x="626630" y="117195"/>
                  </a:lnTo>
                  <a:lnTo>
                    <a:pt x="574040" y="120167"/>
                  </a:lnTo>
                  <a:lnTo>
                    <a:pt x="521385" y="122085"/>
                  </a:lnTo>
                  <a:lnTo>
                    <a:pt x="468718" y="123126"/>
                  </a:lnTo>
                  <a:lnTo>
                    <a:pt x="416052" y="123444"/>
                  </a:lnTo>
                  <a:lnTo>
                    <a:pt x="393954" y="122707"/>
                  </a:lnTo>
                  <a:lnTo>
                    <a:pt x="371856" y="122682"/>
                  </a:lnTo>
                  <a:lnTo>
                    <a:pt x="318643" y="120802"/>
                  </a:lnTo>
                  <a:lnTo>
                    <a:pt x="265531" y="118224"/>
                  </a:lnTo>
                  <a:lnTo>
                    <a:pt x="212559" y="114465"/>
                  </a:lnTo>
                  <a:lnTo>
                    <a:pt x="159753" y="109067"/>
                  </a:lnTo>
                  <a:lnTo>
                    <a:pt x="107175" y="101549"/>
                  </a:lnTo>
                  <a:lnTo>
                    <a:pt x="54864" y="91440"/>
                  </a:lnTo>
                  <a:lnTo>
                    <a:pt x="44958" y="88392"/>
                  </a:lnTo>
                  <a:lnTo>
                    <a:pt x="45720" y="88392"/>
                  </a:lnTo>
                  <a:lnTo>
                    <a:pt x="36576" y="86106"/>
                  </a:lnTo>
                  <a:lnTo>
                    <a:pt x="28956" y="83058"/>
                  </a:lnTo>
                  <a:lnTo>
                    <a:pt x="22098" y="80010"/>
                  </a:lnTo>
                  <a:lnTo>
                    <a:pt x="16764" y="76962"/>
                  </a:lnTo>
                  <a:lnTo>
                    <a:pt x="16764" y="77724"/>
                  </a:lnTo>
                  <a:lnTo>
                    <a:pt x="11430" y="74676"/>
                  </a:lnTo>
                  <a:lnTo>
                    <a:pt x="12192" y="74676"/>
                  </a:lnTo>
                  <a:lnTo>
                    <a:pt x="8382" y="71628"/>
                  </a:lnTo>
                  <a:lnTo>
                    <a:pt x="6096" y="69342"/>
                  </a:lnTo>
                  <a:lnTo>
                    <a:pt x="3810" y="66294"/>
                  </a:lnTo>
                  <a:lnTo>
                    <a:pt x="4572" y="66294"/>
                  </a:lnTo>
                  <a:lnTo>
                    <a:pt x="3810" y="64770"/>
                  </a:lnTo>
                  <a:lnTo>
                    <a:pt x="3810" y="63246"/>
                  </a:lnTo>
                  <a:lnTo>
                    <a:pt x="3810" y="62484"/>
                  </a:lnTo>
                  <a:lnTo>
                    <a:pt x="4572" y="60960"/>
                  </a:lnTo>
                  <a:lnTo>
                    <a:pt x="3810" y="61722"/>
                  </a:lnTo>
                  <a:lnTo>
                    <a:pt x="5334" y="59690"/>
                  </a:lnTo>
                  <a:lnTo>
                    <a:pt x="6096" y="58674"/>
                  </a:lnTo>
                  <a:lnTo>
                    <a:pt x="5334" y="58674"/>
                  </a:lnTo>
                  <a:lnTo>
                    <a:pt x="8382" y="55626"/>
                  </a:lnTo>
                  <a:lnTo>
                    <a:pt x="11430" y="53187"/>
                  </a:lnTo>
                  <a:lnTo>
                    <a:pt x="12192" y="52578"/>
                  </a:lnTo>
                  <a:lnTo>
                    <a:pt x="11430" y="52578"/>
                  </a:lnTo>
                  <a:lnTo>
                    <a:pt x="16764" y="50292"/>
                  </a:lnTo>
                  <a:lnTo>
                    <a:pt x="22098" y="47244"/>
                  </a:lnTo>
                  <a:lnTo>
                    <a:pt x="28956" y="44196"/>
                  </a:lnTo>
                  <a:lnTo>
                    <a:pt x="36576" y="41910"/>
                  </a:lnTo>
                  <a:lnTo>
                    <a:pt x="44958" y="39116"/>
                  </a:lnTo>
                  <a:lnTo>
                    <a:pt x="45720" y="38862"/>
                  </a:lnTo>
                  <a:lnTo>
                    <a:pt x="44958" y="38862"/>
                  </a:lnTo>
                  <a:lnTo>
                    <a:pt x="54864" y="36576"/>
                  </a:lnTo>
                  <a:lnTo>
                    <a:pt x="116154" y="24434"/>
                  </a:lnTo>
                  <a:lnTo>
                    <a:pt x="167906" y="17348"/>
                  </a:lnTo>
                  <a:lnTo>
                    <a:pt x="220446" y="12077"/>
                  </a:lnTo>
                  <a:lnTo>
                    <a:pt x="273418" y="8356"/>
                  </a:lnTo>
                  <a:lnTo>
                    <a:pt x="326517" y="5981"/>
                  </a:lnTo>
                  <a:lnTo>
                    <a:pt x="379387" y="4711"/>
                  </a:lnTo>
                  <a:lnTo>
                    <a:pt x="416052" y="4445"/>
                  </a:lnTo>
                  <a:lnTo>
                    <a:pt x="468630" y="4508"/>
                  </a:lnTo>
                  <a:lnTo>
                    <a:pt x="525780" y="5334"/>
                  </a:lnTo>
                  <a:lnTo>
                    <a:pt x="570077" y="7264"/>
                  </a:lnTo>
                  <a:lnTo>
                    <a:pt x="617651" y="9652"/>
                  </a:lnTo>
                  <a:lnTo>
                    <a:pt x="667054" y="13017"/>
                  </a:lnTo>
                  <a:lnTo>
                    <a:pt x="716864" y="17919"/>
                  </a:lnTo>
                  <a:lnTo>
                    <a:pt x="765606" y="24904"/>
                  </a:lnTo>
                  <a:lnTo>
                    <a:pt x="811872" y="34493"/>
                  </a:lnTo>
                  <a:lnTo>
                    <a:pt x="854202" y="47244"/>
                  </a:lnTo>
                  <a:lnTo>
                    <a:pt x="859536" y="50292"/>
                  </a:lnTo>
                  <a:lnTo>
                    <a:pt x="864870" y="52578"/>
                  </a:lnTo>
                  <a:lnTo>
                    <a:pt x="864108" y="52578"/>
                  </a:lnTo>
                  <a:lnTo>
                    <a:pt x="864870" y="53187"/>
                  </a:lnTo>
                  <a:lnTo>
                    <a:pt x="867918" y="55626"/>
                  </a:lnTo>
                  <a:lnTo>
                    <a:pt x="870966" y="58674"/>
                  </a:lnTo>
                  <a:lnTo>
                    <a:pt x="870204" y="58674"/>
                  </a:lnTo>
                  <a:lnTo>
                    <a:pt x="870966" y="59690"/>
                  </a:lnTo>
                  <a:lnTo>
                    <a:pt x="872490" y="61722"/>
                  </a:lnTo>
                  <a:lnTo>
                    <a:pt x="872490" y="55384"/>
                  </a:lnTo>
                  <a:lnTo>
                    <a:pt x="820762" y="32169"/>
                  </a:lnTo>
                  <a:lnTo>
                    <a:pt x="760476" y="20459"/>
                  </a:lnTo>
                  <a:lnTo>
                    <a:pt x="682129" y="10718"/>
                  </a:lnTo>
                  <a:lnTo>
                    <a:pt x="632434" y="6629"/>
                  </a:lnTo>
                  <a:lnTo>
                    <a:pt x="582587" y="3670"/>
                  </a:lnTo>
                  <a:lnTo>
                    <a:pt x="532752" y="1739"/>
                  </a:lnTo>
                  <a:lnTo>
                    <a:pt x="483108" y="762"/>
                  </a:lnTo>
                  <a:lnTo>
                    <a:pt x="460248" y="762"/>
                  </a:lnTo>
                  <a:lnTo>
                    <a:pt x="438150" y="0"/>
                  </a:lnTo>
                  <a:lnTo>
                    <a:pt x="415290" y="0"/>
                  </a:lnTo>
                  <a:lnTo>
                    <a:pt x="393192" y="762"/>
                  </a:lnTo>
                  <a:lnTo>
                    <a:pt x="343547" y="1739"/>
                  </a:lnTo>
                  <a:lnTo>
                    <a:pt x="293712" y="3657"/>
                  </a:lnTo>
                  <a:lnTo>
                    <a:pt x="243446" y="6654"/>
                  </a:lnTo>
                  <a:lnTo>
                    <a:pt x="194144" y="10706"/>
                  </a:lnTo>
                  <a:lnTo>
                    <a:pt x="144780" y="16002"/>
                  </a:lnTo>
                  <a:lnTo>
                    <a:pt x="88658" y="25158"/>
                  </a:lnTo>
                  <a:lnTo>
                    <a:pt x="28663" y="40246"/>
                  </a:lnTo>
                  <a:lnTo>
                    <a:pt x="762" y="60198"/>
                  </a:lnTo>
                  <a:lnTo>
                    <a:pt x="0" y="61722"/>
                  </a:lnTo>
                  <a:lnTo>
                    <a:pt x="0" y="64008"/>
                  </a:lnTo>
                  <a:lnTo>
                    <a:pt x="0" y="65532"/>
                  </a:lnTo>
                  <a:lnTo>
                    <a:pt x="0" y="310896"/>
                  </a:lnTo>
                  <a:lnTo>
                    <a:pt x="762" y="313182"/>
                  </a:lnTo>
                  <a:lnTo>
                    <a:pt x="2286" y="316992"/>
                  </a:lnTo>
                  <a:lnTo>
                    <a:pt x="3810" y="317792"/>
                  </a:lnTo>
                  <a:lnTo>
                    <a:pt x="5334" y="318592"/>
                  </a:lnTo>
                  <a:lnTo>
                    <a:pt x="11430" y="321767"/>
                  </a:lnTo>
                  <a:lnTo>
                    <a:pt x="32905" y="332994"/>
                  </a:lnTo>
                  <a:lnTo>
                    <a:pt x="75603" y="345465"/>
                  </a:lnTo>
                  <a:lnTo>
                    <a:pt x="127101" y="354863"/>
                  </a:lnTo>
                  <a:lnTo>
                    <a:pt x="184137" y="361657"/>
                  </a:lnTo>
                  <a:lnTo>
                    <a:pt x="243852" y="366331"/>
                  </a:lnTo>
                  <a:lnTo>
                    <a:pt x="301764" y="369277"/>
                  </a:lnTo>
                  <a:lnTo>
                    <a:pt x="355828" y="371005"/>
                  </a:lnTo>
                  <a:lnTo>
                    <a:pt x="402374" y="371970"/>
                  </a:lnTo>
                  <a:lnTo>
                    <a:pt x="460248" y="372618"/>
                  </a:lnTo>
                  <a:lnTo>
                    <a:pt x="482346" y="371856"/>
                  </a:lnTo>
                  <a:lnTo>
                    <a:pt x="512241" y="371411"/>
                  </a:lnTo>
                  <a:lnTo>
                    <a:pt x="561301" y="369836"/>
                  </a:lnTo>
                  <a:lnTo>
                    <a:pt x="622706" y="366661"/>
                  </a:lnTo>
                  <a:lnTo>
                    <a:pt x="689635" y="361429"/>
                  </a:lnTo>
                  <a:lnTo>
                    <a:pt x="746760" y="354698"/>
                  </a:lnTo>
                  <a:lnTo>
                    <a:pt x="812800" y="343001"/>
                  </a:lnTo>
                  <a:lnTo>
                    <a:pt x="855421" y="328891"/>
                  </a:lnTo>
                  <a:lnTo>
                    <a:pt x="870966" y="315493"/>
                  </a:lnTo>
                  <a:lnTo>
                    <a:pt x="872490" y="314185"/>
                  </a:lnTo>
                  <a:lnTo>
                    <a:pt x="876300" y="310896"/>
                  </a:lnTo>
                  <a:lnTo>
                    <a:pt x="876300" y="65532"/>
                  </a:lnTo>
                  <a:lnTo>
                    <a:pt x="876300" y="64008"/>
                  </a:lnTo>
                  <a:lnTo>
                    <a:pt x="876300" y="61722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5538470" y="2893567"/>
            <a:ext cx="15684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10" dirty="0">
                <a:latin typeface="Arial MT"/>
                <a:cs typeface="Arial MT"/>
              </a:rPr>
              <a:t>E1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5165597" y="3170674"/>
            <a:ext cx="876300" cy="372110"/>
            <a:chOff x="5165597" y="3170674"/>
            <a:chExt cx="876300" cy="372110"/>
          </a:xfrm>
        </p:grpSpPr>
        <p:pic>
          <p:nvPicPr>
            <p:cNvPr id="81" name="object 8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167121" y="3172967"/>
              <a:ext cx="873251" cy="368046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5165598" y="3170681"/>
              <a:ext cx="876300" cy="372110"/>
            </a:xfrm>
            <a:custGeom>
              <a:avLst/>
              <a:gdLst/>
              <a:ahLst/>
              <a:cxnLst/>
              <a:rect l="l" t="t" r="r" b="b"/>
              <a:pathLst>
                <a:path w="876300" h="372110">
                  <a:moveTo>
                    <a:pt x="876300" y="61722"/>
                  </a:moveTo>
                  <a:lnTo>
                    <a:pt x="875538" y="59436"/>
                  </a:lnTo>
                  <a:lnTo>
                    <a:pt x="874014" y="55626"/>
                  </a:lnTo>
                  <a:lnTo>
                    <a:pt x="872490" y="54102"/>
                  </a:lnTo>
                  <a:lnTo>
                    <a:pt x="872490" y="60960"/>
                  </a:lnTo>
                  <a:lnTo>
                    <a:pt x="871728" y="60960"/>
                  </a:lnTo>
                  <a:lnTo>
                    <a:pt x="872490" y="62484"/>
                  </a:lnTo>
                  <a:lnTo>
                    <a:pt x="872490" y="63246"/>
                  </a:lnTo>
                  <a:lnTo>
                    <a:pt x="872490" y="64008"/>
                  </a:lnTo>
                  <a:lnTo>
                    <a:pt x="871728" y="65532"/>
                  </a:lnTo>
                  <a:lnTo>
                    <a:pt x="872490" y="65532"/>
                  </a:lnTo>
                  <a:lnTo>
                    <a:pt x="872490" y="71818"/>
                  </a:lnTo>
                  <a:lnTo>
                    <a:pt x="872490" y="310134"/>
                  </a:lnTo>
                  <a:lnTo>
                    <a:pt x="871728" y="311658"/>
                  </a:lnTo>
                  <a:lnTo>
                    <a:pt x="872490" y="310896"/>
                  </a:lnTo>
                  <a:lnTo>
                    <a:pt x="870204" y="314706"/>
                  </a:lnTo>
                  <a:lnTo>
                    <a:pt x="867918" y="316992"/>
                  </a:lnTo>
                  <a:lnTo>
                    <a:pt x="864108" y="320040"/>
                  </a:lnTo>
                  <a:lnTo>
                    <a:pt x="864870" y="320040"/>
                  </a:lnTo>
                  <a:lnTo>
                    <a:pt x="811174" y="338823"/>
                  </a:lnTo>
                  <a:lnTo>
                    <a:pt x="760476" y="348234"/>
                  </a:lnTo>
                  <a:lnTo>
                    <a:pt x="745998" y="350520"/>
                  </a:lnTo>
                  <a:lnTo>
                    <a:pt x="746760" y="350520"/>
                  </a:lnTo>
                  <a:lnTo>
                    <a:pt x="679107" y="358381"/>
                  </a:lnTo>
                  <a:lnTo>
                    <a:pt x="626376" y="362597"/>
                  </a:lnTo>
                  <a:lnTo>
                    <a:pt x="574052" y="365556"/>
                  </a:lnTo>
                  <a:lnTo>
                    <a:pt x="521398" y="367372"/>
                  </a:lnTo>
                  <a:lnTo>
                    <a:pt x="483108" y="367957"/>
                  </a:lnTo>
                  <a:lnTo>
                    <a:pt x="371856" y="368046"/>
                  </a:lnTo>
                  <a:lnTo>
                    <a:pt x="319417" y="366102"/>
                  </a:lnTo>
                  <a:lnTo>
                    <a:pt x="266090" y="363575"/>
                  </a:lnTo>
                  <a:lnTo>
                    <a:pt x="212394" y="359879"/>
                  </a:lnTo>
                  <a:lnTo>
                    <a:pt x="158927" y="354444"/>
                  </a:lnTo>
                  <a:lnTo>
                    <a:pt x="106222" y="346697"/>
                  </a:lnTo>
                  <a:lnTo>
                    <a:pt x="54864" y="336042"/>
                  </a:lnTo>
                  <a:lnTo>
                    <a:pt x="44958" y="333756"/>
                  </a:lnTo>
                  <a:lnTo>
                    <a:pt x="45720" y="333756"/>
                  </a:lnTo>
                  <a:lnTo>
                    <a:pt x="36576" y="330708"/>
                  </a:lnTo>
                  <a:lnTo>
                    <a:pt x="28956" y="328422"/>
                  </a:lnTo>
                  <a:lnTo>
                    <a:pt x="22098" y="325374"/>
                  </a:lnTo>
                  <a:lnTo>
                    <a:pt x="16764" y="322326"/>
                  </a:lnTo>
                  <a:lnTo>
                    <a:pt x="11430" y="320040"/>
                  </a:lnTo>
                  <a:lnTo>
                    <a:pt x="12192" y="320040"/>
                  </a:lnTo>
                  <a:lnTo>
                    <a:pt x="8382" y="316992"/>
                  </a:lnTo>
                  <a:lnTo>
                    <a:pt x="6096" y="314706"/>
                  </a:lnTo>
                  <a:lnTo>
                    <a:pt x="3810" y="310896"/>
                  </a:lnTo>
                  <a:lnTo>
                    <a:pt x="4572" y="311658"/>
                  </a:lnTo>
                  <a:lnTo>
                    <a:pt x="3810" y="310134"/>
                  </a:lnTo>
                  <a:lnTo>
                    <a:pt x="3810" y="71818"/>
                  </a:lnTo>
                  <a:lnTo>
                    <a:pt x="5334" y="72771"/>
                  </a:lnTo>
                  <a:lnTo>
                    <a:pt x="11430" y="76568"/>
                  </a:lnTo>
                  <a:lnTo>
                    <a:pt x="55854" y="94970"/>
                  </a:lnTo>
                  <a:lnTo>
                    <a:pt x="115062" y="106680"/>
                  </a:lnTo>
                  <a:lnTo>
                    <a:pt x="144780" y="110490"/>
                  </a:lnTo>
                  <a:lnTo>
                    <a:pt x="194119" y="115862"/>
                  </a:lnTo>
                  <a:lnTo>
                    <a:pt x="243827" y="120091"/>
                  </a:lnTo>
                  <a:lnTo>
                    <a:pt x="293725" y="123240"/>
                  </a:lnTo>
                  <a:lnTo>
                    <a:pt x="343573" y="125361"/>
                  </a:lnTo>
                  <a:lnTo>
                    <a:pt x="393192" y="126492"/>
                  </a:lnTo>
                  <a:lnTo>
                    <a:pt x="482346" y="126492"/>
                  </a:lnTo>
                  <a:lnTo>
                    <a:pt x="532396" y="124879"/>
                  </a:lnTo>
                  <a:lnTo>
                    <a:pt x="582244" y="122847"/>
                  </a:lnTo>
                  <a:lnTo>
                    <a:pt x="631977" y="120040"/>
                  </a:lnTo>
                  <a:lnTo>
                    <a:pt x="681710" y="116052"/>
                  </a:lnTo>
                  <a:lnTo>
                    <a:pt x="731520" y="110490"/>
                  </a:lnTo>
                  <a:lnTo>
                    <a:pt x="746760" y="108966"/>
                  </a:lnTo>
                  <a:lnTo>
                    <a:pt x="787869" y="101993"/>
                  </a:lnTo>
                  <a:lnTo>
                    <a:pt x="851585" y="84848"/>
                  </a:lnTo>
                  <a:lnTo>
                    <a:pt x="864870" y="76568"/>
                  </a:lnTo>
                  <a:lnTo>
                    <a:pt x="870966" y="72771"/>
                  </a:lnTo>
                  <a:lnTo>
                    <a:pt x="872490" y="71818"/>
                  </a:lnTo>
                  <a:lnTo>
                    <a:pt x="872490" y="65532"/>
                  </a:lnTo>
                  <a:lnTo>
                    <a:pt x="870204" y="68580"/>
                  </a:lnTo>
                  <a:lnTo>
                    <a:pt x="870966" y="68580"/>
                  </a:lnTo>
                  <a:lnTo>
                    <a:pt x="867918" y="71628"/>
                  </a:lnTo>
                  <a:lnTo>
                    <a:pt x="867918" y="70866"/>
                  </a:lnTo>
                  <a:lnTo>
                    <a:pt x="864108" y="73914"/>
                  </a:lnTo>
                  <a:lnTo>
                    <a:pt x="864870" y="73914"/>
                  </a:lnTo>
                  <a:lnTo>
                    <a:pt x="859536" y="76962"/>
                  </a:lnTo>
                  <a:lnTo>
                    <a:pt x="811110" y="93294"/>
                  </a:lnTo>
                  <a:lnTo>
                    <a:pt x="760476" y="102870"/>
                  </a:lnTo>
                  <a:lnTo>
                    <a:pt x="745998" y="105156"/>
                  </a:lnTo>
                  <a:lnTo>
                    <a:pt x="746760" y="105156"/>
                  </a:lnTo>
                  <a:lnTo>
                    <a:pt x="731520" y="106680"/>
                  </a:lnTo>
                  <a:lnTo>
                    <a:pt x="679424" y="112318"/>
                  </a:lnTo>
                  <a:lnTo>
                    <a:pt x="626872" y="116560"/>
                  </a:lnTo>
                  <a:lnTo>
                    <a:pt x="574052" y="119570"/>
                  </a:lnTo>
                  <a:lnTo>
                    <a:pt x="521182" y="121488"/>
                  </a:lnTo>
                  <a:lnTo>
                    <a:pt x="468439" y="122478"/>
                  </a:lnTo>
                  <a:lnTo>
                    <a:pt x="416052" y="122682"/>
                  </a:lnTo>
                  <a:lnTo>
                    <a:pt x="393954" y="122682"/>
                  </a:lnTo>
                  <a:lnTo>
                    <a:pt x="393192" y="122656"/>
                  </a:lnTo>
                  <a:lnTo>
                    <a:pt x="371856" y="121920"/>
                  </a:lnTo>
                  <a:lnTo>
                    <a:pt x="350520" y="121920"/>
                  </a:lnTo>
                  <a:lnTo>
                    <a:pt x="302996" y="120002"/>
                  </a:lnTo>
                  <a:lnTo>
                    <a:pt x="255549" y="117017"/>
                  </a:lnTo>
                  <a:lnTo>
                    <a:pt x="208140" y="113258"/>
                  </a:lnTo>
                  <a:lnTo>
                    <a:pt x="160782" y="108966"/>
                  </a:lnTo>
                  <a:lnTo>
                    <a:pt x="144780" y="106680"/>
                  </a:lnTo>
                  <a:lnTo>
                    <a:pt x="129540" y="105156"/>
                  </a:lnTo>
                  <a:lnTo>
                    <a:pt x="75082" y="95465"/>
                  </a:lnTo>
                  <a:lnTo>
                    <a:pt x="22098" y="80010"/>
                  </a:lnTo>
                  <a:lnTo>
                    <a:pt x="11430" y="73914"/>
                  </a:lnTo>
                  <a:lnTo>
                    <a:pt x="12192" y="73914"/>
                  </a:lnTo>
                  <a:lnTo>
                    <a:pt x="8382" y="70866"/>
                  </a:lnTo>
                  <a:lnTo>
                    <a:pt x="8382" y="71628"/>
                  </a:lnTo>
                  <a:lnTo>
                    <a:pt x="5334" y="68580"/>
                  </a:lnTo>
                  <a:lnTo>
                    <a:pt x="6096" y="68580"/>
                  </a:lnTo>
                  <a:lnTo>
                    <a:pt x="3810" y="65532"/>
                  </a:lnTo>
                  <a:lnTo>
                    <a:pt x="4572" y="65532"/>
                  </a:lnTo>
                  <a:lnTo>
                    <a:pt x="3810" y="64008"/>
                  </a:lnTo>
                  <a:lnTo>
                    <a:pt x="3810" y="63246"/>
                  </a:lnTo>
                  <a:lnTo>
                    <a:pt x="3810" y="62484"/>
                  </a:lnTo>
                  <a:lnTo>
                    <a:pt x="4572" y="60960"/>
                  </a:lnTo>
                  <a:lnTo>
                    <a:pt x="3810" y="60960"/>
                  </a:lnTo>
                  <a:lnTo>
                    <a:pt x="5334" y="58928"/>
                  </a:lnTo>
                  <a:lnTo>
                    <a:pt x="6096" y="57912"/>
                  </a:lnTo>
                  <a:lnTo>
                    <a:pt x="5334" y="57912"/>
                  </a:lnTo>
                  <a:lnTo>
                    <a:pt x="8382" y="54864"/>
                  </a:lnTo>
                  <a:lnTo>
                    <a:pt x="8382" y="55626"/>
                  </a:lnTo>
                  <a:lnTo>
                    <a:pt x="11430" y="53187"/>
                  </a:lnTo>
                  <a:lnTo>
                    <a:pt x="12192" y="52578"/>
                  </a:lnTo>
                  <a:lnTo>
                    <a:pt x="11430" y="52578"/>
                  </a:lnTo>
                  <a:lnTo>
                    <a:pt x="22098" y="46482"/>
                  </a:lnTo>
                  <a:lnTo>
                    <a:pt x="28956" y="44196"/>
                  </a:lnTo>
                  <a:lnTo>
                    <a:pt x="36576" y="41148"/>
                  </a:lnTo>
                  <a:lnTo>
                    <a:pt x="45720" y="38100"/>
                  </a:lnTo>
                  <a:lnTo>
                    <a:pt x="45720" y="38862"/>
                  </a:lnTo>
                  <a:lnTo>
                    <a:pt x="54864" y="35814"/>
                  </a:lnTo>
                  <a:lnTo>
                    <a:pt x="65532" y="33528"/>
                  </a:lnTo>
                  <a:lnTo>
                    <a:pt x="113131" y="24549"/>
                  </a:lnTo>
                  <a:lnTo>
                    <a:pt x="162814" y="17564"/>
                  </a:lnTo>
                  <a:lnTo>
                    <a:pt x="213779" y="12344"/>
                  </a:lnTo>
                  <a:lnTo>
                    <a:pt x="265277" y="8623"/>
                  </a:lnTo>
                  <a:lnTo>
                    <a:pt x="316547" y="6134"/>
                  </a:lnTo>
                  <a:lnTo>
                    <a:pt x="366801" y="4622"/>
                  </a:lnTo>
                  <a:lnTo>
                    <a:pt x="409816" y="3911"/>
                  </a:lnTo>
                  <a:lnTo>
                    <a:pt x="461010" y="3835"/>
                  </a:lnTo>
                  <a:lnTo>
                    <a:pt x="509333" y="4940"/>
                  </a:lnTo>
                  <a:lnTo>
                    <a:pt x="559714" y="6502"/>
                  </a:lnTo>
                  <a:lnTo>
                    <a:pt x="610793" y="8864"/>
                  </a:lnTo>
                  <a:lnTo>
                    <a:pt x="662025" y="12382"/>
                  </a:lnTo>
                  <a:lnTo>
                    <a:pt x="712812" y="17424"/>
                  </a:lnTo>
                  <a:lnTo>
                    <a:pt x="762584" y="24358"/>
                  </a:lnTo>
                  <a:lnTo>
                    <a:pt x="811174" y="33616"/>
                  </a:lnTo>
                  <a:lnTo>
                    <a:pt x="830580" y="38862"/>
                  </a:lnTo>
                  <a:lnTo>
                    <a:pt x="830580" y="38100"/>
                  </a:lnTo>
                  <a:lnTo>
                    <a:pt x="839724" y="41148"/>
                  </a:lnTo>
                  <a:lnTo>
                    <a:pt x="847344" y="44196"/>
                  </a:lnTo>
                  <a:lnTo>
                    <a:pt x="854202" y="46482"/>
                  </a:lnTo>
                  <a:lnTo>
                    <a:pt x="864870" y="52578"/>
                  </a:lnTo>
                  <a:lnTo>
                    <a:pt x="864108" y="52578"/>
                  </a:lnTo>
                  <a:lnTo>
                    <a:pt x="864870" y="53187"/>
                  </a:lnTo>
                  <a:lnTo>
                    <a:pt x="867918" y="55626"/>
                  </a:lnTo>
                  <a:lnTo>
                    <a:pt x="867918" y="54864"/>
                  </a:lnTo>
                  <a:lnTo>
                    <a:pt x="870966" y="57912"/>
                  </a:lnTo>
                  <a:lnTo>
                    <a:pt x="870204" y="57912"/>
                  </a:lnTo>
                  <a:lnTo>
                    <a:pt x="870966" y="58928"/>
                  </a:lnTo>
                  <a:lnTo>
                    <a:pt x="872490" y="60960"/>
                  </a:lnTo>
                  <a:lnTo>
                    <a:pt x="872490" y="54102"/>
                  </a:lnTo>
                  <a:lnTo>
                    <a:pt x="870966" y="52578"/>
                  </a:lnTo>
                  <a:lnTo>
                    <a:pt x="798779" y="27076"/>
                  </a:lnTo>
                  <a:lnTo>
                    <a:pt x="744931" y="17500"/>
                  </a:lnTo>
                  <a:lnTo>
                    <a:pt x="688987" y="10922"/>
                  </a:lnTo>
                  <a:lnTo>
                    <a:pt x="632688" y="6565"/>
                  </a:lnTo>
                  <a:lnTo>
                    <a:pt x="577710" y="3695"/>
                  </a:lnTo>
                  <a:lnTo>
                    <a:pt x="525780" y="1524"/>
                  </a:lnTo>
                  <a:lnTo>
                    <a:pt x="483108" y="0"/>
                  </a:lnTo>
                  <a:lnTo>
                    <a:pt x="409816" y="0"/>
                  </a:lnTo>
                  <a:lnTo>
                    <a:pt x="364058" y="838"/>
                  </a:lnTo>
                  <a:lnTo>
                    <a:pt x="306184" y="2908"/>
                  </a:lnTo>
                  <a:lnTo>
                    <a:pt x="241452" y="6565"/>
                  </a:lnTo>
                  <a:lnTo>
                    <a:pt x="175158" y="12192"/>
                  </a:lnTo>
                  <a:lnTo>
                    <a:pt x="112585" y="20142"/>
                  </a:lnTo>
                  <a:lnTo>
                    <a:pt x="59004" y="30810"/>
                  </a:lnTo>
                  <a:lnTo>
                    <a:pt x="19723" y="44538"/>
                  </a:lnTo>
                  <a:lnTo>
                    <a:pt x="0" y="61722"/>
                  </a:lnTo>
                  <a:lnTo>
                    <a:pt x="0" y="63246"/>
                  </a:lnTo>
                  <a:lnTo>
                    <a:pt x="0" y="65532"/>
                  </a:lnTo>
                  <a:lnTo>
                    <a:pt x="0" y="310896"/>
                  </a:lnTo>
                  <a:lnTo>
                    <a:pt x="762" y="313182"/>
                  </a:lnTo>
                  <a:lnTo>
                    <a:pt x="2286" y="316230"/>
                  </a:lnTo>
                  <a:lnTo>
                    <a:pt x="3810" y="317119"/>
                  </a:lnTo>
                  <a:lnTo>
                    <a:pt x="5334" y="317995"/>
                  </a:lnTo>
                  <a:lnTo>
                    <a:pt x="11430" y="321525"/>
                  </a:lnTo>
                  <a:lnTo>
                    <a:pt x="30848" y="332752"/>
                  </a:lnTo>
                  <a:lnTo>
                    <a:pt x="44958" y="336689"/>
                  </a:lnTo>
                  <a:lnTo>
                    <a:pt x="75996" y="345363"/>
                  </a:lnTo>
                  <a:lnTo>
                    <a:pt x="130009" y="354596"/>
                  </a:lnTo>
                  <a:lnTo>
                    <a:pt x="185178" y="360972"/>
                  </a:lnTo>
                  <a:lnTo>
                    <a:pt x="233819" y="365023"/>
                  </a:lnTo>
                  <a:lnTo>
                    <a:pt x="268224" y="367284"/>
                  </a:lnTo>
                  <a:lnTo>
                    <a:pt x="288036" y="368808"/>
                  </a:lnTo>
                  <a:lnTo>
                    <a:pt x="361264" y="371144"/>
                  </a:lnTo>
                  <a:lnTo>
                    <a:pt x="409816" y="371944"/>
                  </a:lnTo>
                  <a:lnTo>
                    <a:pt x="468718" y="372059"/>
                  </a:lnTo>
                  <a:lnTo>
                    <a:pt x="520357" y="371233"/>
                  </a:lnTo>
                  <a:lnTo>
                    <a:pt x="573430" y="369366"/>
                  </a:lnTo>
                  <a:lnTo>
                    <a:pt x="626630" y="366356"/>
                  </a:lnTo>
                  <a:lnTo>
                    <a:pt x="679132" y="362165"/>
                  </a:lnTo>
                  <a:lnTo>
                    <a:pt x="731520" y="356616"/>
                  </a:lnTo>
                  <a:lnTo>
                    <a:pt x="774954" y="349758"/>
                  </a:lnTo>
                  <a:lnTo>
                    <a:pt x="817333" y="341287"/>
                  </a:lnTo>
                  <a:lnTo>
                    <a:pt x="855827" y="328853"/>
                  </a:lnTo>
                  <a:lnTo>
                    <a:pt x="872490" y="318135"/>
                  </a:lnTo>
                  <a:lnTo>
                    <a:pt x="874014" y="316230"/>
                  </a:lnTo>
                  <a:lnTo>
                    <a:pt x="875538" y="313182"/>
                  </a:lnTo>
                  <a:lnTo>
                    <a:pt x="876300" y="310896"/>
                  </a:lnTo>
                  <a:lnTo>
                    <a:pt x="876300" y="65532"/>
                  </a:lnTo>
                  <a:lnTo>
                    <a:pt x="876300" y="63246"/>
                  </a:lnTo>
                  <a:lnTo>
                    <a:pt x="876300" y="61722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5525515" y="3307333"/>
            <a:ext cx="15684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10" dirty="0">
                <a:latin typeface="Arial MT"/>
                <a:cs typeface="Arial MT"/>
              </a:rPr>
              <a:t>E2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5165597" y="3537965"/>
            <a:ext cx="876300" cy="372745"/>
            <a:chOff x="5165597" y="3537965"/>
            <a:chExt cx="876300" cy="372745"/>
          </a:xfrm>
        </p:grpSpPr>
        <p:pic>
          <p:nvPicPr>
            <p:cNvPr id="85" name="object 8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167121" y="3541013"/>
              <a:ext cx="873251" cy="367284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5165598" y="3537965"/>
              <a:ext cx="876300" cy="372745"/>
            </a:xfrm>
            <a:custGeom>
              <a:avLst/>
              <a:gdLst/>
              <a:ahLst/>
              <a:cxnLst/>
              <a:rect l="l" t="t" r="r" b="b"/>
              <a:pathLst>
                <a:path w="876300" h="372745">
                  <a:moveTo>
                    <a:pt x="876300" y="61722"/>
                  </a:moveTo>
                  <a:lnTo>
                    <a:pt x="875538" y="59436"/>
                  </a:lnTo>
                  <a:lnTo>
                    <a:pt x="874014" y="56388"/>
                  </a:lnTo>
                  <a:lnTo>
                    <a:pt x="872490" y="54483"/>
                  </a:lnTo>
                  <a:lnTo>
                    <a:pt x="872490" y="60960"/>
                  </a:lnTo>
                  <a:lnTo>
                    <a:pt x="871728" y="60960"/>
                  </a:lnTo>
                  <a:lnTo>
                    <a:pt x="872490" y="62484"/>
                  </a:lnTo>
                  <a:lnTo>
                    <a:pt x="872490" y="63246"/>
                  </a:lnTo>
                  <a:lnTo>
                    <a:pt x="872490" y="64770"/>
                  </a:lnTo>
                  <a:lnTo>
                    <a:pt x="871728" y="66294"/>
                  </a:lnTo>
                  <a:lnTo>
                    <a:pt x="872490" y="65532"/>
                  </a:lnTo>
                  <a:lnTo>
                    <a:pt x="872490" y="71869"/>
                  </a:lnTo>
                  <a:lnTo>
                    <a:pt x="872490" y="310134"/>
                  </a:lnTo>
                  <a:lnTo>
                    <a:pt x="871728" y="311658"/>
                  </a:lnTo>
                  <a:lnTo>
                    <a:pt x="872490" y="311658"/>
                  </a:lnTo>
                  <a:lnTo>
                    <a:pt x="870229" y="314680"/>
                  </a:lnTo>
                  <a:lnTo>
                    <a:pt x="867918" y="316992"/>
                  </a:lnTo>
                  <a:lnTo>
                    <a:pt x="864108" y="320040"/>
                  </a:lnTo>
                  <a:lnTo>
                    <a:pt x="864870" y="320040"/>
                  </a:lnTo>
                  <a:lnTo>
                    <a:pt x="810971" y="339077"/>
                  </a:lnTo>
                  <a:lnTo>
                    <a:pt x="760476" y="348234"/>
                  </a:lnTo>
                  <a:lnTo>
                    <a:pt x="745998" y="350520"/>
                  </a:lnTo>
                  <a:lnTo>
                    <a:pt x="746760" y="350520"/>
                  </a:lnTo>
                  <a:lnTo>
                    <a:pt x="679132" y="358381"/>
                  </a:lnTo>
                  <a:lnTo>
                    <a:pt x="626465" y="362572"/>
                  </a:lnTo>
                  <a:lnTo>
                    <a:pt x="573468" y="365556"/>
                  </a:lnTo>
                  <a:lnTo>
                    <a:pt x="521385" y="367449"/>
                  </a:lnTo>
                  <a:lnTo>
                    <a:pt x="468718" y="368490"/>
                  </a:lnTo>
                  <a:lnTo>
                    <a:pt x="414070" y="368744"/>
                  </a:lnTo>
                  <a:lnTo>
                    <a:pt x="393954" y="368071"/>
                  </a:lnTo>
                  <a:lnTo>
                    <a:pt x="371856" y="368046"/>
                  </a:lnTo>
                  <a:lnTo>
                    <a:pt x="318643" y="366166"/>
                  </a:lnTo>
                  <a:lnTo>
                    <a:pt x="265531" y="363588"/>
                  </a:lnTo>
                  <a:lnTo>
                    <a:pt x="212559" y="359829"/>
                  </a:lnTo>
                  <a:lnTo>
                    <a:pt x="159753" y="354431"/>
                  </a:lnTo>
                  <a:lnTo>
                    <a:pt x="107175" y="346913"/>
                  </a:lnTo>
                  <a:lnTo>
                    <a:pt x="54864" y="336804"/>
                  </a:lnTo>
                  <a:lnTo>
                    <a:pt x="44958" y="333756"/>
                  </a:lnTo>
                  <a:lnTo>
                    <a:pt x="45720" y="333756"/>
                  </a:lnTo>
                  <a:lnTo>
                    <a:pt x="36576" y="331470"/>
                  </a:lnTo>
                  <a:lnTo>
                    <a:pt x="28956" y="328422"/>
                  </a:lnTo>
                  <a:lnTo>
                    <a:pt x="22098" y="325374"/>
                  </a:lnTo>
                  <a:lnTo>
                    <a:pt x="16764" y="323088"/>
                  </a:lnTo>
                  <a:lnTo>
                    <a:pt x="11430" y="320040"/>
                  </a:lnTo>
                  <a:lnTo>
                    <a:pt x="12192" y="320040"/>
                  </a:lnTo>
                  <a:lnTo>
                    <a:pt x="8382" y="316992"/>
                  </a:lnTo>
                  <a:lnTo>
                    <a:pt x="6096" y="314706"/>
                  </a:lnTo>
                  <a:lnTo>
                    <a:pt x="3810" y="311658"/>
                  </a:lnTo>
                  <a:lnTo>
                    <a:pt x="4572" y="311658"/>
                  </a:lnTo>
                  <a:lnTo>
                    <a:pt x="3810" y="310134"/>
                  </a:lnTo>
                  <a:lnTo>
                    <a:pt x="3810" y="71869"/>
                  </a:lnTo>
                  <a:lnTo>
                    <a:pt x="5334" y="72872"/>
                  </a:lnTo>
                  <a:lnTo>
                    <a:pt x="12192" y="77381"/>
                  </a:lnTo>
                  <a:lnTo>
                    <a:pt x="55511" y="95008"/>
                  </a:lnTo>
                  <a:lnTo>
                    <a:pt x="115062" y="106680"/>
                  </a:lnTo>
                  <a:lnTo>
                    <a:pt x="144780" y="110490"/>
                  </a:lnTo>
                  <a:lnTo>
                    <a:pt x="193840" y="116293"/>
                  </a:lnTo>
                  <a:lnTo>
                    <a:pt x="243649" y="120459"/>
                  </a:lnTo>
                  <a:lnTo>
                    <a:pt x="293776" y="123342"/>
                  </a:lnTo>
                  <a:lnTo>
                    <a:pt x="343763" y="125234"/>
                  </a:lnTo>
                  <a:lnTo>
                    <a:pt x="393192" y="126492"/>
                  </a:lnTo>
                  <a:lnTo>
                    <a:pt x="482346" y="126492"/>
                  </a:lnTo>
                  <a:lnTo>
                    <a:pt x="531939" y="125260"/>
                  </a:lnTo>
                  <a:lnTo>
                    <a:pt x="582066" y="123355"/>
                  </a:lnTo>
                  <a:lnTo>
                    <a:pt x="632320" y="120472"/>
                  </a:lnTo>
                  <a:lnTo>
                    <a:pt x="682269" y="116293"/>
                  </a:lnTo>
                  <a:lnTo>
                    <a:pt x="731520" y="110490"/>
                  </a:lnTo>
                  <a:lnTo>
                    <a:pt x="746760" y="108966"/>
                  </a:lnTo>
                  <a:lnTo>
                    <a:pt x="787120" y="102108"/>
                  </a:lnTo>
                  <a:lnTo>
                    <a:pt x="852843" y="84785"/>
                  </a:lnTo>
                  <a:lnTo>
                    <a:pt x="870966" y="72872"/>
                  </a:lnTo>
                  <a:lnTo>
                    <a:pt x="872490" y="71869"/>
                  </a:lnTo>
                  <a:lnTo>
                    <a:pt x="872490" y="65532"/>
                  </a:lnTo>
                  <a:lnTo>
                    <a:pt x="870204" y="68580"/>
                  </a:lnTo>
                  <a:lnTo>
                    <a:pt x="870966" y="68580"/>
                  </a:lnTo>
                  <a:lnTo>
                    <a:pt x="867918" y="71628"/>
                  </a:lnTo>
                  <a:lnTo>
                    <a:pt x="864108" y="73914"/>
                  </a:lnTo>
                  <a:lnTo>
                    <a:pt x="864870" y="73914"/>
                  </a:lnTo>
                  <a:lnTo>
                    <a:pt x="859536" y="76962"/>
                  </a:lnTo>
                  <a:lnTo>
                    <a:pt x="811174" y="93459"/>
                  </a:lnTo>
                  <a:lnTo>
                    <a:pt x="760476" y="102870"/>
                  </a:lnTo>
                  <a:lnTo>
                    <a:pt x="745998" y="105156"/>
                  </a:lnTo>
                  <a:lnTo>
                    <a:pt x="746760" y="105156"/>
                  </a:lnTo>
                  <a:lnTo>
                    <a:pt x="731520" y="106680"/>
                  </a:lnTo>
                  <a:lnTo>
                    <a:pt x="679564" y="112661"/>
                  </a:lnTo>
                  <a:lnTo>
                    <a:pt x="626999" y="117030"/>
                  </a:lnTo>
                  <a:lnTo>
                    <a:pt x="574103" y="120002"/>
                  </a:lnTo>
                  <a:lnTo>
                    <a:pt x="521119" y="121793"/>
                  </a:lnTo>
                  <a:lnTo>
                    <a:pt x="468350" y="122618"/>
                  </a:lnTo>
                  <a:lnTo>
                    <a:pt x="393954" y="122682"/>
                  </a:lnTo>
                  <a:lnTo>
                    <a:pt x="393192" y="122656"/>
                  </a:lnTo>
                  <a:lnTo>
                    <a:pt x="371856" y="121920"/>
                  </a:lnTo>
                  <a:lnTo>
                    <a:pt x="350520" y="121920"/>
                  </a:lnTo>
                  <a:lnTo>
                    <a:pt x="302996" y="119888"/>
                  </a:lnTo>
                  <a:lnTo>
                    <a:pt x="255498" y="117335"/>
                  </a:lnTo>
                  <a:lnTo>
                    <a:pt x="208076" y="113842"/>
                  </a:lnTo>
                  <a:lnTo>
                    <a:pt x="160782" y="108966"/>
                  </a:lnTo>
                  <a:lnTo>
                    <a:pt x="144780" y="106680"/>
                  </a:lnTo>
                  <a:lnTo>
                    <a:pt x="129540" y="105156"/>
                  </a:lnTo>
                  <a:lnTo>
                    <a:pt x="75031" y="95605"/>
                  </a:lnTo>
                  <a:lnTo>
                    <a:pt x="22098" y="80010"/>
                  </a:lnTo>
                  <a:lnTo>
                    <a:pt x="11430" y="73914"/>
                  </a:lnTo>
                  <a:lnTo>
                    <a:pt x="12192" y="74676"/>
                  </a:lnTo>
                  <a:lnTo>
                    <a:pt x="8382" y="71628"/>
                  </a:lnTo>
                  <a:lnTo>
                    <a:pt x="5334" y="68580"/>
                  </a:lnTo>
                  <a:lnTo>
                    <a:pt x="6096" y="68580"/>
                  </a:lnTo>
                  <a:lnTo>
                    <a:pt x="3810" y="65532"/>
                  </a:lnTo>
                  <a:lnTo>
                    <a:pt x="4572" y="66294"/>
                  </a:lnTo>
                  <a:lnTo>
                    <a:pt x="3810" y="64770"/>
                  </a:lnTo>
                  <a:lnTo>
                    <a:pt x="3810" y="63246"/>
                  </a:lnTo>
                  <a:lnTo>
                    <a:pt x="3810" y="62484"/>
                  </a:lnTo>
                  <a:lnTo>
                    <a:pt x="4572" y="60960"/>
                  </a:lnTo>
                  <a:lnTo>
                    <a:pt x="3810" y="60960"/>
                  </a:lnTo>
                  <a:lnTo>
                    <a:pt x="5334" y="58928"/>
                  </a:lnTo>
                  <a:lnTo>
                    <a:pt x="6096" y="57912"/>
                  </a:lnTo>
                  <a:lnTo>
                    <a:pt x="8382" y="55626"/>
                  </a:lnTo>
                  <a:lnTo>
                    <a:pt x="11430" y="53187"/>
                  </a:lnTo>
                  <a:lnTo>
                    <a:pt x="12192" y="52578"/>
                  </a:lnTo>
                  <a:lnTo>
                    <a:pt x="11430" y="52578"/>
                  </a:lnTo>
                  <a:lnTo>
                    <a:pt x="67589" y="33324"/>
                  </a:lnTo>
                  <a:lnTo>
                    <a:pt x="118960" y="23215"/>
                  </a:lnTo>
                  <a:lnTo>
                    <a:pt x="173507" y="16192"/>
                  </a:lnTo>
                  <a:lnTo>
                    <a:pt x="228523" y="11493"/>
                  </a:lnTo>
                  <a:lnTo>
                    <a:pt x="281305" y="8382"/>
                  </a:lnTo>
                  <a:lnTo>
                    <a:pt x="329184" y="6096"/>
                  </a:lnTo>
                  <a:lnTo>
                    <a:pt x="371856" y="4572"/>
                  </a:lnTo>
                  <a:lnTo>
                    <a:pt x="468718" y="4165"/>
                  </a:lnTo>
                  <a:lnTo>
                    <a:pt x="517448" y="4927"/>
                  </a:lnTo>
                  <a:lnTo>
                    <a:pt x="566661" y="6540"/>
                  </a:lnTo>
                  <a:lnTo>
                    <a:pt x="615797" y="9144"/>
                  </a:lnTo>
                  <a:lnTo>
                    <a:pt x="664641" y="12903"/>
                  </a:lnTo>
                  <a:lnTo>
                    <a:pt x="712952" y="17932"/>
                  </a:lnTo>
                  <a:lnTo>
                    <a:pt x="760476" y="24384"/>
                  </a:lnTo>
                  <a:lnTo>
                    <a:pt x="774192" y="25908"/>
                  </a:lnTo>
                  <a:lnTo>
                    <a:pt x="787146" y="28956"/>
                  </a:lnTo>
                  <a:lnTo>
                    <a:pt x="787146" y="28194"/>
                  </a:lnTo>
                  <a:lnTo>
                    <a:pt x="799338" y="31242"/>
                  </a:lnTo>
                  <a:lnTo>
                    <a:pt x="845019" y="43345"/>
                  </a:lnTo>
                  <a:lnTo>
                    <a:pt x="864870" y="52578"/>
                  </a:lnTo>
                  <a:lnTo>
                    <a:pt x="864108" y="52578"/>
                  </a:lnTo>
                  <a:lnTo>
                    <a:pt x="864870" y="53187"/>
                  </a:lnTo>
                  <a:lnTo>
                    <a:pt x="867918" y="55626"/>
                  </a:lnTo>
                  <a:lnTo>
                    <a:pt x="870204" y="57912"/>
                  </a:lnTo>
                  <a:lnTo>
                    <a:pt x="870966" y="58928"/>
                  </a:lnTo>
                  <a:lnTo>
                    <a:pt x="872490" y="60960"/>
                  </a:lnTo>
                  <a:lnTo>
                    <a:pt x="872490" y="54483"/>
                  </a:lnTo>
                  <a:lnTo>
                    <a:pt x="870966" y="52578"/>
                  </a:lnTo>
                  <a:lnTo>
                    <a:pt x="798804" y="27292"/>
                  </a:lnTo>
                  <a:lnTo>
                    <a:pt x="744905" y="17741"/>
                  </a:lnTo>
                  <a:lnTo>
                    <a:pt x="688911" y="11061"/>
                  </a:lnTo>
                  <a:lnTo>
                    <a:pt x="632561" y="6578"/>
                  </a:lnTo>
                  <a:lnTo>
                    <a:pt x="577596" y="3632"/>
                  </a:lnTo>
                  <a:lnTo>
                    <a:pt x="525780" y="1524"/>
                  </a:lnTo>
                  <a:lnTo>
                    <a:pt x="504444" y="762"/>
                  </a:lnTo>
                  <a:lnTo>
                    <a:pt x="483108" y="762"/>
                  </a:lnTo>
                  <a:lnTo>
                    <a:pt x="461010" y="25"/>
                  </a:lnTo>
                  <a:lnTo>
                    <a:pt x="409422" y="228"/>
                  </a:lnTo>
                  <a:lnTo>
                    <a:pt x="363588" y="1155"/>
                  </a:lnTo>
                  <a:lnTo>
                    <a:pt x="305828" y="3187"/>
                  </a:lnTo>
                  <a:lnTo>
                    <a:pt x="241350" y="6756"/>
                  </a:lnTo>
                  <a:lnTo>
                    <a:pt x="175336" y="12255"/>
                  </a:lnTo>
                  <a:lnTo>
                    <a:pt x="113004" y="20091"/>
                  </a:lnTo>
                  <a:lnTo>
                    <a:pt x="59537" y="30683"/>
                  </a:lnTo>
                  <a:lnTo>
                    <a:pt x="20129" y="44424"/>
                  </a:lnTo>
                  <a:lnTo>
                    <a:pt x="0" y="61722"/>
                  </a:lnTo>
                  <a:lnTo>
                    <a:pt x="0" y="63246"/>
                  </a:lnTo>
                  <a:lnTo>
                    <a:pt x="0" y="65532"/>
                  </a:lnTo>
                  <a:lnTo>
                    <a:pt x="0" y="310896"/>
                  </a:lnTo>
                  <a:lnTo>
                    <a:pt x="762" y="313182"/>
                  </a:lnTo>
                  <a:lnTo>
                    <a:pt x="2286" y="316230"/>
                  </a:lnTo>
                  <a:lnTo>
                    <a:pt x="3810" y="317131"/>
                  </a:lnTo>
                  <a:lnTo>
                    <a:pt x="5334" y="318020"/>
                  </a:lnTo>
                  <a:lnTo>
                    <a:pt x="11430" y="321589"/>
                  </a:lnTo>
                  <a:lnTo>
                    <a:pt x="75590" y="345313"/>
                  </a:lnTo>
                  <a:lnTo>
                    <a:pt x="129908" y="354571"/>
                  </a:lnTo>
                  <a:lnTo>
                    <a:pt x="185407" y="360984"/>
                  </a:lnTo>
                  <a:lnTo>
                    <a:pt x="234162" y="365048"/>
                  </a:lnTo>
                  <a:lnTo>
                    <a:pt x="268224" y="367284"/>
                  </a:lnTo>
                  <a:lnTo>
                    <a:pt x="288036" y="368808"/>
                  </a:lnTo>
                  <a:lnTo>
                    <a:pt x="308610" y="369570"/>
                  </a:lnTo>
                  <a:lnTo>
                    <a:pt x="361175" y="371386"/>
                  </a:lnTo>
                  <a:lnTo>
                    <a:pt x="409422" y="372262"/>
                  </a:lnTo>
                  <a:lnTo>
                    <a:pt x="468718" y="372338"/>
                  </a:lnTo>
                  <a:lnTo>
                    <a:pt x="517448" y="371475"/>
                  </a:lnTo>
                  <a:lnTo>
                    <a:pt x="574040" y="369392"/>
                  </a:lnTo>
                  <a:lnTo>
                    <a:pt x="626630" y="366318"/>
                  </a:lnTo>
                  <a:lnTo>
                    <a:pt x="679183" y="362089"/>
                  </a:lnTo>
                  <a:lnTo>
                    <a:pt x="731520" y="356616"/>
                  </a:lnTo>
                  <a:lnTo>
                    <a:pt x="774954" y="349758"/>
                  </a:lnTo>
                  <a:lnTo>
                    <a:pt x="817892" y="341109"/>
                  </a:lnTo>
                  <a:lnTo>
                    <a:pt x="855446" y="329209"/>
                  </a:lnTo>
                  <a:lnTo>
                    <a:pt x="872490" y="318135"/>
                  </a:lnTo>
                  <a:lnTo>
                    <a:pt x="874014" y="316230"/>
                  </a:lnTo>
                  <a:lnTo>
                    <a:pt x="875538" y="313182"/>
                  </a:lnTo>
                  <a:lnTo>
                    <a:pt x="876300" y="310896"/>
                  </a:lnTo>
                  <a:lnTo>
                    <a:pt x="876300" y="65532"/>
                  </a:lnTo>
                  <a:lnTo>
                    <a:pt x="876300" y="63246"/>
                  </a:lnTo>
                  <a:lnTo>
                    <a:pt x="876300" y="61722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5525515" y="3674617"/>
            <a:ext cx="15684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10" dirty="0">
                <a:latin typeface="Arial MT"/>
                <a:cs typeface="Arial MT"/>
              </a:rPr>
              <a:t>E3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380" y="2039111"/>
            <a:ext cx="5605145" cy="441959"/>
            <a:chOff x="380" y="2039111"/>
            <a:chExt cx="5605145" cy="441959"/>
          </a:xfrm>
        </p:grpSpPr>
        <p:sp>
          <p:nvSpPr>
            <p:cNvPr id="89" name="object 89"/>
            <p:cNvSpPr/>
            <p:nvPr/>
          </p:nvSpPr>
          <p:spPr>
            <a:xfrm>
              <a:off x="3994403" y="2039111"/>
              <a:ext cx="1610995" cy="307340"/>
            </a:xfrm>
            <a:custGeom>
              <a:avLst/>
              <a:gdLst/>
              <a:ahLst/>
              <a:cxnLst/>
              <a:rect l="l" t="t" r="r" b="b"/>
              <a:pathLst>
                <a:path w="1610995" h="307339">
                  <a:moveTo>
                    <a:pt x="1610868" y="306323"/>
                  </a:moveTo>
                  <a:lnTo>
                    <a:pt x="1610868" y="0"/>
                  </a:lnTo>
                  <a:lnTo>
                    <a:pt x="0" y="0"/>
                  </a:lnTo>
                  <a:lnTo>
                    <a:pt x="0" y="307086"/>
                  </a:lnTo>
                  <a:lnTo>
                    <a:pt x="1523" y="307086"/>
                  </a:lnTo>
                  <a:lnTo>
                    <a:pt x="1523" y="3810"/>
                  </a:lnTo>
                  <a:lnTo>
                    <a:pt x="3809" y="2286"/>
                  </a:lnTo>
                  <a:lnTo>
                    <a:pt x="3809" y="3810"/>
                  </a:lnTo>
                  <a:lnTo>
                    <a:pt x="1607058" y="3810"/>
                  </a:lnTo>
                  <a:lnTo>
                    <a:pt x="1607058" y="2285"/>
                  </a:lnTo>
                  <a:lnTo>
                    <a:pt x="1609344" y="3810"/>
                  </a:lnTo>
                  <a:lnTo>
                    <a:pt x="1609344" y="306323"/>
                  </a:lnTo>
                  <a:lnTo>
                    <a:pt x="1610868" y="306323"/>
                  </a:lnTo>
                  <a:close/>
                </a:path>
                <a:path w="1610995" h="307339">
                  <a:moveTo>
                    <a:pt x="3809" y="3810"/>
                  </a:moveTo>
                  <a:lnTo>
                    <a:pt x="3809" y="2286"/>
                  </a:lnTo>
                  <a:lnTo>
                    <a:pt x="1523" y="3810"/>
                  </a:lnTo>
                  <a:lnTo>
                    <a:pt x="3809" y="3810"/>
                  </a:lnTo>
                  <a:close/>
                </a:path>
                <a:path w="1610995" h="307339">
                  <a:moveTo>
                    <a:pt x="3809" y="307086"/>
                  </a:moveTo>
                  <a:lnTo>
                    <a:pt x="3809" y="3810"/>
                  </a:lnTo>
                  <a:lnTo>
                    <a:pt x="1523" y="3810"/>
                  </a:lnTo>
                  <a:lnTo>
                    <a:pt x="1523" y="307086"/>
                  </a:lnTo>
                  <a:lnTo>
                    <a:pt x="3809" y="307086"/>
                  </a:lnTo>
                  <a:close/>
                </a:path>
                <a:path w="1610995" h="307339">
                  <a:moveTo>
                    <a:pt x="1609344" y="3810"/>
                  </a:moveTo>
                  <a:lnTo>
                    <a:pt x="1607058" y="2285"/>
                  </a:lnTo>
                  <a:lnTo>
                    <a:pt x="1607058" y="3810"/>
                  </a:lnTo>
                  <a:lnTo>
                    <a:pt x="1609344" y="3810"/>
                  </a:lnTo>
                  <a:close/>
                </a:path>
                <a:path w="1610995" h="307339">
                  <a:moveTo>
                    <a:pt x="1609344" y="306323"/>
                  </a:moveTo>
                  <a:lnTo>
                    <a:pt x="1609344" y="3810"/>
                  </a:lnTo>
                  <a:lnTo>
                    <a:pt x="1607058" y="3810"/>
                  </a:lnTo>
                  <a:lnTo>
                    <a:pt x="1607058" y="306323"/>
                  </a:lnTo>
                  <a:lnTo>
                    <a:pt x="1609344" y="306323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80" y="2161793"/>
              <a:ext cx="504825" cy="315595"/>
            </a:xfrm>
            <a:custGeom>
              <a:avLst/>
              <a:gdLst/>
              <a:ahLst/>
              <a:cxnLst/>
              <a:rect l="l" t="t" r="r" b="b"/>
              <a:pathLst>
                <a:path w="504825" h="315594">
                  <a:moveTo>
                    <a:pt x="504825" y="315468"/>
                  </a:moveTo>
                  <a:lnTo>
                    <a:pt x="504824" y="0"/>
                  </a:lnTo>
                  <a:lnTo>
                    <a:pt x="0" y="0"/>
                  </a:lnTo>
                  <a:lnTo>
                    <a:pt x="0" y="315468"/>
                  </a:lnTo>
                  <a:lnTo>
                    <a:pt x="504825" y="3154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80" y="2157983"/>
              <a:ext cx="509905" cy="323215"/>
            </a:xfrm>
            <a:custGeom>
              <a:avLst/>
              <a:gdLst/>
              <a:ahLst/>
              <a:cxnLst/>
              <a:rect l="l" t="t" r="r" b="b"/>
              <a:pathLst>
                <a:path w="509905" h="323214">
                  <a:moveTo>
                    <a:pt x="14097" y="7620"/>
                  </a:moveTo>
                  <a:lnTo>
                    <a:pt x="14097" y="0"/>
                  </a:lnTo>
                  <a:lnTo>
                    <a:pt x="6477" y="0"/>
                  </a:lnTo>
                  <a:lnTo>
                    <a:pt x="6477" y="7620"/>
                  </a:lnTo>
                  <a:lnTo>
                    <a:pt x="14097" y="7620"/>
                  </a:lnTo>
                  <a:close/>
                </a:path>
                <a:path w="509905" h="323214">
                  <a:moveTo>
                    <a:pt x="29337" y="7620"/>
                  </a:moveTo>
                  <a:lnTo>
                    <a:pt x="29337" y="0"/>
                  </a:lnTo>
                  <a:lnTo>
                    <a:pt x="21717" y="0"/>
                  </a:lnTo>
                  <a:lnTo>
                    <a:pt x="21717" y="7620"/>
                  </a:lnTo>
                  <a:lnTo>
                    <a:pt x="29337" y="7620"/>
                  </a:lnTo>
                  <a:close/>
                </a:path>
                <a:path w="509905" h="323214">
                  <a:moveTo>
                    <a:pt x="44577" y="7620"/>
                  </a:moveTo>
                  <a:lnTo>
                    <a:pt x="44577" y="0"/>
                  </a:lnTo>
                  <a:lnTo>
                    <a:pt x="36957" y="0"/>
                  </a:lnTo>
                  <a:lnTo>
                    <a:pt x="36957" y="7620"/>
                  </a:lnTo>
                  <a:lnTo>
                    <a:pt x="44577" y="7620"/>
                  </a:lnTo>
                  <a:close/>
                </a:path>
                <a:path w="509905" h="323214">
                  <a:moveTo>
                    <a:pt x="59817" y="7620"/>
                  </a:moveTo>
                  <a:lnTo>
                    <a:pt x="59817" y="0"/>
                  </a:lnTo>
                  <a:lnTo>
                    <a:pt x="52197" y="0"/>
                  </a:lnTo>
                  <a:lnTo>
                    <a:pt x="52197" y="7620"/>
                  </a:lnTo>
                  <a:lnTo>
                    <a:pt x="59817" y="7620"/>
                  </a:lnTo>
                  <a:close/>
                </a:path>
                <a:path w="509905" h="323214">
                  <a:moveTo>
                    <a:pt x="75056" y="7620"/>
                  </a:moveTo>
                  <a:lnTo>
                    <a:pt x="75056" y="0"/>
                  </a:lnTo>
                  <a:lnTo>
                    <a:pt x="67437" y="0"/>
                  </a:lnTo>
                  <a:lnTo>
                    <a:pt x="67437" y="7620"/>
                  </a:lnTo>
                  <a:lnTo>
                    <a:pt x="75056" y="7620"/>
                  </a:lnTo>
                  <a:close/>
                </a:path>
                <a:path w="509905" h="323214">
                  <a:moveTo>
                    <a:pt x="90296" y="7620"/>
                  </a:moveTo>
                  <a:lnTo>
                    <a:pt x="90296" y="0"/>
                  </a:lnTo>
                  <a:lnTo>
                    <a:pt x="82677" y="0"/>
                  </a:lnTo>
                  <a:lnTo>
                    <a:pt x="82677" y="7620"/>
                  </a:lnTo>
                  <a:lnTo>
                    <a:pt x="90296" y="7620"/>
                  </a:lnTo>
                  <a:close/>
                </a:path>
                <a:path w="509905" h="323214">
                  <a:moveTo>
                    <a:pt x="105537" y="7620"/>
                  </a:moveTo>
                  <a:lnTo>
                    <a:pt x="105537" y="0"/>
                  </a:lnTo>
                  <a:lnTo>
                    <a:pt x="97917" y="0"/>
                  </a:lnTo>
                  <a:lnTo>
                    <a:pt x="97917" y="7620"/>
                  </a:lnTo>
                  <a:lnTo>
                    <a:pt x="105537" y="7620"/>
                  </a:lnTo>
                  <a:close/>
                </a:path>
                <a:path w="509905" h="323214">
                  <a:moveTo>
                    <a:pt x="120777" y="7620"/>
                  </a:moveTo>
                  <a:lnTo>
                    <a:pt x="120777" y="0"/>
                  </a:lnTo>
                  <a:lnTo>
                    <a:pt x="113157" y="0"/>
                  </a:lnTo>
                  <a:lnTo>
                    <a:pt x="113157" y="7620"/>
                  </a:lnTo>
                  <a:lnTo>
                    <a:pt x="120777" y="7620"/>
                  </a:lnTo>
                  <a:close/>
                </a:path>
                <a:path w="509905" h="323214">
                  <a:moveTo>
                    <a:pt x="136017" y="7620"/>
                  </a:moveTo>
                  <a:lnTo>
                    <a:pt x="136017" y="0"/>
                  </a:lnTo>
                  <a:lnTo>
                    <a:pt x="128397" y="0"/>
                  </a:lnTo>
                  <a:lnTo>
                    <a:pt x="128397" y="7620"/>
                  </a:lnTo>
                  <a:lnTo>
                    <a:pt x="136017" y="7620"/>
                  </a:lnTo>
                  <a:close/>
                </a:path>
                <a:path w="509905" h="323214">
                  <a:moveTo>
                    <a:pt x="151256" y="7620"/>
                  </a:moveTo>
                  <a:lnTo>
                    <a:pt x="151256" y="0"/>
                  </a:lnTo>
                  <a:lnTo>
                    <a:pt x="143637" y="0"/>
                  </a:lnTo>
                  <a:lnTo>
                    <a:pt x="143637" y="7620"/>
                  </a:lnTo>
                  <a:lnTo>
                    <a:pt x="151256" y="7620"/>
                  </a:lnTo>
                  <a:close/>
                </a:path>
                <a:path w="509905" h="323214">
                  <a:moveTo>
                    <a:pt x="166496" y="7620"/>
                  </a:moveTo>
                  <a:lnTo>
                    <a:pt x="166496" y="0"/>
                  </a:lnTo>
                  <a:lnTo>
                    <a:pt x="158877" y="0"/>
                  </a:lnTo>
                  <a:lnTo>
                    <a:pt x="158877" y="7620"/>
                  </a:lnTo>
                  <a:lnTo>
                    <a:pt x="166496" y="7620"/>
                  </a:lnTo>
                  <a:close/>
                </a:path>
                <a:path w="509905" h="323214">
                  <a:moveTo>
                    <a:pt x="182499" y="7620"/>
                  </a:moveTo>
                  <a:lnTo>
                    <a:pt x="182499" y="0"/>
                  </a:lnTo>
                  <a:lnTo>
                    <a:pt x="174879" y="0"/>
                  </a:lnTo>
                  <a:lnTo>
                    <a:pt x="174879" y="7620"/>
                  </a:lnTo>
                  <a:lnTo>
                    <a:pt x="182499" y="7620"/>
                  </a:lnTo>
                  <a:close/>
                </a:path>
                <a:path w="509905" h="323214">
                  <a:moveTo>
                    <a:pt x="197739" y="7620"/>
                  </a:moveTo>
                  <a:lnTo>
                    <a:pt x="197739" y="0"/>
                  </a:lnTo>
                  <a:lnTo>
                    <a:pt x="190119" y="0"/>
                  </a:lnTo>
                  <a:lnTo>
                    <a:pt x="190119" y="7620"/>
                  </a:lnTo>
                  <a:lnTo>
                    <a:pt x="197739" y="7620"/>
                  </a:lnTo>
                  <a:close/>
                </a:path>
                <a:path w="509905" h="323214">
                  <a:moveTo>
                    <a:pt x="212978" y="7620"/>
                  </a:moveTo>
                  <a:lnTo>
                    <a:pt x="212978" y="0"/>
                  </a:lnTo>
                  <a:lnTo>
                    <a:pt x="205359" y="0"/>
                  </a:lnTo>
                  <a:lnTo>
                    <a:pt x="205359" y="7620"/>
                  </a:lnTo>
                  <a:lnTo>
                    <a:pt x="212978" y="7620"/>
                  </a:lnTo>
                  <a:close/>
                </a:path>
                <a:path w="509905" h="323214">
                  <a:moveTo>
                    <a:pt x="228218" y="7620"/>
                  </a:moveTo>
                  <a:lnTo>
                    <a:pt x="228218" y="0"/>
                  </a:lnTo>
                  <a:lnTo>
                    <a:pt x="220599" y="0"/>
                  </a:lnTo>
                  <a:lnTo>
                    <a:pt x="220599" y="7620"/>
                  </a:lnTo>
                  <a:lnTo>
                    <a:pt x="228218" y="7620"/>
                  </a:lnTo>
                  <a:close/>
                </a:path>
                <a:path w="509905" h="323214">
                  <a:moveTo>
                    <a:pt x="243459" y="7620"/>
                  </a:moveTo>
                  <a:lnTo>
                    <a:pt x="243459" y="0"/>
                  </a:lnTo>
                  <a:lnTo>
                    <a:pt x="235839" y="0"/>
                  </a:lnTo>
                  <a:lnTo>
                    <a:pt x="235839" y="7620"/>
                  </a:lnTo>
                  <a:lnTo>
                    <a:pt x="243459" y="7620"/>
                  </a:lnTo>
                  <a:close/>
                </a:path>
                <a:path w="509905" h="323214">
                  <a:moveTo>
                    <a:pt x="258699" y="7620"/>
                  </a:moveTo>
                  <a:lnTo>
                    <a:pt x="258699" y="0"/>
                  </a:lnTo>
                  <a:lnTo>
                    <a:pt x="251079" y="0"/>
                  </a:lnTo>
                  <a:lnTo>
                    <a:pt x="251079" y="7620"/>
                  </a:lnTo>
                  <a:lnTo>
                    <a:pt x="258699" y="7620"/>
                  </a:lnTo>
                  <a:close/>
                </a:path>
                <a:path w="509905" h="323214">
                  <a:moveTo>
                    <a:pt x="273939" y="7620"/>
                  </a:moveTo>
                  <a:lnTo>
                    <a:pt x="273939" y="0"/>
                  </a:lnTo>
                  <a:lnTo>
                    <a:pt x="266319" y="0"/>
                  </a:lnTo>
                  <a:lnTo>
                    <a:pt x="266319" y="7620"/>
                  </a:lnTo>
                  <a:lnTo>
                    <a:pt x="273939" y="7620"/>
                  </a:lnTo>
                  <a:close/>
                </a:path>
                <a:path w="509905" h="323214">
                  <a:moveTo>
                    <a:pt x="289178" y="7620"/>
                  </a:moveTo>
                  <a:lnTo>
                    <a:pt x="289178" y="0"/>
                  </a:lnTo>
                  <a:lnTo>
                    <a:pt x="281559" y="0"/>
                  </a:lnTo>
                  <a:lnTo>
                    <a:pt x="281559" y="7620"/>
                  </a:lnTo>
                  <a:lnTo>
                    <a:pt x="289178" y="7620"/>
                  </a:lnTo>
                  <a:close/>
                </a:path>
                <a:path w="509905" h="323214">
                  <a:moveTo>
                    <a:pt x="304418" y="7620"/>
                  </a:moveTo>
                  <a:lnTo>
                    <a:pt x="304418" y="0"/>
                  </a:lnTo>
                  <a:lnTo>
                    <a:pt x="296799" y="0"/>
                  </a:lnTo>
                  <a:lnTo>
                    <a:pt x="296799" y="7620"/>
                  </a:lnTo>
                  <a:lnTo>
                    <a:pt x="304418" y="7620"/>
                  </a:lnTo>
                  <a:close/>
                </a:path>
                <a:path w="509905" h="323214">
                  <a:moveTo>
                    <a:pt x="319659" y="7620"/>
                  </a:moveTo>
                  <a:lnTo>
                    <a:pt x="319659" y="0"/>
                  </a:lnTo>
                  <a:lnTo>
                    <a:pt x="312039" y="0"/>
                  </a:lnTo>
                  <a:lnTo>
                    <a:pt x="312039" y="7620"/>
                  </a:lnTo>
                  <a:lnTo>
                    <a:pt x="319659" y="7620"/>
                  </a:lnTo>
                  <a:close/>
                </a:path>
                <a:path w="509905" h="323214">
                  <a:moveTo>
                    <a:pt x="334899" y="7620"/>
                  </a:moveTo>
                  <a:lnTo>
                    <a:pt x="334899" y="0"/>
                  </a:lnTo>
                  <a:lnTo>
                    <a:pt x="327279" y="0"/>
                  </a:lnTo>
                  <a:lnTo>
                    <a:pt x="327279" y="7620"/>
                  </a:lnTo>
                  <a:lnTo>
                    <a:pt x="334899" y="7620"/>
                  </a:lnTo>
                  <a:close/>
                </a:path>
                <a:path w="509905" h="323214">
                  <a:moveTo>
                    <a:pt x="350900" y="7620"/>
                  </a:moveTo>
                  <a:lnTo>
                    <a:pt x="350900" y="0"/>
                  </a:lnTo>
                  <a:lnTo>
                    <a:pt x="343281" y="0"/>
                  </a:lnTo>
                  <a:lnTo>
                    <a:pt x="343281" y="7620"/>
                  </a:lnTo>
                  <a:lnTo>
                    <a:pt x="350900" y="7620"/>
                  </a:lnTo>
                  <a:close/>
                </a:path>
                <a:path w="509905" h="323214">
                  <a:moveTo>
                    <a:pt x="366140" y="7620"/>
                  </a:moveTo>
                  <a:lnTo>
                    <a:pt x="366140" y="0"/>
                  </a:lnTo>
                  <a:lnTo>
                    <a:pt x="358521" y="0"/>
                  </a:lnTo>
                  <a:lnTo>
                    <a:pt x="358521" y="7620"/>
                  </a:lnTo>
                  <a:lnTo>
                    <a:pt x="366140" y="7620"/>
                  </a:lnTo>
                  <a:close/>
                </a:path>
                <a:path w="509905" h="323214">
                  <a:moveTo>
                    <a:pt x="381381" y="7620"/>
                  </a:moveTo>
                  <a:lnTo>
                    <a:pt x="381381" y="0"/>
                  </a:lnTo>
                  <a:lnTo>
                    <a:pt x="373761" y="0"/>
                  </a:lnTo>
                  <a:lnTo>
                    <a:pt x="373761" y="7620"/>
                  </a:lnTo>
                  <a:lnTo>
                    <a:pt x="381381" y="7620"/>
                  </a:lnTo>
                  <a:close/>
                </a:path>
                <a:path w="509905" h="323214">
                  <a:moveTo>
                    <a:pt x="396621" y="7620"/>
                  </a:moveTo>
                  <a:lnTo>
                    <a:pt x="396621" y="0"/>
                  </a:lnTo>
                  <a:lnTo>
                    <a:pt x="389001" y="0"/>
                  </a:lnTo>
                  <a:lnTo>
                    <a:pt x="389001" y="7620"/>
                  </a:lnTo>
                  <a:lnTo>
                    <a:pt x="396621" y="7620"/>
                  </a:lnTo>
                  <a:close/>
                </a:path>
                <a:path w="509905" h="323214">
                  <a:moveTo>
                    <a:pt x="411861" y="7620"/>
                  </a:moveTo>
                  <a:lnTo>
                    <a:pt x="411861" y="0"/>
                  </a:lnTo>
                  <a:lnTo>
                    <a:pt x="404241" y="0"/>
                  </a:lnTo>
                  <a:lnTo>
                    <a:pt x="404241" y="7620"/>
                  </a:lnTo>
                  <a:lnTo>
                    <a:pt x="411861" y="7620"/>
                  </a:lnTo>
                  <a:close/>
                </a:path>
                <a:path w="509905" h="323214">
                  <a:moveTo>
                    <a:pt x="427100" y="7620"/>
                  </a:moveTo>
                  <a:lnTo>
                    <a:pt x="427100" y="0"/>
                  </a:lnTo>
                  <a:lnTo>
                    <a:pt x="419481" y="0"/>
                  </a:lnTo>
                  <a:lnTo>
                    <a:pt x="419481" y="7620"/>
                  </a:lnTo>
                  <a:lnTo>
                    <a:pt x="427100" y="7620"/>
                  </a:lnTo>
                  <a:close/>
                </a:path>
                <a:path w="509905" h="323214">
                  <a:moveTo>
                    <a:pt x="442340" y="7620"/>
                  </a:moveTo>
                  <a:lnTo>
                    <a:pt x="442340" y="0"/>
                  </a:lnTo>
                  <a:lnTo>
                    <a:pt x="434721" y="0"/>
                  </a:lnTo>
                  <a:lnTo>
                    <a:pt x="434721" y="7620"/>
                  </a:lnTo>
                  <a:lnTo>
                    <a:pt x="442340" y="7620"/>
                  </a:lnTo>
                  <a:close/>
                </a:path>
                <a:path w="509905" h="323214">
                  <a:moveTo>
                    <a:pt x="457581" y="7620"/>
                  </a:moveTo>
                  <a:lnTo>
                    <a:pt x="457581" y="0"/>
                  </a:lnTo>
                  <a:lnTo>
                    <a:pt x="449961" y="0"/>
                  </a:lnTo>
                  <a:lnTo>
                    <a:pt x="449961" y="7620"/>
                  </a:lnTo>
                  <a:lnTo>
                    <a:pt x="457581" y="7620"/>
                  </a:lnTo>
                  <a:close/>
                </a:path>
                <a:path w="509905" h="323214">
                  <a:moveTo>
                    <a:pt x="472821" y="7620"/>
                  </a:moveTo>
                  <a:lnTo>
                    <a:pt x="472821" y="0"/>
                  </a:lnTo>
                  <a:lnTo>
                    <a:pt x="465201" y="0"/>
                  </a:lnTo>
                  <a:lnTo>
                    <a:pt x="465201" y="7620"/>
                  </a:lnTo>
                  <a:lnTo>
                    <a:pt x="472821" y="7620"/>
                  </a:lnTo>
                  <a:close/>
                </a:path>
                <a:path w="509905" h="323214">
                  <a:moveTo>
                    <a:pt x="488061" y="7620"/>
                  </a:moveTo>
                  <a:lnTo>
                    <a:pt x="488061" y="0"/>
                  </a:lnTo>
                  <a:lnTo>
                    <a:pt x="480441" y="0"/>
                  </a:lnTo>
                  <a:lnTo>
                    <a:pt x="480441" y="7620"/>
                  </a:lnTo>
                  <a:lnTo>
                    <a:pt x="488061" y="7620"/>
                  </a:lnTo>
                  <a:close/>
                </a:path>
                <a:path w="509905" h="323214">
                  <a:moveTo>
                    <a:pt x="503300" y="7620"/>
                  </a:moveTo>
                  <a:lnTo>
                    <a:pt x="503300" y="0"/>
                  </a:lnTo>
                  <a:lnTo>
                    <a:pt x="495681" y="0"/>
                  </a:lnTo>
                  <a:lnTo>
                    <a:pt x="495681" y="7620"/>
                  </a:lnTo>
                  <a:lnTo>
                    <a:pt x="503300" y="7620"/>
                  </a:lnTo>
                  <a:close/>
                </a:path>
                <a:path w="509905" h="323214">
                  <a:moveTo>
                    <a:pt x="509397" y="17526"/>
                  </a:moveTo>
                  <a:lnTo>
                    <a:pt x="509397" y="9906"/>
                  </a:lnTo>
                  <a:lnTo>
                    <a:pt x="501015" y="9906"/>
                  </a:lnTo>
                  <a:lnTo>
                    <a:pt x="501015" y="17526"/>
                  </a:lnTo>
                  <a:lnTo>
                    <a:pt x="509397" y="17526"/>
                  </a:lnTo>
                  <a:close/>
                </a:path>
                <a:path w="509905" h="323214">
                  <a:moveTo>
                    <a:pt x="509397" y="33527"/>
                  </a:moveTo>
                  <a:lnTo>
                    <a:pt x="509397" y="25908"/>
                  </a:lnTo>
                  <a:lnTo>
                    <a:pt x="501015" y="25908"/>
                  </a:lnTo>
                  <a:lnTo>
                    <a:pt x="501015" y="33527"/>
                  </a:lnTo>
                  <a:lnTo>
                    <a:pt x="509397" y="33527"/>
                  </a:lnTo>
                  <a:close/>
                </a:path>
                <a:path w="509905" h="323214">
                  <a:moveTo>
                    <a:pt x="509397" y="48767"/>
                  </a:moveTo>
                  <a:lnTo>
                    <a:pt x="509397" y="41148"/>
                  </a:lnTo>
                  <a:lnTo>
                    <a:pt x="501015" y="41148"/>
                  </a:lnTo>
                  <a:lnTo>
                    <a:pt x="501015" y="48767"/>
                  </a:lnTo>
                  <a:lnTo>
                    <a:pt x="509397" y="48767"/>
                  </a:lnTo>
                  <a:close/>
                </a:path>
                <a:path w="509905" h="323214">
                  <a:moveTo>
                    <a:pt x="509397" y="64008"/>
                  </a:moveTo>
                  <a:lnTo>
                    <a:pt x="509397" y="56388"/>
                  </a:lnTo>
                  <a:lnTo>
                    <a:pt x="501015" y="56388"/>
                  </a:lnTo>
                  <a:lnTo>
                    <a:pt x="501015" y="64008"/>
                  </a:lnTo>
                  <a:lnTo>
                    <a:pt x="509397" y="64008"/>
                  </a:lnTo>
                  <a:close/>
                </a:path>
                <a:path w="509905" h="323214">
                  <a:moveTo>
                    <a:pt x="509397" y="79248"/>
                  </a:moveTo>
                  <a:lnTo>
                    <a:pt x="509397" y="71628"/>
                  </a:lnTo>
                  <a:lnTo>
                    <a:pt x="501015" y="71628"/>
                  </a:lnTo>
                  <a:lnTo>
                    <a:pt x="501015" y="79248"/>
                  </a:lnTo>
                  <a:lnTo>
                    <a:pt x="509397" y="79248"/>
                  </a:lnTo>
                  <a:close/>
                </a:path>
                <a:path w="509905" h="323214">
                  <a:moveTo>
                    <a:pt x="509397" y="94488"/>
                  </a:moveTo>
                  <a:lnTo>
                    <a:pt x="509397" y="86868"/>
                  </a:lnTo>
                  <a:lnTo>
                    <a:pt x="501015" y="86868"/>
                  </a:lnTo>
                  <a:lnTo>
                    <a:pt x="501015" y="94488"/>
                  </a:lnTo>
                  <a:lnTo>
                    <a:pt x="509397" y="94488"/>
                  </a:lnTo>
                  <a:close/>
                </a:path>
                <a:path w="509905" h="323214">
                  <a:moveTo>
                    <a:pt x="509397" y="109727"/>
                  </a:moveTo>
                  <a:lnTo>
                    <a:pt x="509397" y="102108"/>
                  </a:lnTo>
                  <a:lnTo>
                    <a:pt x="501015" y="102108"/>
                  </a:lnTo>
                  <a:lnTo>
                    <a:pt x="501015" y="109727"/>
                  </a:lnTo>
                  <a:lnTo>
                    <a:pt x="509397" y="109727"/>
                  </a:lnTo>
                  <a:close/>
                </a:path>
                <a:path w="509905" h="323214">
                  <a:moveTo>
                    <a:pt x="509397" y="124967"/>
                  </a:moveTo>
                  <a:lnTo>
                    <a:pt x="509397" y="117348"/>
                  </a:lnTo>
                  <a:lnTo>
                    <a:pt x="501015" y="117348"/>
                  </a:lnTo>
                  <a:lnTo>
                    <a:pt x="501015" y="124967"/>
                  </a:lnTo>
                  <a:lnTo>
                    <a:pt x="509397" y="124967"/>
                  </a:lnTo>
                  <a:close/>
                </a:path>
                <a:path w="509905" h="323214">
                  <a:moveTo>
                    <a:pt x="509397" y="140208"/>
                  </a:moveTo>
                  <a:lnTo>
                    <a:pt x="509397" y="132588"/>
                  </a:lnTo>
                  <a:lnTo>
                    <a:pt x="501015" y="132588"/>
                  </a:lnTo>
                  <a:lnTo>
                    <a:pt x="501015" y="140208"/>
                  </a:lnTo>
                  <a:lnTo>
                    <a:pt x="509397" y="140208"/>
                  </a:lnTo>
                  <a:close/>
                </a:path>
                <a:path w="509905" h="323214">
                  <a:moveTo>
                    <a:pt x="509397" y="155448"/>
                  </a:moveTo>
                  <a:lnTo>
                    <a:pt x="509397" y="147828"/>
                  </a:lnTo>
                  <a:lnTo>
                    <a:pt x="501015" y="147828"/>
                  </a:lnTo>
                  <a:lnTo>
                    <a:pt x="501015" y="155448"/>
                  </a:lnTo>
                  <a:lnTo>
                    <a:pt x="509397" y="155448"/>
                  </a:lnTo>
                  <a:close/>
                </a:path>
                <a:path w="509905" h="323214">
                  <a:moveTo>
                    <a:pt x="509397" y="170688"/>
                  </a:moveTo>
                  <a:lnTo>
                    <a:pt x="509397" y="163068"/>
                  </a:lnTo>
                  <a:lnTo>
                    <a:pt x="501015" y="163068"/>
                  </a:lnTo>
                  <a:lnTo>
                    <a:pt x="501015" y="170688"/>
                  </a:lnTo>
                  <a:lnTo>
                    <a:pt x="509397" y="170688"/>
                  </a:lnTo>
                  <a:close/>
                </a:path>
                <a:path w="509905" h="323214">
                  <a:moveTo>
                    <a:pt x="509397" y="185927"/>
                  </a:moveTo>
                  <a:lnTo>
                    <a:pt x="509397" y="178308"/>
                  </a:lnTo>
                  <a:lnTo>
                    <a:pt x="501015" y="178308"/>
                  </a:lnTo>
                  <a:lnTo>
                    <a:pt x="501015" y="185927"/>
                  </a:lnTo>
                  <a:lnTo>
                    <a:pt x="509397" y="185927"/>
                  </a:lnTo>
                  <a:close/>
                </a:path>
                <a:path w="509905" h="323214">
                  <a:moveTo>
                    <a:pt x="509397" y="201930"/>
                  </a:moveTo>
                  <a:lnTo>
                    <a:pt x="509397" y="194310"/>
                  </a:lnTo>
                  <a:lnTo>
                    <a:pt x="501015" y="194310"/>
                  </a:lnTo>
                  <a:lnTo>
                    <a:pt x="501015" y="201930"/>
                  </a:lnTo>
                  <a:lnTo>
                    <a:pt x="509397" y="201930"/>
                  </a:lnTo>
                  <a:close/>
                </a:path>
                <a:path w="509905" h="323214">
                  <a:moveTo>
                    <a:pt x="509397" y="217170"/>
                  </a:moveTo>
                  <a:lnTo>
                    <a:pt x="509397" y="209550"/>
                  </a:lnTo>
                  <a:lnTo>
                    <a:pt x="501015" y="209550"/>
                  </a:lnTo>
                  <a:lnTo>
                    <a:pt x="501015" y="217170"/>
                  </a:lnTo>
                  <a:lnTo>
                    <a:pt x="509397" y="217170"/>
                  </a:lnTo>
                  <a:close/>
                </a:path>
                <a:path w="509905" h="323214">
                  <a:moveTo>
                    <a:pt x="509397" y="232410"/>
                  </a:moveTo>
                  <a:lnTo>
                    <a:pt x="509397" y="224790"/>
                  </a:lnTo>
                  <a:lnTo>
                    <a:pt x="501015" y="224790"/>
                  </a:lnTo>
                  <a:lnTo>
                    <a:pt x="501015" y="232410"/>
                  </a:lnTo>
                  <a:lnTo>
                    <a:pt x="509397" y="232410"/>
                  </a:lnTo>
                  <a:close/>
                </a:path>
                <a:path w="509905" h="323214">
                  <a:moveTo>
                    <a:pt x="509397" y="247649"/>
                  </a:moveTo>
                  <a:lnTo>
                    <a:pt x="509397" y="240030"/>
                  </a:lnTo>
                  <a:lnTo>
                    <a:pt x="501015" y="240030"/>
                  </a:lnTo>
                  <a:lnTo>
                    <a:pt x="501015" y="247649"/>
                  </a:lnTo>
                  <a:lnTo>
                    <a:pt x="509397" y="247649"/>
                  </a:lnTo>
                  <a:close/>
                </a:path>
                <a:path w="509905" h="323214">
                  <a:moveTo>
                    <a:pt x="509397" y="262889"/>
                  </a:moveTo>
                  <a:lnTo>
                    <a:pt x="509397" y="255270"/>
                  </a:lnTo>
                  <a:lnTo>
                    <a:pt x="501015" y="255270"/>
                  </a:lnTo>
                  <a:lnTo>
                    <a:pt x="501015" y="262889"/>
                  </a:lnTo>
                  <a:lnTo>
                    <a:pt x="509397" y="262889"/>
                  </a:lnTo>
                  <a:close/>
                </a:path>
                <a:path w="509905" h="323214">
                  <a:moveTo>
                    <a:pt x="509397" y="278130"/>
                  </a:moveTo>
                  <a:lnTo>
                    <a:pt x="509397" y="270510"/>
                  </a:lnTo>
                  <a:lnTo>
                    <a:pt x="501015" y="270510"/>
                  </a:lnTo>
                  <a:lnTo>
                    <a:pt x="501015" y="278130"/>
                  </a:lnTo>
                  <a:lnTo>
                    <a:pt x="509397" y="278130"/>
                  </a:lnTo>
                  <a:close/>
                </a:path>
                <a:path w="509905" h="323214">
                  <a:moveTo>
                    <a:pt x="509397" y="293370"/>
                  </a:moveTo>
                  <a:lnTo>
                    <a:pt x="509397" y="285750"/>
                  </a:lnTo>
                  <a:lnTo>
                    <a:pt x="501015" y="285750"/>
                  </a:lnTo>
                  <a:lnTo>
                    <a:pt x="501015" y="293370"/>
                  </a:lnTo>
                  <a:lnTo>
                    <a:pt x="509397" y="293370"/>
                  </a:lnTo>
                  <a:close/>
                </a:path>
                <a:path w="509905" h="323214">
                  <a:moveTo>
                    <a:pt x="509397" y="308610"/>
                  </a:moveTo>
                  <a:lnTo>
                    <a:pt x="509397" y="300990"/>
                  </a:lnTo>
                  <a:lnTo>
                    <a:pt x="501015" y="300990"/>
                  </a:lnTo>
                  <a:lnTo>
                    <a:pt x="501015" y="308610"/>
                  </a:lnTo>
                  <a:lnTo>
                    <a:pt x="509397" y="308610"/>
                  </a:lnTo>
                  <a:close/>
                </a:path>
                <a:path w="509905" h="323214">
                  <a:moveTo>
                    <a:pt x="504825" y="315468"/>
                  </a:moveTo>
                  <a:lnTo>
                    <a:pt x="500253" y="315468"/>
                  </a:lnTo>
                  <a:lnTo>
                    <a:pt x="500253" y="323088"/>
                  </a:lnTo>
                  <a:lnTo>
                    <a:pt x="501015" y="323088"/>
                  </a:lnTo>
                  <a:lnTo>
                    <a:pt x="501015" y="316230"/>
                  </a:lnTo>
                  <a:lnTo>
                    <a:pt x="504063" y="316230"/>
                  </a:lnTo>
                  <a:lnTo>
                    <a:pt x="504825" y="315468"/>
                  </a:lnTo>
                  <a:close/>
                </a:path>
                <a:path w="509905" h="323214">
                  <a:moveTo>
                    <a:pt x="504063" y="316230"/>
                  </a:moveTo>
                  <a:lnTo>
                    <a:pt x="501015" y="316230"/>
                  </a:lnTo>
                  <a:lnTo>
                    <a:pt x="501015" y="319278"/>
                  </a:lnTo>
                  <a:lnTo>
                    <a:pt x="504063" y="316230"/>
                  </a:lnTo>
                  <a:close/>
                </a:path>
                <a:path w="509905" h="323214">
                  <a:moveTo>
                    <a:pt x="509397" y="323088"/>
                  </a:moveTo>
                  <a:lnTo>
                    <a:pt x="509397" y="316230"/>
                  </a:lnTo>
                  <a:lnTo>
                    <a:pt x="504063" y="316230"/>
                  </a:lnTo>
                  <a:lnTo>
                    <a:pt x="501015" y="319278"/>
                  </a:lnTo>
                  <a:lnTo>
                    <a:pt x="501015" y="323088"/>
                  </a:lnTo>
                  <a:lnTo>
                    <a:pt x="509397" y="323088"/>
                  </a:lnTo>
                  <a:close/>
                </a:path>
                <a:path w="509905" h="323214">
                  <a:moveTo>
                    <a:pt x="492633" y="323088"/>
                  </a:moveTo>
                  <a:lnTo>
                    <a:pt x="492633" y="315468"/>
                  </a:lnTo>
                  <a:lnTo>
                    <a:pt x="485012" y="315468"/>
                  </a:lnTo>
                  <a:lnTo>
                    <a:pt x="485012" y="323088"/>
                  </a:lnTo>
                  <a:lnTo>
                    <a:pt x="492633" y="323088"/>
                  </a:lnTo>
                  <a:close/>
                </a:path>
                <a:path w="509905" h="323214">
                  <a:moveTo>
                    <a:pt x="477393" y="323088"/>
                  </a:moveTo>
                  <a:lnTo>
                    <a:pt x="477393" y="315468"/>
                  </a:lnTo>
                  <a:lnTo>
                    <a:pt x="469772" y="315468"/>
                  </a:lnTo>
                  <a:lnTo>
                    <a:pt x="469772" y="323088"/>
                  </a:lnTo>
                  <a:lnTo>
                    <a:pt x="477393" y="323088"/>
                  </a:lnTo>
                  <a:close/>
                </a:path>
                <a:path w="509905" h="323214">
                  <a:moveTo>
                    <a:pt x="462153" y="323088"/>
                  </a:moveTo>
                  <a:lnTo>
                    <a:pt x="462153" y="315468"/>
                  </a:lnTo>
                  <a:lnTo>
                    <a:pt x="454532" y="315468"/>
                  </a:lnTo>
                  <a:lnTo>
                    <a:pt x="454532" y="323088"/>
                  </a:lnTo>
                  <a:lnTo>
                    <a:pt x="462153" y="323088"/>
                  </a:lnTo>
                  <a:close/>
                </a:path>
                <a:path w="509905" h="323214">
                  <a:moveTo>
                    <a:pt x="446913" y="323088"/>
                  </a:moveTo>
                  <a:lnTo>
                    <a:pt x="446913" y="315468"/>
                  </a:lnTo>
                  <a:lnTo>
                    <a:pt x="439293" y="315468"/>
                  </a:lnTo>
                  <a:lnTo>
                    <a:pt x="439293" y="323088"/>
                  </a:lnTo>
                  <a:lnTo>
                    <a:pt x="446913" y="323088"/>
                  </a:lnTo>
                  <a:close/>
                </a:path>
                <a:path w="509905" h="323214">
                  <a:moveTo>
                    <a:pt x="431673" y="323088"/>
                  </a:moveTo>
                  <a:lnTo>
                    <a:pt x="431673" y="315468"/>
                  </a:lnTo>
                  <a:lnTo>
                    <a:pt x="424053" y="315468"/>
                  </a:lnTo>
                  <a:lnTo>
                    <a:pt x="424053" y="323088"/>
                  </a:lnTo>
                  <a:lnTo>
                    <a:pt x="431673" y="323088"/>
                  </a:lnTo>
                  <a:close/>
                </a:path>
                <a:path w="509905" h="323214">
                  <a:moveTo>
                    <a:pt x="416433" y="323088"/>
                  </a:moveTo>
                  <a:lnTo>
                    <a:pt x="416433" y="315468"/>
                  </a:lnTo>
                  <a:lnTo>
                    <a:pt x="408812" y="315468"/>
                  </a:lnTo>
                  <a:lnTo>
                    <a:pt x="408812" y="323088"/>
                  </a:lnTo>
                  <a:lnTo>
                    <a:pt x="416433" y="323088"/>
                  </a:lnTo>
                  <a:close/>
                </a:path>
                <a:path w="509905" h="323214">
                  <a:moveTo>
                    <a:pt x="401193" y="323088"/>
                  </a:moveTo>
                  <a:lnTo>
                    <a:pt x="401193" y="315468"/>
                  </a:lnTo>
                  <a:lnTo>
                    <a:pt x="393572" y="315468"/>
                  </a:lnTo>
                  <a:lnTo>
                    <a:pt x="393572" y="323088"/>
                  </a:lnTo>
                  <a:lnTo>
                    <a:pt x="401193" y="323088"/>
                  </a:lnTo>
                  <a:close/>
                </a:path>
                <a:path w="509905" h="323214">
                  <a:moveTo>
                    <a:pt x="385953" y="323088"/>
                  </a:moveTo>
                  <a:lnTo>
                    <a:pt x="385953" y="315468"/>
                  </a:lnTo>
                  <a:lnTo>
                    <a:pt x="378333" y="315468"/>
                  </a:lnTo>
                  <a:lnTo>
                    <a:pt x="378333" y="323088"/>
                  </a:lnTo>
                  <a:lnTo>
                    <a:pt x="385953" y="323088"/>
                  </a:lnTo>
                  <a:close/>
                </a:path>
                <a:path w="509905" h="323214">
                  <a:moveTo>
                    <a:pt x="370713" y="323088"/>
                  </a:moveTo>
                  <a:lnTo>
                    <a:pt x="370713" y="315468"/>
                  </a:lnTo>
                  <a:lnTo>
                    <a:pt x="363093" y="315468"/>
                  </a:lnTo>
                  <a:lnTo>
                    <a:pt x="363093" y="323088"/>
                  </a:lnTo>
                  <a:lnTo>
                    <a:pt x="370713" y="323088"/>
                  </a:lnTo>
                  <a:close/>
                </a:path>
                <a:path w="509905" h="323214">
                  <a:moveTo>
                    <a:pt x="355473" y="323088"/>
                  </a:moveTo>
                  <a:lnTo>
                    <a:pt x="355473" y="315468"/>
                  </a:lnTo>
                  <a:lnTo>
                    <a:pt x="347852" y="315468"/>
                  </a:lnTo>
                  <a:lnTo>
                    <a:pt x="347852" y="323088"/>
                  </a:lnTo>
                  <a:lnTo>
                    <a:pt x="355473" y="323088"/>
                  </a:lnTo>
                  <a:close/>
                </a:path>
                <a:path w="509905" h="323214">
                  <a:moveTo>
                    <a:pt x="339471" y="323088"/>
                  </a:moveTo>
                  <a:lnTo>
                    <a:pt x="339471" y="315468"/>
                  </a:lnTo>
                  <a:lnTo>
                    <a:pt x="331850" y="315468"/>
                  </a:lnTo>
                  <a:lnTo>
                    <a:pt x="331850" y="323088"/>
                  </a:lnTo>
                  <a:lnTo>
                    <a:pt x="339471" y="323088"/>
                  </a:lnTo>
                  <a:close/>
                </a:path>
                <a:path w="509905" h="323214">
                  <a:moveTo>
                    <a:pt x="324231" y="323088"/>
                  </a:moveTo>
                  <a:lnTo>
                    <a:pt x="324231" y="315468"/>
                  </a:lnTo>
                  <a:lnTo>
                    <a:pt x="316610" y="315468"/>
                  </a:lnTo>
                  <a:lnTo>
                    <a:pt x="316610" y="323088"/>
                  </a:lnTo>
                  <a:lnTo>
                    <a:pt x="324231" y="323088"/>
                  </a:lnTo>
                  <a:close/>
                </a:path>
                <a:path w="509905" h="323214">
                  <a:moveTo>
                    <a:pt x="308991" y="323088"/>
                  </a:moveTo>
                  <a:lnTo>
                    <a:pt x="308991" y="315468"/>
                  </a:lnTo>
                  <a:lnTo>
                    <a:pt x="301371" y="315468"/>
                  </a:lnTo>
                  <a:lnTo>
                    <a:pt x="301371" y="323088"/>
                  </a:lnTo>
                  <a:lnTo>
                    <a:pt x="308991" y="323088"/>
                  </a:lnTo>
                  <a:close/>
                </a:path>
                <a:path w="509905" h="323214">
                  <a:moveTo>
                    <a:pt x="293751" y="323088"/>
                  </a:moveTo>
                  <a:lnTo>
                    <a:pt x="293751" y="315468"/>
                  </a:lnTo>
                  <a:lnTo>
                    <a:pt x="286131" y="315468"/>
                  </a:lnTo>
                  <a:lnTo>
                    <a:pt x="286131" y="323088"/>
                  </a:lnTo>
                  <a:lnTo>
                    <a:pt x="293751" y="323088"/>
                  </a:lnTo>
                  <a:close/>
                </a:path>
                <a:path w="509905" h="323214">
                  <a:moveTo>
                    <a:pt x="278511" y="323088"/>
                  </a:moveTo>
                  <a:lnTo>
                    <a:pt x="278511" y="315468"/>
                  </a:lnTo>
                  <a:lnTo>
                    <a:pt x="270890" y="315468"/>
                  </a:lnTo>
                  <a:lnTo>
                    <a:pt x="270890" y="323088"/>
                  </a:lnTo>
                  <a:lnTo>
                    <a:pt x="278511" y="323088"/>
                  </a:lnTo>
                  <a:close/>
                </a:path>
                <a:path w="509905" h="323214">
                  <a:moveTo>
                    <a:pt x="263271" y="323088"/>
                  </a:moveTo>
                  <a:lnTo>
                    <a:pt x="263271" y="315468"/>
                  </a:lnTo>
                  <a:lnTo>
                    <a:pt x="255650" y="315468"/>
                  </a:lnTo>
                  <a:lnTo>
                    <a:pt x="255650" y="323088"/>
                  </a:lnTo>
                  <a:lnTo>
                    <a:pt x="263271" y="323088"/>
                  </a:lnTo>
                  <a:close/>
                </a:path>
                <a:path w="509905" h="323214">
                  <a:moveTo>
                    <a:pt x="248031" y="323088"/>
                  </a:moveTo>
                  <a:lnTo>
                    <a:pt x="248031" y="315468"/>
                  </a:lnTo>
                  <a:lnTo>
                    <a:pt x="240410" y="315468"/>
                  </a:lnTo>
                  <a:lnTo>
                    <a:pt x="240410" y="323088"/>
                  </a:lnTo>
                  <a:lnTo>
                    <a:pt x="248031" y="323088"/>
                  </a:lnTo>
                  <a:close/>
                </a:path>
                <a:path w="509905" h="323214">
                  <a:moveTo>
                    <a:pt x="232791" y="323088"/>
                  </a:moveTo>
                  <a:lnTo>
                    <a:pt x="232791" y="315468"/>
                  </a:lnTo>
                  <a:lnTo>
                    <a:pt x="225171" y="315468"/>
                  </a:lnTo>
                  <a:lnTo>
                    <a:pt x="225171" y="323088"/>
                  </a:lnTo>
                  <a:lnTo>
                    <a:pt x="232791" y="323088"/>
                  </a:lnTo>
                  <a:close/>
                </a:path>
                <a:path w="509905" h="323214">
                  <a:moveTo>
                    <a:pt x="217551" y="323088"/>
                  </a:moveTo>
                  <a:lnTo>
                    <a:pt x="217551" y="315468"/>
                  </a:lnTo>
                  <a:lnTo>
                    <a:pt x="209931" y="315468"/>
                  </a:lnTo>
                  <a:lnTo>
                    <a:pt x="209931" y="323088"/>
                  </a:lnTo>
                  <a:lnTo>
                    <a:pt x="217551" y="323088"/>
                  </a:lnTo>
                  <a:close/>
                </a:path>
                <a:path w="509905" h="323214">
                  <a:moveTo>
                    <a:pt x="202311" y="323088"/>
                  </a:moveTo>
                  <a:lnTo>
                    <a:pt x="202311" y="315468"/>
                  </a:lnTo>
                  <a:lnTo>
                    <a:pt x="194690" y="315468"/>
                  </a:lnTo>
                  <a:lnTo>
                    <a:pt x="194690" y="323088"/>
                  </a:lnTo>
                  <a:lnTo>
                    <a:pt x="202311" y="323088"/>
                  </a:lnTo>
                  <a:close/>
                </a:path>
                <a:path w="509905" h="323214">
                  <a:moveTo>
                    <a:pt x="187071" y="323088"/>
                  </a:moveTo>
                  <a:lnTo>
                    <a:pt x="187071" y="315468"/>
                  </a:lnTo>
                  <a:lnTo>
                    <a:pt x="179450" y="315468"/>
                  </a:lnTo>
                  <a:lnTo>
                    <a:pt x="179450" y="323088"/>
                  </a:lnTo>
                  <a:lnTo>
                    <a:pt x="187071" y="323088"/>
                  </a:lnTo>
                  <a:close/>
                </a:path>
                <a:path w="509905" h="323214">
                  <a:moveTo>
                    <a:pt x="171069" y="323088"/>
                  </a:moveTo>
                  <a:lnTo>
                    <a:pt x="171069" y="315468"/>
                  </a:lnTo>
                  <a:lnTo>
                    <a:pt x="163449" y="315468"/>
                  </a:lnTo>
                  <a:lnTo>
                    <a:pt x="163449" y="323088"/>
                  </a:lnTo>
                  <a:lnTo>
                    <a:pt x="171069" y="323088"/>
                  </a:lnTo>
                  <a:close/>
                </a:path>
                <a:path w="509905" h="323214">
                  <a:moveTo>
                    <a:pt x="155829" y="323088"/>
                  </a:moveTo>
                  <a:lnTo>
                    <a:pt x="155829" y="315468"/>
                  </a:lnTo>
                  <a:lnTo>
                    <a:pt x="148209" y="315468"/>
                  </a:lnTo>
                  <a:lnTo>
                    <a:pt x="148209" y="323088"/>
                  </a:lnTo>
                  <a:lnTo>
                    <a:pt x="155829" y="323088"/>
                  </a:lnTo>
                  <a:close/>
                </a:path>
                <a:path w="509905" h="323214">
                  <a:moveTo>
                    <a:pt x="140589" y="323088"/>
                  </a:moveTo>
                  <a:lnTo>
                    <a:pt x="140589" y="315468"/>
                  </a:lnTo>
                  <a:lnTo>
                    <a:pt x="132968" y="315468"/>
                  </a:lnTo>
                  <a:lnTo>
                    <a:pt x="132968" y="323088"/>
                  </a:lnTo>
                  <a:lnTo>
                    <a:pt x="140589" y="323088"/>
                  </a:lnTo>
                  <a:close/>
                </a:path>
                <a:path w="509905" h="323214">
                  <a:moveTo>
                    <a:pt x="125349" y="323088"/>
                  </a:moveTo>
                  <a:lnTo>
                    <a:pt x="125349" y="315468"/>
                  </a:lnTo>
                  <a:lnTo>
                    <a:pt x="117728" y="315468"/>
                  </a:lnTo>
                  <a:lnTo>
                    <a:pt x="117728" y="323088"/>
                  </a:lnTo>
                  <a:lnTo>
                    <a:pt x="125349" y="323088"/>
                  </a:lnTo>
                  <a:close/>
                </a:path>
                <a:path w="509905" h="323214">
                  <a:moveTo>
                    <a:pt x="110109" y="323088"/>
                  </a:moveTo>
                  <a:lnTo>
                    <a:pt x="110109" y="315468"/>
                  </a:lnTo>
                  <a:lnTo>
                    <a:pt x="102488" y="315468"/>
                  </a:lnTo>
                  <a:lnTo>
                    <a:pt x="102488" y="323088"/>
                  </a:lnTo>
                  <a:lnTo>
                    <a:pt x="110109" y="323088"/>
                  </a:lnTo>
                  <a:close/>
                </a:path>
                <a:path w="509905" h="323214">
                  <a:moveTo>
                    <a:pt x="94869" y="323088"/>
                  </a:moveTo>
                  <a:lnTo>
                    <a:pt x="94869" y="315468"/>
                  </a:lnTo>
                  <a:lnTo>
                    <a:pt x="87249" y="315468"/>
                  </a:lnTo>
                  <a:lnTo>
                    <a:pt x="87249" y="323088"/>
                  </a:lnTo>
                  <a:lnTo>
                    <a:pt x="94869" y="323088"/>
                  </a:lnTo>
                  <a:close/>
                </a:path>
                <a:path w="509905" h="323214">
                  <a:moveTo>
                    <a:pt x="79629" y="323088"/>
                  </a:moveTo>
                  <a:lnTo>
                    <a:pt x="79629" y="315468"/>
                  </a:lnTo>
                  <a:lnTo>
                    <a:pt x="72009" y="315468"/>
                  </a:lnTo>
                  <a:lnTo>
                    <a:pt x="72009" y="323088"/>
                  </a:lnTo>
                  <a:lnTo>
                    <a:pt x="79629" y="323088"/>
                  </a:lnTo>
                  <a:close/>
                </a:path>
                <a:path w="509905" h="323214">
                  <a:moveTo>
                    <a:pt x="64389" y="323088"/>
                  </a:moveTo>
                  <a:lnTo>
                    <a:pt x="64389" y="315468"/>
                  </a:lnTo>
                  <a:lnTo>
                    <a:pt x="56768" y="315468"/>
                  </a:lnTo>
                  <a:lnTo>
                    <a:pt x="56768" y="323088"/>
                  </a:lnTo>
                  <a:lnTo>
                    <a:pt x="64389" y="323088"/>
                  </a:lnTo>
                  <a:close/>
                </a:path>
                <a:path w="509905" h="323214">
                  <a:moveTo>
                    <a:pt x="49149" y="323088"/>
                  </a:moveTo>
                  <a:lnTo>
                    <a:pt x="49149" y="315468"/>
                  </a:lnTo>
                  <a:lnTo>
                    <a:pt x="41528" y="315468"/>
                  </a:lnTo>
                  <a:lnTo>
                    <a:pt x="41528" y="323088"/>
                  </a:lnTo>
                  <a:lnTo>
                    <a:pt x="49149" y="323088"/>
                  </a:lnTo>
                  <a:close/>
                </a:path>
                <a:path w="509905" h="323214">
                  <a:moveTo>
                    <a:pt x="33909" y="323088"/>
                  </a:moveTo>
                  <a:lnTo>
                    <a:pt x="33909" y="315468"/>
                  </a:lnTo>
                  <a:lnTo>
                    <a:pt x="26288" y="315468"/>
                  </a:lnTo>
                  <a:lnTo>
                    <a:pt x="26288" y="323088"/>
                  </a:lnTo>
                  <a:lnTo>
                    <a:pt x="33909" y="323088"/>
                  </a:lnTo>
                  <a:close/>
                </a:path>
                <a:path w="509905" h="323214">
                  <a:moveTo>
                    <a:pt x="18669" y="323088"/>
                  </a:moveTo>
                  <a:lnTo>
                    <a:pt x="18669" y="315468"/>
                  </a:lnTo>
                  <a:lnTo>
                    <a:pt x="10287" y="315468"/>
                  </a:lnTo>
                  <a:lnTo>
                    <a:pt x="10287" y="323088"/>
                  </a:lnTo>
                  <a:lnTo>
                    <a:pt x="18669" y="323088"/>
                  </a:lnTo>
                  <a:close/>
                </a:path>
                <a:path w="509905" h="323214">
                  <a:moveTo>
                    <a:pt x="2667" y="323088"/>
                  </a:moveTo>
                  <a:lnTo>
                    <a:pt x="2667" y="315468"/>
                  </a:lnTo>
                  <a:lnTo>
                    <a:pt x="0" y="315468"/>
                  </a:lnTo>
                  <a:lnTo>
                    <a:pt x="0" y="323088"/>
                  </a:lnTo>
                  <a:lnTo>
                    <a:pt x="2667" y="323088"/>
                  </a:lnTo>
                  <a:close/>
                </a:path>
              </a:pathLst>
            </a:custGeom>
            <a:solidFill>
              <a:srgbClr val="7788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2"/>
          <p:cNvSpPr txBox="1"/>
          <p:nvPr/>
        </p:nvSpPr>
        <p:spPr>
          <a:xfrm>
            <a:off x="-4318" y="739393"/>
            <a:ext cx="5990590" cy="1718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marR="5080" indent="-149860">
              <a:lnSpc>
                <a:spcPct val="103299"/>
              </a:lnSpc>
              <a:spcBef>
                <a:spcPts val="95"/>
              </a:spcBef>
              <a:buClr>
                <a:srgbClr val="0000FF"/>
              </a:buClr>
              <a:buChar char="•"/>
              <a:tabLst>
                <a:tab pos="298450" algn="l"/>
              </a:tabLst>
            </a:pPr>
            <a:r>
              <a:rPr sz="1050" spc="15" dirty="0">
                <a:latin typeface="Arial MT"/>
                <a:cs typeface="Arial MT"/>
              </a:rPr>
              <a:t>The </a:t>
            </a:r>
            <a:r>
              <a:rPr sz="1050" spc="10" dirty="0">
                <a:latin typeface="Arial MT"/>
                <a:cs typeface="Arial MT"/>
              </a:rPr>
              <a:t>data</a:t>
            </a:r>
            <a:r>
              <a:rPr sz="1050" spc="1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is</a:t>
            </a:r>
            <a:r>
              <a:rPr sz="1050" spc="1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striped</a:t>
            </a:r>
            <a:r>
              <a:rPr sz="1050" spc="1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at</a:t>
            </a:r>
            <a:r>
              <a:rPr sz="1050" spc="1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the</a:t>
            </a:r>
            <a:r>
              <a:rPr sz="1050" spc="1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byte</a:t>
            </a:r>
            <a:r>
              <a:rPr sz="1050" spc="15" dirty="0">
                <a:latin typeface="Arial MT"/>
                <a:cs typeface="Arial MT"/>
              </a:rPr>
              <a:t> </a:t>
            </a:r>
            <a:r>
              <a:rPr sz="1050" spc="5" dirty="0">
                <a:latin typeface="Arial MT"/>
                <a:cs typeface="Arial MT"/>
              </a:rPr>
              <a:t>level</a:t>
            </a:r>
            <a:r>
              <a:rPr sz="1050" spc="10" dirty="0">
                <a:latin typeface="Arial MT"/>
                <a:cs typeface="Arial MT"/>
              </a:rPr>
              <a:t> across</a:t>
            </a:r>
            <a:r>
              <a:rPr sz="1050" spc="1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multiple</a:t>
            </a:r>
            <a:r>
              <a:rPr sz="1050" spc="1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drives</a:t>
            </a:r>
            <a:r>
              <a:rPr sz="1050" spc="15" dirty="0">
                <a:latin typeface="Arial MT"/>
                <a:cs typeface="Arial MT"/>
              </a:rPr>
              <a:t> and the </a:t>
            </a:r>
            <a:r>
              <a:rPr sz="1050" spc="10" dirty="0">
                <a:latin typeface="Arial MT"/>
                <a:cs typeface="Arial MT"/>
              </a:rPr>
              <a:t>parity</a:t>
            </a:r>
            <a:r>
              <a:rPr sz="1050" spc="1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information</a:t>
            </a:r>
            <a:r>
              <a:rPr sz="1050" spc="15" dirty="0">
                <a:latin typeface="Arial MT"/>
                <a:cs typeface="Arial MT"/>
              </a:rPr>
              <a:t> </a:t>
            </a:r>
            <a:r>
              <a:rPr sz="1050" spc="5" dirty="0">
                <a:latin typeface="Arial MT"/>
                <a:cs typeface="Arial MT"/>
              </a:rPr>
              <a:t>is </a:t>
            </a:r>
            <a:r>
              <a:rPr sz="1050" spc="-28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disturbed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among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all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the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member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drives.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00FF"/>
              </a:buClr>
              <a:buFont typeface="Arial MT"/>
              <a:buChar char="•"/>
            </a:pPr>
            <a:endParaRPr sz="1700">
              <a:latin typeface="Arial MT"/>
              <a:cs typeface="Arial MT"/>
            </a:endParaRPr>
          </a:p>
          <a:p>
            <a:pPr marL="298450" indent="-149860">
              <a:lnSpc>
                <a:spcPct val="100000"/>
              </a:lnSpc>
              <a:buClr>
                <a:srgbClr val="0000FF"/>
              </a:buClr>
              <a:buChar char="•"/>
              <a:tabLst>
                <a:tab pos="298450" algn="l"/>
              </a:tabLst>
            </a:pPr>
            <a:r>
              <a:rPr sz="1050" spc="20" dirty="0">
                <a:latin typeface="Arial MT"/>
                <a:cs typeface="Arial MT"/>
              </a:rPr>
              <a:t>The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data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writing </a:t>
            </a:r>
            <a:r>
              <a:rPr sz="1050" spc="15" dirty="0">
                <a:latin typeface="Arial MT"/>
                <a:cs typeface="Arial MT"/>
              </a:rPr>
              <a:t>process</a:t>
            </a:r>
            <a:r>
              <a:rPr sz="1050" spc="-2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is </a:t>
            </a:r>
            <a:r>
              <a:rPr sz="1050" dirty="0">
                <a:latin typeface="Arial MT"/>
                <a:cs typeface="Arial MT"/>
              </a:rPr>
              <a:t>slow.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00FF"/>
              </a:buClr>
              <a:buFont typeface="Arial MT"/>
              <a:buChar char="•"/>
            </a:pPr>
            <a:endParaRPr sz="1700">
              <a:latin typeface="Arial MT"/>
              <a:cs typeface="Arial MT"/>
            </a:endParaRPr>
          </a:p>
          <a:p>
            <a:pPr marL="298450" indent="-149860">
              <a:lnSpc>
                <a:spcPct val="100000"/>
              </a:lnSpc>
              <a:buClr>
                <a:srgbClr val="0000FF"/>
              </a:buClr>
              <a:buChar char="•"/>
              <a:tabLst>
                <a:tab pos="298450" algn="l"/>
              </a:tabLst>
            </a:pPr>
            <a:r>
              <a:rPr sz="1050" spc="15" dirty="0">
                <a:latin typeface="Arial MT"/>
                <a:cs typeface="Arial MT"/>
              </a:rPr>
              <a:t>This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level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requires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a</a:t>
            </a:r>
            <a:r>
              <a:rPr sz="1050" spc="10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minimum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of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three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drives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to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be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setup.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200">
              <a:latin typeface="Arial MT"/>
              <a:cs typeface="Arial MT"/>
            </a:endParaRPr>
          </a:p>
          <a:p>
            <a:pPr marL="24765" marR="5511800" indent="-12700">
              <a:lnSpc>
                <a:spcPts val="1010"/>
              </a:lnSpc>
              <a:spcBef>
                <a:spcPts val="860"/>
              </a:spcBef>
            </a:pPr>
            <a:r>
              <a:rPr sz="850" spc="-10" dirty="0">
                <a:latin typeface="Arial MT"/>
                <a:cs typeface="Arial MT"/>
              </a:rPr>
              <a:t>arity </a:t>
            </a:r>
            <a:r>
              <a:rPr sz="850" spc="-5" dirty="0">
                <a:latin typeface="Arial MT"/>
                <a:cs typeface="Arial MT"/>
              </a:rPr>
              <a:t> </a:t>
            </a:r>
            <a:r>
              <a:rPr sz="850" spc="-10" dirty="0">
                <a:latin typeface="Arial MT"/>
                <a:cs typeface="Arial MT"/>
              </a:rPr>
              <a:t>eneration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566421" y="4330695"/>
            <a:ext cx="383540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5" dirty="0">
                <a:latin typeface="Arial MT"/>
                <a:cs typeface="Arial MT"/>
              </a:rPr>
              <a:t>A</a:t>
            </a:r>
            <a:r>
              <a:rPr sz="850" spc="-55" dirty="0">
                <a:latin typeface="Arial MT"/>
                <a:cs typeface="Arial MT"/>
              </a:rPr>
              <a:t> </a:t>
            </a:r>
            <a:r>
              <a:rPr sz="850" spc="-10" dirty="0">
                <a:latin typeface="Arial MT"/>
                <a:cs typeface="Arial MT"/>
              </a:rPr>
              <a:t>Blo</a:t>
            </a:r>
            <a:r>
              <a:rPr sz="850" spc="-5" dirty="0">
                <a:latin typeface="Arial MT"/>
                <a:cs typeface="Arial MT"/>
              </a:rPr>
              <a:t>ck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3782021" y="4330695"/>
            <a:ext cx="39560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5" dirty="0">
                <a:latin typeface="Arial MT"/>
                <a:cs typeface="Arial MT"/>
              </a:rPr>
              <a:t>D </a:t>
            </a:r>
            <a:r>
              <a:rPr sz="850" spc="-10" dirty="0">
                <a:latin typeface="Arial MT"/>
                <a:cs typeface="Arial MT"/>
              </a:rPr>
              <a:t>Blo</a:t>
            </a:r>
            <a:r>
              <a:rPr sz="850" spc="-5" dirty="0">
                <a:latin typeface="Arial MT"/>
                <a:cs typeface="Arial MT"/>
              </a:rPr>
              <a:t>ck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2725168" y="4330695"/>
            <a:ext cx="39560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5" dirty="0">
                <a:latin typeface="Arial MT"/>
                <a:cs typeface="Arial MT"/>
              </a:rPr>
              <a:t>C Block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1669034" y="4330695"/>
            <a:ext cx="38925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5" dirty="0">
                <a:latin typeface="Arial MT"/>
                <a:cs typeface="Arial MT"/>
              </a:rPr>
              <a:t>B </a:t>
            </a:r>
            <a:r>
              <a:rPr sz="850" spc="-10" dirty="0">
                <a:latin typeface="Arial MT"/>
                <a:cs typeface="Arial MT"/>
              </a:rPr>
              <a:t>Block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5343400" y="4332221"/>
            <a:ext cx="38925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5" dirty="0">
                <a:latin typeface="Arial MT"/>
                <a:cs typeface="Arial MT"/>
              </a:rPr>
              <a:t>E </a:t>
            </a:r>
            <a:r>
              <a:rPr sz="850" spc="-10" dirty="0">
                <a:latin typeface="Arial MT"/>
                <a:cs typeface="Arial MT"/>
              </a:rPr>
              <a:t>Block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98" name="object 98"/>
          <p:cNvGrpSpPr/>
          <p:nvPr/>
        </p:nvGrpSpPr>
        <p:grpSpPr>
          <a:xfrm>
            <a:off x="411480" y="3950208"/>
            <a:ext cx="877569" cy="372745"/>
            <a:chOff x="411480" y="3950208"/>
            <a:chExt cx="877569" cy="372745"/>
          </a:xfrm>
        </p:grpSpPr>
        <p:pic>
          <p:nvPicPr>
            <p:cNvPr id="99" name="object 9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13766" y="3953256"/>
              <a:ext cx="872489" cy="367284"/>
            </a:xfrm>
            <a:prstGeom prst="rect">
              <a:avLst/>
            </a:prstGeom>
          </p:spPr>
        </p:pic>
        <p:sp>
          <p:nvSpPr>
            <p:cNvPr id="100" name="object 100"/>
            <p:cNvSpPr/>
            <p:nvPr/>
          </p:nvSpPr>
          <p:spPr>
            <a:xfrm>
              <a:off x="411480" y="3950208"/>
              <a:ext cx="877569" cy="372745"/>
            </a:xfrm>
            <a:custGeom>
              <a:avLst/>
              <a:gdLst/>
              <a:ahLst/>
              <a:cxnLst/>
              <a:rect l="l" t="t" r="r" b="b"/>
              <a:pathLst>
                <a:path w="877569" h="372745">
                  <a:moveTo>
                    <a:pt x="877062" y="63246"/>
                  </a:moveTo>
                  <a:lnTo>
                    <a:pt x="876300" y="61722"/>
                  </a:lnTo>
                  <a:lnTo>
                    <a:pt x="876300" y="59436"/>
                  </a:lnTo>
                  <a:lnTo>
                    <a:pt x="873252" y="57327"/>
                  </a:lnTo>
                  <a:lnTo>
                    <a:pt x="873252" y="62484"/>
                  </a:lnTo>
                  <a:lnTo>
                    <a:pt x="872490" y="61722"/>
                  </a:lnTo>
                  <a:lnTo>
                    <a:pt x="873099" y="63550"/>
                  </a:lnTo>
                  <a:lnTo>
                    <a:pt x="872490" y="64770"/>
                  </a:lnTo>
                  <a:lnTo>
                    <a:pt x="873252" y="64770"/>
                  </a:lnTo>
                  <a:lnTo>
                    <a:pt x="873252" y="71386"/>
                  </a:lnTo>
                  <a:lnTo>
                    <a:pt x="873252" y="308610"/>
                  </a:lnTo>
                  <a:lnTo>
                    <a:pt x="872490" y="310896"/>
                  </a:lnTo>
                  <a:lnTo>
                    <a:pt x="873252" y="310134"/>
                  </a:lnTo>
                  <a:lnTo>
                    <a:pt x="870966" y="314706"/>
                  </a:lnTo>
                  <a:lnTo>
                    <a:pt x="870966" y="313944"/>
                  </a:lnTo>
                  <a:lnTo>
                    <a:pt x="868680" y="316992"/>
                  </a:lnTo>
                  <a:lnTo>
                    <a:pt x="864870" y="320040"/>
                  </a:lnTo>
                  <a:lnTo>
                    <a:pt x="860298" y="323088"/>
                  </a:lnTo>
                  <a:lnTo>
                    <a:pt x="854202" y="325374"/>
                  </a:lnTo>
                  <a:lnTo>
                    <a:pt x="847344" y="328422"/>
                  </a:lnTo>
                  <a:lnTo>
                    <a:pt x="848106" y="328422"/>
                  </a:lnTo>
                  <a:lnTo>
                    <a:pt x="839724" y="331470"/>
                  </a:lnTo>
                  <a:lnTo>
                    <a:pt x="786041" y="344106"/>
                  </a:lnTo>
                  <a:lnTo>
                    <a:pt x="731520" y="352806"/>
                  </a:lnTo>
                  <a:lnTo>
                    <a:pt x="715518" y="354330"/>
                  </a:lnTo>
                  <a:lnTo>
                    <a:pt x="716280" y="354330"/>
                  </a:lnTo>
                  <a:lnTo>
                    <a:pt x="632942" y="362089"/>
                  </a:lnTo>
                  <a:lnTo>
                    <a:pt x="583844" y="365074"/>
                  </a:lnTo>
                  <a:lnTo>
                    <a:pt x="534695" y="367144"/>
                  </a:lnTo>
                  <a:lnTo>
                    <a:pt x="485521" y="368325"/>
                  </a:lnTo>
                  <a:lnTo>
                    <a:pt x="436321" y="368668"/>
                  </a:lnTo>
                  <a:lnTo>
                    <a:pt x="387121" y="368198"/>
                  </a:lnTo>
                  <a:lnTo>
                    <a:pt x="337947" y="366966"/>
                  </a:lnTo>
                  <a:lnTo>
                    <a:pt x="288798" y="364998"/>
                  </a:lnTo>
                  <a:lnTo>
                    <a:pt x="268986" y="363474"/>
                  </a:lnTo>
                  <a:lnTo>
                    <a:pt x="249936" y="362712"/>
                  </a:lnTo>
                  <a:lnTo>
                    <a:pt x="206273" y="358876"/>
                  </a:lnTo>
                  <a:lnTo>
                    <a:pt x="155079" y="353822"/>
                  </a:lnTo>
                  <a:lnTo>
                    <a:pt x="101942" y="346430"/>
                  </a:lnTo>
                  <a:lnTo>
                    <a:pt x="52451" y="335546"/>
                  </a:lnTo>
                  <a:lnTo>
                    <a:pt x="12192" y="320040"/>
                  </a:lnTo>
                  <a:lnTo>
                    <a:pt x="6096" y="313944"/>
                  </a:lnTo>
                  <a:lnTo>
                    <a:pt x="6096" y="314706"/>
                  </a:lnTo>
                  <a:lnTo>
                    <a:pt x="4572" y="311658"/>
                  </a:lnTo>
                  <a:lnTo>
                    <a:pt x="4572" y="310896"/>
                  </a:lnTo>
                  <a:lnTo>
                    <a:pt x="3810" y="308610"/>
                  </a:lnTo>
                  <a:lnTo>
                    <a:pt x="3810" y="71386"/>
                  </a:lnTo>
                  <a:lnTo>
                    <a:pt x="23914" y="84797"/>
                  </a:lnTo>
                  <a:lnTo>
                    <a:pt x="55943" y="95161"/>
                  </a:lnTo>
                  <a:lnTo>
                    <a:pt x="89535" y="102336"/>
                  </a:lnTo>
                  <a:lnTo>
                    <a:pt x="115709" y="106794"/>
                  </a:lnTo>
                  <a:lnTo>
                    <a:pt x="129540" y="108966"/>
                  </a:lnTo>
                  <a:lnTo>
                    <a:pt x="144780" y="110490"/>
                  </a:lnTo>
                  <a:lnTo>
                    <a:pt x="194398" y="116332"/>
                  </a:lnTo>
                  <a:lnTo>
                    <a:pt x="244170" y="120561"/>
                  </a:lnTo>
                  <a:lnTo>
                    <a:pt x="294055" y="123469"/>
                  </a:lnTo>
                  <a:lnTo>
                    <a:pt x="344004" y="125361"/>
                  </a:lnTo>
                  <a:lnTo>
                    <a:pt x="393954" y="126492"/>
                  </a:lnTo>
                  <a:lnTo>
                    <a:pt x="483108" y="126492"/>
                  </a:lnTo>
                  <a:lnTo>
                    <a:pt x="532739" y="125272"/>
                  </a:lnTo>
                  <a:lnTo>
                    <a:pt x="582853" y="123367"/>
                  </a:lnTo>
                  <a:lnTo>
                    <a:pt x="633056" y="120472"/>
                  </a:lnTo>
                  <a:lnTo>
                    <a:pt x="682993" y="116281"/>
                  </a:lnTo>
                  <a:lnTo>
                    <a:pt x="732282" y="110490"/>
                  </a:lnTo>
                  <a:lnTo>
                    <a:pt x="747522" y="108966"/>
                  </a:lnTo>
                  <a:lnTo>
                    <a:pt x="762000" y="106680"/>
                  </a:lnTo>
                  <a:lnTo>
                    <a:pt x="787514" y="102336"/>
                  </a:lnTo>
                  <a:lnTo>
                    <a:pt x="821105" y="95161"/>
                  </a:lnTo>
                  <a:lnTo>
                    <a:pt x="848106" y="86423"/>
                  </a:lnTo>
                  <a:lnTo>
                    <a:pt x="853135" y="84797"/>
                  </a:lnTo>
                  <a:lnTo>
                    <a:pt x="873252" y="71386"/>
                  </a:lnTo>
                  <a:lnTo>
                    <a:pt x="873252" y="64770"/>
                  </a:lnTo>
                  <a:lnTo>
                    <a:pt x="872490" y="66294"/>
                  </a:lnTo>
                  <a:lnTo>
                    <a:pt x="872490" y="65532"/>
                  </a:lnTo>
                  <a:lnTo>
                    <a:pt x="870966" y="68580"/>
                  </a:lnTo>
                  <a:lnTo>
                    <a:pt x="868680" y="71628"/>
                  </a:lnTo>
                  <a:lnTo>
                    <a:pt x="864870" y="74676"/>
                  </a:lnTo>
                  <a:lnTo>
                    <a:pt x="864870" y="73914"/>
                  </a:lnTo>
                  <a:lnTo>
                    <a:pt x="860298" y="76962"/>
                  </a:lnTo>
                  <a:lnTo>
                    <a:pt x="854202" y="80010"/>
                  </a:lnTo>
                  <a:lnTo>
                    <a:pt x="847344" y="83058"/>
                  </a:lnTo>
                  <a:lnTo>
                    <a:pt x="848106" y="83058"/>
                  </a:lnTo>
                  <a:lnTo>
                    <a:pt x="839724" y="85344"/>
                  </a:lnTo>
                  <a:lnTo>
                    <a:pt x="831342" y="88392"/>
                  </a:lnTo>
                  <a:lnTo>
                    <a:pt x="782104" y="98958"/>
                  </a:lnTo>
                  <a:lnTo>
                    <a:pt x="730910" y="107099"/>
                  </a:lnTo>
                  <a:lnTo>
                    <a:pt x="678332" y="113106"/>
                  </a:lnTo>
                  <a:lnTo>
                    <a:pt x="624979" y="117335"/>
                  </a:lnTo>
                  <a:lnTo>
                    <a:pt x="571474" y="120091"/>
                  </a:lnTo>
                  <a:lnTo>
                    <a:pt x="518414" y="121678"/>
                  </a:lnTo>
                  <a:lnTo>
                    <a:pt x="466394" y="122440"/>
                  </a:lnTo>
                  <a:lnTo>
                    <a:pt x="416052" y="122682"/>
                  </a:lnTo>
                  <a:lnTo>
                    <a:pt x="393954" y="122682"/>
                  </a:lnTo>
                  <a:lnTo>
                    <a:pt x="371856" y="121920"/>
                  </a:lnTo>
                  <a:lnTo>
                    <a:pt x="325945" y="120523"/>
                  </a:lnTo>
                  <a:lnTo>
                    <a:pt x="275361" y="118440"/>
                  </a:lnTo>
                  <a:lnTo>
                    <a:pt x="222123" y="115150"/>
                  </a:lnTo>
                  <a:lnTo>
                    <a:pt x="168224" y="110159"/>
                  </a:lnTo>
                  <a:lnTo>
                    <a:pt x="115709" y="102984"/>
                  </a:lnTo>
                  <a:lnTo>
                    <a:pt x="66586" y="93103"/>
                  </a:lnTo>
                  <a:lnTo>
                    <a:pt x="22860" y="80010"/>
                  </a:lnTo>
                  <a:lnTo>
                    <a:pt x="12192" y="73914"/>
                  </a:lnTo>
                  <a:lnTo>
                    <a:pt x="12192" y="74676"/>
                  </a:lnTo>
                  <a:lnTo>
                    <a:pt x="8382" y="71628"/>
                  </a:lnTo>
                  <a:lnTo>
                    <a:pt x="6096" y="68580"/>
                  </a:lnTo>
                  <a:lnTo>
                    <a:pt x="4572" y="65532"/>
                  </a:lnTo>
                  <a:lnTo>
                    <a:pt x="4572" y="64770"/>
                  </a:lnTo>
                  <a:lnTo>
                    <a:pt x="3962" y="63550"/>
                  </a:lnTo>
                  <a:lnTo>
                    <a:pt x="4572" y="61722"/>
                  </a:lnTo>
                  <a:lnTo>
                    <a:pt x="4572" y="60960"/>
                  </a:lnTo>
                  <a:lnTo>
                    <a:pt x="6096" y="57912"/>
                  </a:lnTo>
                  <a:lnTo>
                    <a:pt x="6096" y="58674"/>
                  </a:lnTo>
                  <a:lnTo>
                    <a:pt x="8382" y="55626"/>
                  </a:lnTo>
                  <a:lnTo>
                    <a:pt x="22339" y="47167"/>
                  </a:lnTo>
                  <a:lnTo>
                    <a:pt x="41186" y="40068"/>
                  </a:lnTo>
                  <a:lnTo>
                    <a:pt x="60769" y="34671"/>
                  </a:lnTo>
                  <a:lnTo>
                    <a:pt x="76962" y="31242"/>
                  </a:lnTo>
                  <a:lnTo>
                    <a:pt x="89154" y="28194"/>
                  </a:lnTo>
                  <a:lnTo>
                    <a:pt x="89154" y="28956"/>
                  </a:lnTo>
                  <a:lnTo>
                    <a:pt x="102108" y="26670"/>
                  </a:lnTo>
                  <a:lnTo>
                    <a:pt x="153009" y="19113"/>
                  </a:lnTo>
                  <a:lnTo>
                    <a:pt x="205028" y="13436"/>
                  </a:lnTo>
                  <a:lnTo>
                    <a:pt x="257200" y="9423"/>
                  </a:lnTo>
                  <a:lnTo>
                    <a:pt x="308610" y="6858"/>
                  </a:lnTo>
                  <a:lnTo>
                    <a:pt x="329184" y="6134"/>
                  </a:lnTo>
                  <a:lnTo>
                    <a:pt x="329946" y="6096"/>
                  </a:lnTo>
                  <a:lnTo>
                    <a:pt x="329184" y="6096"/>
                  </a:lnTo>
                  <a:lnTo>
                    <a:pt x="350520" y="5334"/>
                  </a:lnTo>
                  <a:lnTo>
                    <a:pt x="400405" y="4114"/>
                  </a:lnTo>
                  <a:lnTo>
                    <a:pt x="450316" y="3835"/>
                  </a:lnTo>
                  <a:lnTo>
                    <a:pt x="500227" y="4483"/>
                  </a:lnTo>
                  <a:lnTo>
                    <a:pt x="550125" y="6045"/>
                  </a:lnTo>
                  <a:lnTo>
                    <a:pt x="599986" y="8496"/>
                  </a:lnTo>
                  <a:lnTo>
                    <a:pt x="649782" y="11823"/>
                  </a:lnTo>
                  <a:lnTo>
                    <a:pt x="699516" y="16002"/>
                  </a:lnTo>
                  <a:lnTo>
                    <a:pt x="716280" y="18288"/>
                  </a:lnTo>
                  <a:lnTo>
                    <a:pt x="715518" y="18288"/>
                  </a:lnTo>
                  <a:lnTo>
                    <a:pt x="716280" y="18364"/>
                  </a:lnTo>
                  <a:lnTo>
                    <a:pt x="758786" y="24041"/>
                  </a:lnTo>
                  <a:lnTo>
                    <a:pt x="813079" y="33985"/>
                  </a:lnTo>
                  <a:lnTo>
                    <a:pt x="848106" y="44196"/>
                  </a:lnTo>
                  <a:lnTo>
                    <a:pt x="847344" y="44196"/>
                  </a:lnTo>
                  <a:lnTo>
                    <a:pt x="848106" y="44538"/>
                  </a:lnTo>
                  <a:lnTo>
                    <a:pt x="854202" y="47244"/>
                  </a:lnTo>
                  <a:lnTo>
                    <a:pt x="860298" y="49530"/>
                  </a:lnTo>
                  <a:lnTo>
                    <a:pt x="864870" y="52578"/>
                  </a:lnTo>
                  <a:lnTo>
                    <a:pt x="868680" y="55626"/>
                  </a:lnTo>
                  <a:lnTo>
                    <a:pt x="870966" y="58674"/>
                  </a:lnTo>
                  <a:lnTo>
                    <a:pt x="870966" y="57912"/>
                  </a:lnTo>
                  <a:lnTo>
                    <a:pt x="873252" y="62484"/>
                  </a:lnTo>
                  <a:lnTo>
                    <a:pt x="873252" y="57327"/>
                  </a:lnTo>
                  <a:lnTo>
                    <a:pt x="813968" y="30162"/>
                  </a:lnTo>
                  <a:lnTo>
                    <a:pt x="763993" y="20231"/>
                  </a:lnTo>
                  <a:lnTo>
                    <a:pt x="706970" y="12877"/>
                  </a:lnTo>
                  <a:lnTo>
                    <a:pt x="647039" y="7683"/>
                  </a:lnTo>
                  <a:lnTo>
                    <a:pt x="588352" y="4216"/>
                  </a:lnTo>
                  <a:lnTo>
                    <a:pt x="534695" y="2057"/>
                  </a:lnTo>
                  <a:lnTo>
                    <a:pt x="483108" y="596"/>
                  </a:lnTo>
                  <a:lnTo>
                    <a:pt x="461010" y="0"/>
                  </a:lnTo>
                  <a:lnTo>
                    <a:pt x="416052" y="0"/>
                  </a:lnTo>
                  <a:lnTo>
                    <a:pt x="339496" y="2120"/>
                  </a:lnTo>
                  <a:lnTo>
                    <a:pt x="287667" y="4165"/>
                  </a:lnTo>
                  <a:lnTo>
                    <a:pt x="231368" y="7429"/>
                  </a:lnTo>
                  <a:lnTo>
                    <a:pt x="174040" y="12319"/>
                  </a:lnTo>
                  <a:lnTo>
                    <a:pt x="119126" y="19240"/>
                  </a:lnTo>
                  <a:lnTo>
                    <a:pt x="70027" y="28625"/>
                  </a:lnTo>
                  <a:lnTo>
                    <a:pt x="30187" y="40868"/>
                  </a:lnTo>
                  <a:lnTo>
                    <a:pt x="762" y="59436"/>
                  </a:lnTo>
                  <a:lnTo>
                    <a:pt x="762" y="61722"/>
                  </a:lnTo>
                  <a:lnTo>
                    <a:pt x="0" y="63246"/>
                  </a:lnTo>
                  <a:lnTo>
                    <a:pt x="0" y="64008"/>
                  </a:lnTo>
                  <a:lnTo>
                    <a:pt x="0" y="309372"/>
                  </a:lnTo>
                  <a:lnTo>
                    <a:pt x="762" y="310896"/>
                  </a:lnTo>
                  <a:lnTo>
                    <a:pt x="762" y="313182"/>
                  </a:lnTo>
                  <a:lnTo>
                    <a:pt x="3048" y="316230"/>
                  </a:lnTo>
                  <a:lnTo>
                    <a:pt x="3810" y="317182"/>
                  </a:lnTo>
                  <a:lnTo>
                    <a:pt x="6096" y="320040"/>
                  </a:lnTo>
                  <a:lnTo>
                    <a:pt x="65570" y="343077"/>
                  </a:lnTo>
                  <a:lnTo>
                    <a:pt x="129540" y="354330"/>
                  </a:lnTo>
                  <a:lnTo>
                    <a:pt x="160782" y="358140"/>
                  </a:lnTo>
                  <a:lnTo>
                    <a:pt x="211467" y="363512"/>
                  </a:lnTo>
                  <a:lnTo>
                    <a:pt x="262572" y="367258"/>
                  </a:lnTo>
                  <a:lnTo>
                    <a:pt x="313842" y="369785"/>
                  </a:lnTo>
                  <a:lnTo>
                    <a:pt x="365074" y="371449"/>
                  </a:lnTo>
                  <a:lnTo>
                    <a:pt x="416052" y="372618"/>
                  </a:lnTo>
                  <a:lnTo>
                    <a:pt x="461010" y="372618"/>
                  </a:lnTo>
                  <a:lnTo>
                    <a:pt x="483108" y="371856"/>
                  </a:lnTo>
                  <a:lnTo>
                    <a:pt x="505206" y="371856"/>
                  </a:lnTo>
                  <a:lnTo>
                    <a:pt x="553783" y="370166"/>
                  </a:lnTo>
                  <a:lnTo>
                    <a:pt x="602361" y="367893"/>
                  </a:lnTo>
                  <a:lnTo>
                    <a:pt x="650875" y="364718"/>
                  </a:lnTo>
                  <a:lnTo>
                    <a:pt x="699516" y="360273"/>
                  </a:lnTo>
                  <a:lnTo>
                    <a:pt x="747522" y="354330"/>
                  </a:lnTo>
                  <a:lnTo>
                    <a:pt x="798842" y="345643"/>
                  </a:lnTo>
                  <a:lnTo>
                    <a:pt x="848106" y="331685"/>
                  </a:lnTo>
                  <a:lnTo>
                    <a:pt x="876300" y="313182"/>
                  </a:lnTo>
                  <a:lnTo>
                    <a:pt x="876300" y="310896"/>
                  </a:lnTo>
                  <a:lnTo>
                    <a:pt x="877062" y="309372"/>
                  </a:lnTo>
                  <a:lnTo>
                    <a:pt x="877062" y="64008"/>
                  </a:lnTo>
                  <a:lnTo>
                    <a:pt x="877062" y="63246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1" name="object 101"/>
          <p:cNvSpPr txBox="1"/>
          <p:nvPr/>
        </p:nvSpPr>
        <p:spPr>
          <a:xfrm>
            <a:off x="779018" y="4086859"/>
            <a:ext cx="15684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10" dirty="0">
                <a:latin typeface="Arial MT"/>
                <a:cs typeface="Arial MT"/>
              </a:rPr>
              <a:t>A5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102" name="object 102"/>
          <p:cNvGrpSpPr/>
          <p:nvPr/>
        </p:nvGrpSpPr>
        <p:grpSpPr>
          <a:xfrm>
            <a:off x="2547366" y="3124961"/>
            <a:ext cx="876300" cy="372110"/>
            <a:chOff x="2547366" y="3124961"/>
            <a:chExt cx="876300" cy="372110"/>
          </a:xfrm>
        </p:grpSpPr>
        <p:pic>
          <p:nvPicPr>
            <p:cNvPr id="103" name="object 10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549652" y="3127247"/>
              <a:ext cx="872489" cy="368046"/>
            </a:xfrm>
            <a:prstGeom prst="rect">
              <a:avLst/>
            </a:prstGeom>
          </p:spPr>
        </p:pic>
        <p:sp>
          <p:nvSpPr>
            <p:cNvPr id="104" name="object 104"/>
            <p:cNvSpPr/>
            <p:nvPr/>
          </p:nvSpPr>
          <p:spPr>
            <a:xfrm>
              <a:off x="2547366" y="3124961"/>
              <a:ext cx="876300" cy="372110"/>
            </a:xfrm>
            <a:custGeom>
              <a:avLst/>
              <a:gdLst/>
              <a:ahLst/>
              <a:cxnLst/>
              <a:rect l="l" t="t" r="r" b="b"/>
              <a:pathLst>
                <a:path w="876300" h="372110">
                  <a:moveTo>
                    <a:pt x="876300" y="59436"/>
                  </a:moveTo>
                  <a:lnTo>
                    <a:pt x="874014" y="55626"/>
                  </a:lnTo>
                  <a:lnTo>
                    <a:pt x="872490" y="54635"/>
                  </a:lnTo>
                  <a:lnTo>
                    <a:pt x="872490" y="60960"/>
                  </a:lnTo>
                  <a:lnTo>
                    <a:pt x="872490" y="63246"/>
                  </a:lnTo>
                  <a:lnTo>
                    <a:pt x="872490" y="65532"/>
                  </a:lnTo>
                  <a:lnTo>
                    <a:pt x="872490" y="69735"/>
                  </a:lnTo>
                  <a:lnTo>
                    <a:pt x="872490" y="310896"/>
                  </a:lnTo>
                  <a:lnTo>
                    <a:pt x="870966" y="313944"/>
                  </a:lnTo>
                  <a:lnTo>
                    <a:pt x="814539" y="337146"/>
                  </a:lnTo>
                  <a:lnTo>
                    <a:pt x="767575" y="347560"/>
                  </a:lnTo>
                  <a:lnTo>
                    <a:pt x="719734" y="354545"/>
                  </a:lnTo>
                  <a:lnTo>
                    <a:pt x="671372" y="359041"/>
                  </a:lnTo>
                  <a:lnTo>
                    <a:pt x="622820" y="362026"/>
                  </a:lnTo>
                  <a:lnTo>
                    <a:pt x="574421" y="364464"/>
                  </a:lnTo>
                  <a:lnTo>
                    <a:pt x="526542" y="367284"/>
                  </a:lnTo>
                  <a:lnTo>
                    <a:pt x="504444" y="367284"/>
                  </a:lnTo>
                  <a:lnTo>
                    <a:pt x="483108" y="368046"/>
                  </a:lnTo>
                  <a:lnTo>
                    <a:pt x="432638" y="368096"/>
                  </a:lnTo>
                  <a:lnTo>
                    <a:pt x="381723" y="367626"/>
                  </a:lnTo>
                  <a:lnTo>
                    <a:pt x="330555" y="366407"/>
                  </a:lnTo>
                  <a:lnTo>
                    <a:pt x="279285" y="364236"/>
                  </a:lnTo>
                  <a:lnTo>
                    <a:pt x="228117" y="360870"/>
                  </a:lnTo>
                  <a:lnTo>
                    <a:pt x="177215" y="356082"/>
                  </a:lnTo>
                  <a:lnTo>
                    <a:pt x="126771" y="349669"/>
                  </a:lnTo>
                  <a:lnTo>
                    <a:pt x="76962" y="341376"/>
                  </a:lnTo>
                  <a:lnTo>
                    <a:pt x="54864" y="336042"/>
                  </a:lnTo>
                  <a:lnTo>
                    <a:pt x="55626" y="336042"/>
                  </a:lnTo>
                  <a:lnTo>
                    <a:pt x="45720" y="333756"/>
                  </a:lnTo>
                  <a:lnTo>
                    <a:pt x="36576" y="330708"/>
                  </a:lnTo>
                  <a:lnTo>
                    <a:pt x="37338" y="330708"/>
                  </a:lnTo>
                  <a:lnTo>
                    <a:pt x="28956" y="328422"/>
                  </a:lnTo>
                  <a:lnTo>
                    <a:pt x="22098" y="325374"/>
                  </a:lnTo>
                  <a:lnTo>
                    <a:pt x="22860" y="325374"/>
                  </a:lnTo>
                  <a:lnTo>
                    <a:pt x="16764" y="322326"/>
                  </a:lnTo>
                  <a:lnTo>
                    <a:pt x="12192" y="319278"/>
                  </a:lnTo>
                  <a:lnTo>
                    <a:pt x="8382" y="316230"/>
                  </a:lnTo>
                  <a:lnTo>
                    <a:pt x="8382" y="316992"/>
                  </a:lnTo>
                  <a:lnTo>
                    <a:pt x="6096" y="313944"/>
                  </a:lnTo>
                  <a:lnTo>
                    <a:pt x="4572" y="310896"/>
                  </a:lnTo>
                  <a:lnTo>
                    <a:pt x="4572" y="311658"/>
                  </a:lnTo>
                  <a:lnTo>
                    <a:pt x="3810" y="310134"/>
                  </a:lnTo>
                  <a:lnTo>
                    <a:pt x="3810" y="69227"/>
                  </a:lnTo>
                  <a:lnTo>
                    <a:pt x="22098" y="82194"/>
                  </a:lnTo>
                  <a:lnTo>
                    <a:pt x="23799" y="83413"/>
                  </a:lnTo>
                  <a:lnTo>
                    <a:pt x="36576" y="87680"/>
                  </a:lnTo>
                  <a:lnTo>
                    <a:pt x="112547" y="106299"/>
                  </a:lnTo>
                  <a:lnTo>
                    <a:pt x="169811" y="113677"/>
                  </a:lnTo>
                  <a:lnTo>
                    <a:pt x="230022" y="118897"/>
                  </a:lnTo>
                  <a:lnTo>
                    <a:pt x="288975" y="122364"/>
                  </a:lnTo>
                  <a:lnTo>
                    <a:pt x="342455" y="124523"/>
                  </a:lnTo>
                  <a:lnTo>
                    <a:pt x="386219" y="125755"/>
                  </a:lnTo>
                  <a:lnTo>
                    <a:pt x="411937" y="126390"/>
                  </a:lnTo>
                  <a:lnTo>
                    <a:pt x="465086" y="126390"/>
                  </a:lnTo>
                  <a:lnTo>
                    <a:pt x="535012" y="124396"/>
                  </a:lnTo>
                  <a:lnTo>
                    <a:pt x="588391" y="122250"/>
                  </a:lnTo>
                  <a:lnTo>
                    <a:pt x="647153" y="118808"/>
                  </a:lnTo>
                  <a:lnTo>
                    <a:pt x="707136" y="113639"/>
                  </a:lnTo>
                  <a:lnTo>
                    <a:pt x="764197" y="106311"/>
                  </a:lnTo>
                  <a:lnTo>
                    <a:pt x="814184" y="96393"/>
                  </a:lnTo>
                  <a:lnTo>
                    <a:pt x="852932" y="83451"/>
                  </a:lnTo>
                  <a:lnTo>
                    <a:pt x="868680" y="72402"/>
                  </a:lnTo>
                  <a:lnTo>
                    <a:pt x="872490" y="69735"/>
                  </a:lnTo>
                  <a:lnTo>
                    <a:pt x="872490" y="65532"/>
                  </a:lnTo>
                  <a:lnTo>
                    <a:pt x="870966" y="68580"/>
                  </a:lnTo>
                  <a:lnTo>
                    <a:pt x="870966" y="67818"/>
                  </a:lnTo>
                  <a:lnTo>
                    <a:pt x="867918" y="70866"/>
                  </a:lnTo>
                  <a:lnTo>
                    <a:pt x="868680" y="70866"/>
                  </a:lnTo>
                  <a:lnTo>
                    <a:pt x="864870" y="73914"/>
                  </a:lnTo>
                  <a:lnTo>
                    <a:pt x="850036" y="81318"/>
                  </a:lnTo>
                  <a:lnTo>
                    <a:pt x="833412" y="87198"/>
                  </a:lnTo>
                  <a:lnTo>
                    <a:pt x="816330" y="91770"/>
                  </a:lnTo>
                  <a:lnTo>
                    <a:pt x="800100" y="95250"/>
                  </a:lnTo>
                  <a:lnTo>
                    <a:pt x="787908" y="98298"/>
                  </a:lnTo>
                  <a:lnTo>
                    <a:pt x="787908" y="97536"/>
                  </a:lnTo>
                  <a:lnTo>
                    <a:pt x="774954" y="100584"/>
                  </a:lnTo>
                  <a:lnTo>
                    <a:pt x="725360" y="106908"/>
                  </a:lnTo>
                  <a:lnTo>
                    <a:pt x="674687" y="112179"/>
                  </a:lnTo>
                  <a:lnTo>
                    <a:pt x="623125" y="116408"/>
                  </a:lnTo>
                  <a:lnTo>
                    <a:pt x="570865" y="119583"/>
                  </a:lnTo>
                  <a:lnTo>
                    <a:pt x="518121" y="121716"/>
                  </a:lnTo>
                  <a:lnTo>
                    <a:pt x="465086" y="122796"/>
                  </a:lnTo>
                  <a:lnTo>
                    <a:pt x="411937" y="122821"/>
                  </a:lnTo>
                  <a:lnTo>
                    <a:pt x="358902" y="121780"/>
                  </a:lnTo>
                  <a:lnTo>
                    <a:pt x="306158" y="119684"/>
                  </a:lnTo>
                  <a:lnTo>
                    <a:pt x="253911" y="116509"/>
                  </a:lnTo>
                  <a:lnTo>
                    <a:pt x="202349" y="112280"/>
                  </a:lnTo>
                  <a:lnTo>
                    <a:pt x="151676" y="106972"/>
                  </a:lnTo>
                  <a:lnTo>
                    <a:pt x="102108" y="100584"/>
                  </a:lnTo>
                  <a:lnTo>
                    <a:pt x="89154" y="97536"/>
                  </a:lnTo>
                  <a:lnTo>
                    <a:pt x="89154" y="98298"/>
                  </a:lnTo>
                  <a:lnTo>
                    <a:pt x="76962" y="95250"/>
                  </a:lnTo>
                  <a:lnTo>
                    <a:pt x="65532" y="92964"/>
                  </a:lnTo>
                  <a:lnTo>
                    <a:pt x="54864" y="90678"/>
                  </a:lnTo>
                  <a:lnTo>
                    <a:pt x="45720" y="87630"/>
                  </a:lnTo>
                  <a:lnTo>
                    <a:pt x="36576" y="85344"/>
                  </a:lnTo>
                  <a:lnTo>
                    <a:pt x="37338" y="85344"/>
                  </a:lnTo>
                  <a:lnTo>
                    <a:pt x="28956" y="82296"/>
                  </a:lnTo>
                  <a:lnTo>
                    <a:pt x="22098" y="79248"/>
                  </a:lnTo>
                  <a:lnTo>
                    <a:pt x="22860" y="79248"/>
                  </a:lnTo>
                  <a:lnTo>
                    <a:pt x="16764" y="76962"/>
                  </a:lnTo>
                  <a:lnTo>
                    <a:pt x="12192" y="73914"/>
                  </a:lnTo>
                  <a:lnTo>
                    <a:pt x="8382" y="70866"/>
                  </a:lnTo>
                  <a:lnTo>
                    <a:pt x="6096" y="67818"/>
                  </a:lnTo>
                  <a:lnTo>
                    <a:pt x="6096" y="68580"/>
                  </a:lnTo>
                  <a:lnTo>
                    <a:pt x="3810" y="64008"/>
                  </a:lnTo>
                  <a:lnTo>
                    <a:pt x="3810" y="63246"/>
                  </a:lnTo>
                  <a:lnTo>
                    <a:pt x="3810" y="61722"/>
                  </a:lnTo>
                  <a:lnTo>
                    <a:pt x="4572" y="60198"/>
                  </a:lnTo>
                  <a:lnTo>
                    <a:pt x="4572" y="60960"/>
                  </a:lnTo>
                  <a:lnTo>
                    <a:pt x="6096" y="57912"/>
                  </a:lnTo>
                  <a:lnTo>
                    <a:pt x="8382" y="54864"/>
                  </a:lnTo>
                  <a:lnTo>
                    <a:pt x="12192" y="51816"/>
                  </a:lnTo>
                  <a:lnTo>
                    <a:pt x="12192" y="52578"/>
                  </a:lnTo>
                  <a:lnTo>
                    <a:pt x="16764" y="49530"/>
                  </a:lnTo>
                  <a:lnTo>
                    <a:pt x="22098" y="46863"/>
                  </a:lnTo>
                  <a:lnTo>
                    <a:pt x="22860" y="46482"/>
                  </a:lnTo>
                  <a:lnTo>
                    <a:pt x="22098" y="46482"/>
                  </a:lnTo>
                  <a:lnTo>
                    <a:pt x="28956" y="43434"/>
                  </a:lnTo>
                  <a:lnTo>
                    <a:pt x="36576" y="41363"/>
                  </a:lnTo>
                  <a:lnTo>
                    <a:pt x="37338" y="41148"/>
                  </a:lnTo>
                  <a:lnTo>
                    <a:pt x="36576" y="41148"/>
                  </a:lnTo>
                  <a:lnTo>
                    <a:pt x="45720" y="38100"/>
                  </a:lnTo>
                  <a:lnTo>
                    <a:pt x="54864" y="35991"/>
                  </a:lnTo>
                  <a:lnTo>
                    <a:pt x="55626" y="35814"/>
                  </a:lnTo>
                  <a:lnTo>
                    <a:pt x="54864" y="35814"/>
                  </a:lnTo>
                  <a:lnTo>
                    <a:pt x="65532" y="32766"/>
                  </a:lnTo>
                  <a:lnTo>
                    <a:pt x="124447" y="22504"/>
                  </a:lnTo>
                  <a:lnTo>
                    <a:pt x="172681" y="16268"/>
                  </a:lnTo>
                  <a:lnTo>
                    <a:pt x="221386" y="11557"/>
                  </a:lnTo>
                  <a:lnTo>
                    <a:pt x="270332" y="8166"/>
                  </a:lnTo>
                  <a:lnTo>
                    <a:pt x="319252" y="5892"/>
                  </a:lnTo>
                  <a:lnTo>
                    <a:pt x="367906" y="4508"/>
                  </a:lnTo>
                  <a:lnTo>
                    <a:pt x="416052" y="3810"/>
                  </a:lnTo>
                  <a:lnTo>
                    <a:pt x="461010" y="3810"/>
                  </a:lnTo>
                  <a:lnTo>
                    <a:pt x="515239" y="4635"/>
                  </a:lnTo>
                  <a:lnTo>
                    <a:pt x="570014" y="6375"/>
                  </a:lnTo>
                  <a:lnTo>
                    <a:pt x="625005" y="9321"/>
                  </a:lnTo>
                  <a:lnTo>
                    <a:pt x="679881" y="13766"/>
                  </a:lnTo>
                  <a:lnTo>
                    <a:pt x="734288" y="19964"/>
                  </a:lnTo>
                  <a:lnTo>
                    <a:pt x="787908" y="28194"/>
                  </a:lnTo>
                  <a:lnTo>
                    <a:pt x="811530" y="32766"/>
                  </a:lnTo>
                  <a:lnTo>
                    <a:pt x="810768" y="32766"/>
                  </a:lnTo>
                  <a:lnTo>
                    <a:pt x="811530" y="32994"/>
                  </a:lnTo>
                  <a:lnTo>
                    <a:pt x="821436" y="35814"/>
                  </a:lnTo>
                  <a:lnTo>
                    <a:pt x="830859" y="38138"/>
                  </a:lnTo>
                  <a:lnTo>
                    <a:pt x="841286" y="41402"/>
                  </a:lnTo>
                  <a:lnTo>
                    <a:pt x="851496" y="45300"/>
                  </a:lnTo>
                  <a:lnTo>
                    <a:pt x="860298" y="49530"/>
                  </a:lnTo>
                  <a:lnTo>
                    <a:pt x="864870" y="52578"/>
                  </a:lnTo>
                  <a:lnTo>
                    <a:pt x="864870" y="51816"/>
                  </a:lnTo>
                  <a:lnTo>
                    <a:pt x="868680" y="54864"/>
                  </a:lnTo>
                  <a:lnTo>
                    <a:pt x="867918" y="54864"/>
                  </a:lnTo>
                  <a:lnTo>
                    <a:pt x="868680" y="55626"/>
                  </a:lnTo>
                  <a:lnTo>
                    <a:pt x="870966" y="57912"/>
                  </a:lnTo>
                  <a:lnTo>
                    <a:pt x="872490" y="60960"/>
                  </a:lnTo>
                  <a:lnTo>
                    <a:pt x="872490" y="54635"/>
                  </a:lnTo>
                  <a:lnTo>
                    <a:pt x="821118" y="31546"/>
                  </a:lnTo>
                  <a:lnTo>
                    <a:pt x="762000" y="19812"/>
                  </a:lnTo>
                  <a:lnTo>
                    <a:pt x="732282" y="16002"/>
                  </a:lnTo>
                  <a:lnTo>
                    <a:pt x="683006" y="10248"/>
                  </a:lnTo>
                  <a:lnTo>
                    <a:pt x="633069" y="6070"/>
                  </a:lnTo>
                  <a:lnTo>
                    <a:pt x="582841" y="3162"/>
                  </a:lnTo>
                  <a:lnTo>
                    <a:pt x="532714" y="1244"/>
                  </a:lnTo>
                  <a:lnTo>
                    <a:pt x="483108" y="0"/>
                  </a:lnTo>
                  <a:lnTo>
                    <a:pt x="393954" y="0"/>
                  </a:lnTo>
                  <a:lnTo>
                    <a:pt x="344347" y="1244"/>
                  </a:lnTo>
                  <a:lnTo>
                    <a:pt x="294220" y="3149"/>
                  </a:lnTo>
                  <a:lnTo>
                    <a:pt x="243840" y="6045"/>
                  </a:lnTo>
                  <a:lnTo>
                    <a:pt x="194017" y="10210"/>
                  </a:lnTo>
                  <a:lnTo>
                    <a:pt x="144780" y="16002"/>
                  </a:lnTo>
                  <a:lnTo>
                    <a:pt x="129540" y="17526"/>
                  </a:lnTo>
                  <a:lnTo>
                    <a:pt x="89814" y="24231"/>
                  </a:lnTo>
                  <a:lnTo>
                    <a:pt x="27724" y="40220"/>
                  </a:lnTo>
                  <a:lnTo>
                    <a:pt x="0" y="60960"/>
                  </a:lnTo>
                  <a:lnTo>
                    <a:pt x="0" y="63246"/>
                  </a:lnTo>
                  <a:lnTo>
                    <a:pt x="0" y="64770"/>
                  </a:lnTo>
                  <a:lnTo>
                    <a:pt x="0" y="310896"/>
                  </a:lnTo>
                  <a:lnTo>
                    <a:pt x="762" y="312420"/>
                  </a:lnTo>
                  <a:lnTo>
                    <a:pt x="3048" y="316230"/>
                  </a:lnTo>
                  <a:lnTo>
                    <a:pt x="3810" y="316649"/>
                  </a:lnTo>
                  <a:lnTo>
                    <a:pt x="22098" y="326478"/>
                  </a:lnTo>
                  <a:lnTo>
                    <a:pt x="32931" y="332308"/>
                  </a:lnTo>
                  <a:lnTo>
                    <a:pt x="75349" y="344855"/>
                  </a:lnTo>
                  <a:lnTo>
                    <a:pt x="126898" y="354342"/>
                  </a:lnTo>
                  <a:lnTo>
                    <a:pt x="184200" y="361200"/>
                  </a:lnTo>
                  <a:lnTo>
                    <a:pt x="243967" y="365887"/>
                  </a:lnTo>
                  <a:lnTo>
                    <a:pt x="302463" y="368846"/>
                  </a:lnTo>
                  <a:lnTo>
                    <a:pt x="356641" y="370535"/>
                  </a:lnTo>
                  <a:lnTo>
                    <a:pt x="402996" y="371386"/>
                  </a:lnTo>
                  <a:lnTo>
                    <a:pt x="483108" y="371856"/>
                  </a:lnTo>
                  <a:lnTo>
                    <a:pt x="504444" y="371094"/>
                  </a:lnTo>
                  <a:lnTo>
                    <a:pt x="553186" y="370027"/>
                  </a:lnTo>
                  <a:lnTo>
                    <a:pt x="601878" y="367728"/>
                  </a:lnTo>
                  <a:lnTo>
                    <a:pt x="650519" y="364299"/>
                  </a:lnTo>
                  <a:lnTo>
                    <a:pt x="699071" y="359803"/>
                  </a:lnTo>
                  <a:lnTo>
                    <a:pt x="747522" y="354330"/>
                  </a:lnTo>
                  <a:lnTo>
                    <a:pt x="798753" y="345401"/>
                  </a:lnTo>
                  <a:lnTo>
                    <a:pt x="859332" y="326999"/>
                  </a:lnTo>
                  <a:lnTo>
                    <a:pt x="872490" y="315696"/>
                  </a:lnTo>
                  <a:lnTo>
                    <a:pt x="876300" y="312420"/>
                  </a:lnTo>
                  <a:lnTo>
                    <a:pt x="876300" y="67056"/>
                  </a:lnTo>
                  <a:lnTo>
                    <a:pt x="876300" y="63246"/>
                  </a:lnTo>
                  <a:lnTo>
                    <a:pt x="876300" y="59436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5" name="object 105"/>
          <p:cNvSpPr txBox="1"/>
          <p:nvPr/>
        </p:nvSpPr>
        <p:spPr>
          <a:xfrm>
            <a:off x="2712973" y="3261614"/>
            <a:ext cx="495300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5" dirty="0">
                <a:latin typeface="Arial MT"/>
                <a:cs typeface="Arial MT"/>
              </a:rPr>
              <a:t>2</a:t>
            </a:r>
            <a:r>
              <a:rPr sz="850" spc="-15" dirty="0">
                <a:latin typeface="Arial MT"/>
                <a:cs typeface="Arial MT"/>
              </a:rPr>
              <a:t> </a:t>
            </a:r>
            <a:r>
              <a:rPr sz="850" spc="-70" dirty="0">
                <a:latin typeface="Arial MT"/>
                <a:cs typeface="Arial MT"/>
              </a:rPr>
              <a:t>P</a:t>
            </a:r>
            <a:r>
              <a:rPr sz="850" spc="-10" dirty="0">
                <a:latin typeface="Arial MT"/>
                <a:cs typeface="Arial MT"/>
              </a:rPr>
              <a:t>A</a:t>
            </a:r>
            <a:r>
              <a:rPr sz="850" spc="-5" dirty="0">
                <a:latin typeface="Arial MT"/>
                <a:cs typeface="Arial MT"/>
              </a:rPr>
              <a:t>R</a:t>
            </a:r>
            <a:r>
              <a:rPr sz="850" spc="-10" dirty="0">
                <a:latin typeface="Arial MT"/>
                <a:cs typeface="Arial MT"/>
              </a:rPr>
              <a:t>I</a:t>
            </a:r>
            <a:r>
              <a:rPr sz="850" dirty="0">
                <a:latin typeface="Arial MT"/>
                <a:cs typeface="Arial MT"/>
              </a:rPr>
              <a:t>T</a:t>
            </a:r>
            <a:r>
              <a:rPr sz="850" spc="-5" dirty="0">
                <a:latin typeface="Arial MT"/>
                <a:cs typeface="Arial MT"/>
              </a:rPr>
              <a:t>Y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1445513" y="3905250"/>
            <a:ext cx="876300" cy="372745"/>
            <a:chOff x="1445513" y="3905250"/>
            <a:chExt cx="876300" cy="372745"/>
          </a:xfrm>
        </p:grpSpPr>
        <p:pic>
          <p:nvPicPr>
            <p:cNvPr id="107" name="object 10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447037" y="3908297"/>
              <a:ext cx="872490" cy="367284"/>
            </a:xfrm>
            <a:prstGeom prst="rect">
              <a:avLst/>
            </a:prstGeom>
          </p:spPr>
        </p:pic>
        <p:sp>
          <p:nvSpPr>
            <p:cNvPr id="108" name="object 108"/>
            <p:cNvSpPr/>
            <p:nvPr/>
          </p:nvSpPr>
          <p:spPr>
            <a:xfrm>
              <a:off x="1445514" y="3905262"/>
              <a:ext cx="876300" cy="372745"/>
            </a:xfrm>
            <a:custGeom>
              <a:avLst/>
              <a:gdLst/>
              <a:ahLst/>
              <a:cxnLst/>
              <a:rect l="l" t="t" r="r" b="b"/>
              <a:pathLst>
                <a:path w="876300" h="372745">
                  <a:moveTo>
                    <a:pt x="876300" y="61722"/>
                  </a:moveTo>
                  <a:lnTo>
                    <a:pt x="875538" y="59436"/>
                  </a:lnTo>
                  <a:lnTo>
                    <a:pt x="872490" y="57289"/>
                  </a:lnTo>
                  <a:lnTo>
                    <a:pt x="872490" y="62484"/>
                  </a:lnTo>
                  <a:lnTo>
                    <a:pt x="872490" y="63246"/>
                  </a:lnTo>
                  <a:lnTo>
                    <a:pt x="872490" y="64770"/>
                  </a:lnTo>
                  <a:lnTo>
                    <a:pt x="872490" y="69951"/>
                  </a:lnTo>
                  <a:lnTo>
                    <a:pt x="872490" y="310134"/>
                  </a:lnTo>
                  <a:lnTo>
                    <a:pt x="870204" y="314706"/>
                  </a:lnTo>
                  <a:lnTo>
                    <a:pt x="867918" y="316992"/>
                  </a:lnTo>
                  <a:lnTo>
                    <a:pt x="864108" y="320040"/>
                  </a:lnTo>
                  <a:lnTo>
                    <a:pt x="859536" y="323088"/>
                  </a:lnTo>
                  <a:lnTo>
                    <a:pt x="853440" y="326136"/>
                  </a:lnTo>
                  <a:lnTo>
                    <a:pt x="854202" y="325374"/>
                  </a:lnTo>
                  <a:lnTo>
                    <a:pt x="847344" y="328422"/>
                  </a:lnTo>
                  <a:lnTo>
                    <a:pt x="838962" y="331470"/>
                  </a:lnTo>
                  <a:lnTo>
                    <a:pt x="839724" y="331470"/>
                  </a:lnTo>
                  <a:lnTo>
                    <a:pt x="830580" y="333756"/>
                  </a:lnTo>
                  <a:lnTo>
                    <a:pt x="781037" y="345351"/>
                  </a:lnTo>
                  <a:lnTo>
                    <a:pt x="729691" y="353136"/>
                  </a:lnTo>
                  <a:lnTo>
                    <a:pt x="677913" y="358470"/>
                  </a:lnTo>
                  <a:lnTo>
                    <a:pt x="627126" y="362712"/>
                  </a:lnTo>
                  <a:lnTo>
                    <a:pt x="607314" y="364236"/>
                  </a:lnTo>
                  <a:lnTo>
                    <a:pt x="608076" y="364236"/>
                  </a:lnTo>
                  <a:lnTo>
                    <a:pt x="538949" y="366839"/>
                  </a:lnTo>
                  <a:lnTo>
                    <a:pt x="490093" y="368058"/>
                  </a:lnTo>
                  <a:lnTo>
                    <a:pt x="415290" y="368528"/>
                  </a:lnTo>
                  <a:lnTo>
                    <a:pt x="388302" y="368401"/>
                  </a:lnTo>
                  <a:lnTo>
                    <a:pt x="337604" y="367245"/>
                  </a:lnTo>
                  <a:lnTo>
                    <a:pt x="286766" y="365086"/>
                  </a:lnTo>
                  <a:lnTo>
                    <a:pt x="236766" y="361848"/>
                  </a:lnTo>
                  <a:lnTo>
                    <a:pt x="186753" y="357390"/>
                  </a:lnTo>
                  <a:lnTo>
                    <a:pt x="137248" y="351612"/>
                  </a:lnTo>
                  <a:lnTo>
                    <a:pt x="88392" y="344424"/>
                  </a:lnTo>
                  <a:lnTo>
                    <a:pt x="76200" y="341376"/>
                  </a:lnTo>
                  <a:lnTo>
                    <a:pt x="76962" y="341376"/>
                  </a:lnTo>
                  <a:lnTo>
                    <a:pt x="65532" y="339090"/>
                  </a:lnTo>
                  <a:lnTo>
                    <a:pt x="54749" y="336765"/>
                  </a:lnTo>
                  <a:lnTo>
                    <a:pt x="44958" y="333756"/>
                  </a:lnTo>
                  <a:lnTo>
                    <a:pt x="36576" y="331470"/>
                  </a:lnTo>
                  <a:lnTo>
                    <a:pt x="28956" y="328422"/>
                  </a:lnTo>
                  <a:lnTo>
                    <a:pt x="22098" y="325374"/>
                  </a:lnTo>
                  <a:lnTo>
                    <a:pt x="22098" y="326136"/>
                  </a:lnTo>
                  <a:lnTo>
                    <a:pt x="16002" y="323088"/>
                  </a:lnTo>
                  <a:lnTo>
                    <a:pt x="11430" y="320040"/>
                  </a:lnTo>
                  <a:lnTo>
                    <a:pt x="7620" y="316992"/>
                  </a:lnTo>
                  <a:lnTo>
                    <a:pt x="8382" y="316992"/>
                  </a:lnTo>
                  <a:lnTo>
                    <a:pt x="5334" y="313944"/>
                  </a:lnTo>
                  <a:lnTo>
                    <a:pt x="5334" y="314706"/>
                  </a:lnTo>
                  <a:lnTo>
                    <a:pt x="3810" y="311658"/>
                  </a:lnTo>
                  <a:lnTo>
                    <a:pt x="3810" y="71894"/>
                  </a:lnTo>
                  <a:lnTo>
                    <a:pt x="7620" y="74460"/>
                  </a:lnTo>
                  <a:lnTo>
                    <a:pt x="22504" y="84531"/>
                  </a:lnTo>
                  <a:lnTo>
                    <a:pt x="55460" y="95148"/>
                  </a:lnTo>
                  <a:lnTo>
                    <a:pt x="76200" y="99606"/>
                  </a:lnTo>
                  <a:lnTo>
                    <a:pt x="90017" y="102565"/>
                  </a:lnTo>
                  <a:lnTo>
                    <a:pt x="115062" y="106680"/>
                  </a:lnTo>
                  <a:lnTo>
                    <a:pt x="128778" y="108966"/>
                  </a:lnTo>
                  <a:lnTo>
                    <a:pt x="193675" y="116522"/>
                  </a:lnTo>
                  <a:lnTo>
                    <a:pt x="243459" y="120611"/>
                  </a:lnTo>
                  <a:lnTo>
                    <a:pt x="293331" y="123583"/>
                  </a:lnTo>
                  <a:lnTo>
                    <a:pt x="343242" y="125526"/>
                  </a:lnTo>
                  <a:lnTo>
                    <a:pt x="393192" y="126492"/>
                  </a:lnTo>
                  <a:lnTo>
                    <a:pt x="460248" y="126492"/>
                  </a:lnTo>
                  <a:lnTo>
                    <a:pt x="533590" y="125209"/>
                  </a:lnTo>
                  <a:lnTo>
                    <a:pt x="587057" y="123151"/>
                  </a:lnTo>
                  <a:lnTo>
                    <a:pt x="646061" y="119646"/>
                  </a:lnTo>
                  <a:lnTo>
                    <a:pt x="706348" y="114338"/>
                  </a:lnTo>
                  <a:lnTo>
                    <a:pt x="763689" y="106870"/>
                  </a:lnTo>
                  <a:lnTo>
                    <a:pt x="813828" y="96862"/>
                  </a:lnTo>
                  <a:lnTo>
                    <a:pt x="852525" y="83972"/>
                  </a:lnTo>
                  <a:lnTo>
                    <a:pt x="854202" y="82791"/>
                  </a:lnTo>
                  <a:lnTo>
                    <a:pt x="870966" y="71018"/>
                  </a:lnTo>
                  <a:lnTo>
                    <a:pt x="872490" y="69951"/>
                  </a:lnTo>
                  <a:lnTo>
                    <a:pt x="872490" y="64770"/>
                  </a:lnTo>
                  <a:lnTo>
                    <a:pt x="871728" y="66294"/>
                  </a:lnTo>
                  <a:lnTo>
                    <a:pt x="871728" y="65532"/>
                  </a:lnTo>
                  <a:lnTo>
                    <a:pt x="870204" y="69342"/>
                  </a:lnTo>
                  <a:lnTo>
                    <a:pt x="867918" y="71628"/>
                  </a:lnTo>
                  <a:lnTo>
                    <a:pt x="864108" y="74676"/>
                  </a:lnTo>
                  <a:lnTo>
                    <a:pt x="853440" y="80010"/>
                  </a:lnTo>
                  <a:lnTo>
                    <a:pt x="854202" y="80010"/>
                  </a:lnTo>
                  <a:lnTo>
                    <a:pt x="847344" y="83058"/>
                  </a:lnTo>
                  <a:lnTo>
                    <a:pt x="838962" y="85344"/>
                  </a:lnTo>
                  <a:lnTo>
                    <a:pt x="839724" y="85344"/>
                  </a:lnTo>
                  <a:lnTo>
                    <a:pt x="770077" y="101295"/>
                  </a:lnTo>
                  <a:lnTo>
                    <a:pt x="717372" y="109042"/>
                  </a:lnTo>
                  <a:lnTo>
                    <a:pt x="663892" y="114490"/>
                  </a:lnTo>
                  <a:lnTo>
                    <a:pt x="610196" y="118198"/>
                  </a:lnTo>
                  <a:lnTo>
                    <a:pt x="556856" y="120738"/>
                  </a:lnTo>
                  <a:lnTo>
                    <a:pt x="504444" y="122682"/>
                  </a:lnTo>
                  <a:lnTo>
                    <a:pt x="409371" y="122694"/>
                  </a:lnTo>
                  <a:lnTo>
                    <a:pt x="357924" y="122008"/>
                  </a:lnTo>
                  <a:lnTo>
                    <a:pt x="306158" y="120396"/>
                  </a:lnTo>
                  <a:lnTo>
                    <a:pt x="254355" y="117665"/>
                  </a:lnTo>
                  <a:lnTo>
                    <a:pt x="202768" y="113588"/>
                  </a:lnTo>
                  <a:lnTo>
                    <a:pt x="151676" y="107962"/>
                  </a:lnTo>
                  <a:lnTo>
                    <a:pt x="101346" y="100584"/>
                  </a:lnTo>
                  <a:lnTo>
                    <a:pt x="76200" y="96012"/>
                  </a:lnTo>
                  <a:lnTo>
                    <a:pt x="76962" y="96012"/>
                  </a:lnTo>
                  <a:lnTo>
                    <a:pt x="65532" y="93726"/>
                  </a:lnTo>
                  <a:lnTo>
                    <a:pt x="24358" y="81026"/>
                  </a:lnTo>
                  <a:lnTo>
                    <a:pt x="7620" y="71628"/>
                  </a:lnTo>
                  <a:lnTo>
                    <a:pt x="8382" y="71628"/>
                  </a:lnTo>
                  <a:lnTo>
                    <a:pt x="5334" y="68580"/>
                  </a:lnTo>
                  <a:lnTo>
                    <a:pt x="5334" y="69342"/>
                  </a:lnTo>
                  <a:lnTo>
                    <a:pt x="3810" y="65532"/>
                  </a:lnTo>
                  <a:lnTo>
                    <a:pt x="3810" y="63246"/>
                  </a:lnTo>
                  <a:lnTo>
                    <a:pt x="3810" y="61722"/>
                  </a:lnTo>
                  <a:lnTo>
                    <a:pt x="5334" y="57912"/>
                  </a:lnTo>
                  <a:lnTo>
                    <a:pt x="5334" y="58674"/>
                  </a:lnTo>
                  <a:lnTo>
                    <a:pt x="7620" y="56388"/>
                  </a:lnTo>
                  <a:lnTo>
                    <a:pt x="8382" y="55626"/>
                  </a:lnTo>
                  <a:lnTo>
                    <a:pt x="7620" y="55626"/>
                  </a:lnTo>
                  <a:lnTo>
                    <a:pt x="11430" y="52578"/>
                  </a:lnTo>
                  <a:lnTo>
                    <a:pt x="16002" y="49530"/>
                  </a:lnTo>
                  <a:lnTo>
                    <a:pt x="16002" y="50292"/>
                  </a:lnTo>
                  <a:lnTo>
                    <a:pt x="22098" y="47244"/>
                  </a:lnTo>
                  <a:lnTo>
                    <a:pt x="65532" y="33528"/>
                  </a:lnTo>
                  <a:lnTo>
                    <a:pt x="76200" y="31394"/>
                  </a:lnTo>
                  <a:lnTo>
                    <a:pt x="76962" y="31242"/>
                  </a:lnTo>
                  <a:lnTo>
                    <a:pt x="76200" y="31242"/>
                  </a:lnTo>
                  <a:lnTo>
                    <a:pt x="88392" y="28956"/>
                  </a:lnTo>
                  <a:lnTo>
                    <a:pt x="136804" y="21450"/>
                  </a:lnTo>
                  <a:lnTo>
                    <a:pt x="186156" y="15468"/>
                  </a:lnTo>
                  <a:lnTo>
                    <a:pt x="236220" y="10883"/>
                  </a:lnTo>
                  <a:lnTo>
                    <a:pt x="287121" y="7569"/>
                  </a:lnTo>
                  <a:lnTo>
                    <a:pt x="337604" y="5422"/>
                  </a:lnTo>
                  <a:lnTo>
                    <a:pt x="388302" y="4305"/>
                  </a:lnTo>
                  <a:lnTo>
                    <a:pt x="439216" y="4076"/>
                  </a:lnTo>
                  <a:lnTo>
                    <a:pt x="490093" y="4648"/>
                  </a:lnTo>
                  <a:lnTo>
                    <a:pt x="539318" y="5854"/>
                  </a:lnTo>
                  <a:lnTo>
                    <a:pt x="588264" y="7620"/>
                  </a:lnTo>
                  <a:lnTo>
                    <a:pt x="607314" y="9080"/>
                  </a:lnTo>
                  <a:lnTo>
                    <a:pt x="607847" y="9144"/>
                  </a:lnTo>
                  <a:lnTo>
                    <a:pt x="607314" y="9144"/>
                  </a:lnTo>
                  <a:lnTo>
                    <a:pt x="608076" y="9169"/>
                  </a:lnTo>
                  <a:lnTo>
                    <a:pt x="627126" y="9906"/>
                  </a:lnTo>
                  <a:lnTo>
                    <a:pt x="646239" y="11430"/>
                  </a:lnTo>
                  <a:lnTo>
                    <a:pt x="664464" y="12954"/>
                  </a:lnTo>
                  <a:lnTo>
                    <a:pt x="663702" y="12954"/>
                  </a:lnTo>
                  <a:lnTo>
                    <a:pt x="664464" y="13017"/>
                  </a:lnTo>
                  <a:lnTo>
                    <a:pt x="718566" y="18529"/>
                  </a:lnTo>
                  <a:lnTo>
                    <a:pt x="756869" y="23672"/>
                  </a:lnTo>
                  <a:lnTo>
                    <a:pt x="794880" y="30314"/>
                  </a:lnTo>
                  <a:lnTo>
                    <a:pt x="839724" y="41148"/>
                  </a:lnTo>
                  <a:lnTo>
                    <a:pt x="838962" y="41148"/>
                  </a:lnTo>
                  <a:lnTo>
                    <a:pt x="839724" y="41414"/>
                  </a:lnTo>
                  <a:lnTo>
                    <a:pt x="847344" y="44196"/>
                  </a:lnTo>
                  <a:lnTo>
                    <a:pt x="854202" y="47244"/>
                  </a:lnTo>
                  <a:lnTo>
                    <a:pt x="853440" y="47244"/>
                  </a:lnTo>
                  <a:lnTo>
                    <a:pt x="854202" y="47625"/>
                  </a:lnTo>
                  <a:lnTo>
                    <a:pt x="859536" y="50292"/>
                  </a:lnTo>
                  <a:lnTo>
                    <a:pt x="859536" y="49530"/>
                  </a:lnTo>
                  <a:lnTo>
                    <a:pt x="864108" y="52578"/>
                  </a:lnTo>
                  <a:lnTo>
                    <a:pt x="867918" y="55626"/>
                  </a:lnTo>
                  <a:lnTo>
                    <a:pt x="870204" y="57912"/>
                  </a:lnTo>
                  <a:lnTo>
                    <a:pt x="870966" y="59436"/>
                  </a:lnTo>
                  <a:lnTo>
                    <a:pt x="872490" y="62484"/>
                  </a:lnTo>
                  <a:lnTo>
                    <a:pt x="872490" y="57289"/>
                  </a:lnTo>
                  <a:lnTo>
                    <a:pt x="852436" y="43154"/>
                  </a:lnTo>
                  <a:lnTo>
                    <a:pt x="813739" y="30251"/>
                  </a:lnTo>
                  <a:lnTo>
                    <a:pt x="763676" y="20320"/>
                  </a:lnTo>
                  <a:lnTo>
                    <a:pt x="706424" y="12928"/>
                  </a:lnTo>
                  <a:lnTo>
                    <a:pt x="646176" y="7683"/>
                  </a:lnTo>
                  <a:lnTo>
                    <a:pt x="587311" y="4191"/>
                  </a:lnTo>
                  <a:lnTo>
                    <a:pt x="533857" y="2006"/>
                  </a:lnTo>
                  <a:lnTo>
                    <a:pt x="489077" y="723"/>
                  </a:lnTo>
                  <a:lnTo>
                    <a:pt x="460248" y="0"/>
                  </a:lnTo>
                  <a:lnTo>
                    <a:pt x="415290" y="0"/>
                  </a:lnTo>
                  <a:lnTo>
                    <a:pt x="393192" y="762"/>
                  </a:lnTo>
                  <a:lnTo>
                    <a:pt x="343293" y="1714"/>
                  </a:lnTo>
                  <a:lnTo>
                    <a:pt x="293357" y="3657"/>
                  </a:lnTo>
                  <a:lnTo>
                    <a:pt x="243306" y="6642"/>
                  </a:lnTo>
                  <a:lnTo>
                    <a:pt x="193636" y="10731"/>
                  </a:lnTo>
                  <a:lnTo>
                    <a:pt x="144018" y="16002"/>
                  </a:lnTo>
                  <a:lnTo>
                    <a:pt x="89065" y="24917"/>
                  </a:lnTo>
                  <a:lnTo>
                    <a:pt x="28194" y="40335"/>
                  </a:lnTo>
                  <a:lnTo>
                    <a:pt x="0" y="61722"/>
                  </a:lnTo>
                  <a:lnTo>
                    <a:pt x="0" y="64008"/>
                  </a:lnTo>
                  <a:lnTo>
                    <a:pt x="0" y="65532"/>
                  </a:lnTo>
                  <a:lnTo>
                    <a:pt x="0" y="310896"/>
                  </a:lnTo>
                  <a:lnTo>
                    <a:pt x="762" y="313182"/>
                  </a:lnTo>
                  <a:lnTo>
                    <a:pt x="2286" y="316992"/>
                  </a:lnTo>
                  <a:lnTo>
                    <a:pt x="3810" y="317792"/>
                  </a:lnTo>
                  <a:lnTo>
                    <a:pt x="7620" y="319798"/>
                  </a:lnTo>
                  <a:lnTo>
                    <a:pt x="32778" y="333044"/>
                  </a:lnTo>
                  <a:lnTo>
                    <a:pt x="75412" y="345528"/>
                  </a:lnTo>
                  <a:lnTo>
                    <a:pt x="76200" y="345668"/>
                  </a:lnTo>
                  <a:lnTo>
                    <a:pt x="126898" y="354914"/>
                  </a:lnTo>
                  <a:lnTo>
                    <a:pt x="183946" y="361657"/>
                  </a:lnTo>
                  <a:lnTo>
                    <a:pt x="243446" y="366268"/>
                  </a:lnTo>
                  <a:lnTo>
                    <a:pt x="301675" y="369189"/>
                  </a:lnTo>
                  <a:lnTo>
                    <a:pt x="355790" y="370903"/>
                  </a:lnTo>
                  <a:lnTo>
                    <a:pt x="402374" y="371881"/>
                  </a:lnTo>
                  <a:lnTo>
                    <a:pt x="438150" y="372618"/>
                  </a:lnTo>
                  <a:lnTo>
                    <a:pt x="460248" y="372618"/>
                  </a:lnTo>
                  <a:lnTo>
                    <a:pt x="482346" y="371856"/>
                  </a:lnTo>
                  <a:lnTo>
                    <a:pt x="512381" y="371386"/>
                  </a:lnTo>
                  <a:lnTo>
                    <a:pt x="561390" y="369811"/>
                  </a:lnTo>
                  <a:lnTo>
                    <a:pt x="608076" y="367398"/>
                  </a:lnTo>
                  <a:lnTo>
                    <a:pt x="689381" y="361429"/>
                  </a:lnTo>
                  <a:lnTo>
                    <a:pt x="754862" y="353707"/>
                  </a:lnTo>
                  <a:lnTo>
                    <a:pt x="812330" y="343027"/>
                  </a:lnTo>
                  <a:lnTo>
                    <a:pt x="853440" y="329438"/>
                  </a:lnTo>
                  <a:lnTo>
                    <a:pt x="855065" y="328904"/>
                  </a:lnTo>
                  <a:lnTo>
                    <a:pt x="870966" y="315417"/>
                  </a:lnTo>
                  <a:lnTo>
                    <a:pt x="872490" y="314121"/>
                  </a:lnTo>
                  <a:lnTo>
                    <a:pt x="876300" y="310896"/>
                  </a:lnTo>
                  <a:lnTo>
                    <a:pt x="876300" y="65532"/>
                  </a:lnTo>
                  <a:lnTo>
                    <a:pt x="876300" y="64008"/>
                  </a:lnTo>
                  <a:lnTo>
                    <a:pt x="876300" y="61722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9" name="object 109"/>
          <p:cNvSpPr txBox="1"/>
          <p:nvPr/>
        </p:nvSpPr>
        <p:spPr>
          <a:xfrm>
            <a:off x="1758950" y="4041902"/>
            <a:ext cx="15684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10" dirty="0">
                <a:latin typeface="Arial MT"/>
                <a:cs typeface="Arial MT"/>
              </a:rPr>
              <a:t>B4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110" name="object 110"/>
          <p:cNvGrpSpPr/>
          <p:nvPr/>
        </p:nvGrpSpPr>
        <p:grpSpPr>
          <a:xfrm>
            <a:off x="3557778" y="3905250"/>
            <a:ext cx="876300" cy="372745"/>
            <a:chOff x="3557778" y="3905250"/>
            <a:chExt cx="876300" cy="372745"/>
          </a:xfrm>
        </p:grpSpPr>
        <p:pic>
          <p:nvPicPr>
            <p:cNvPr id="111" name="object 11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560064" y="3908297"/>
              <a:ext cx="872489" cy="367284"/>
            </a:xfrm>
            <a:prstGeom prst="rect">
              <a:avLst/>
            </a:prstGeom>
          </p:spPr>
        </p:pic>
        <p:sp>
          <p:nvSpPr>
            <p:cNvPr id="112" name="object 112"/>
            <p:cNvSpPr/>
            <p:nvPr/>
          </p:nvSpPr>
          <p:spPr>
            <a:xfrm>
              <a:off x="3557778" y="3905262"/>
              <a:ext cx="876300" cy="372745"/>
            </a:xfrm>
            <a:custGeom>
              <a:avLst/>
              <a:gdLst/>
              <a:ahLst/>
              <a:cxnLst/>
              <a:rect l="l" t="t" r="r" b="b"/>
              <a:pathLst>
                <a:path w="876300" h="372745">
                  <a:moveTo>
                    <a:pt x="876300" y="59436"/>
                  </a:moveTo>
                  <a:lnTo>
                    <a:pt x="872490" y="56819"/>
                  </a:lnTo>
                  <a:lnTo>
                    <a:pt x="872490" y="60960"/>
                  </a:lnTo>
                  <a:lnTo>
                    <a:pt x="872490" y="63246"/>
                  </a:lnTo>
                  <a:lnTo>
                    <a:pt x="872490" y="65532"/>
                  </a:lnTo>
                  <a:lnTo>
                    <a:pt x="872490" y="71907"/>
                  </a:lnTo>
                  <a:lnTo>
                    <a:pt x="872490" y="311658"/>
                  </a:lnTo>
                  <a:lnTo>
                    <a:pt x="870966" y="314706"/>
                  </a:lnTo>
                  <a:lnTo>
                    <a:pt x="870966" y="313944"/>
                  </a:lnTo>
                  <a:lnTo>
                    <a:pt x="867918" y="316992"/>
                  </a:lnTo>
                  <a:lnTo>
                    <a:pt x="868680" y="316992"/>
                  </a:lnTo>
                  <a:lnTo>
                    <a:pt x="864870" y="320040"/>
                  </a:lnTo>
                  <a:lnTo>
                    <a:pt x="860298" y="323088"/>
                  </a:lnTo>
                  <a:lnTo>
                    <a:pt x="854202" y="326136"/>
                  </a:lnTo>
                  <a:lnTo>
                    <a:pt x="854202" y="325374"/>
                  </a:lnTo>
                  <a:lnTo>
                    <a:pt x="847344" y="328422"/>
                  </a:lnTo>
                  <a:lnTo>
                    <a:pt x="839724" y="331470"/>
                  </a:lnTo>
                  <a:lnTo>
                    <a:pt x="831342" y="333756"/>
                  </a:lnTo>
                  <a:lnTo>
                    <a:pt x="821436" y="336804"/>
                  </a:lnTo>
                  <a:lnTo>
                    <a:pt x="810768" y="339090"/>
                  </a:lnTo>
                  <a:lnTo>
                    <a:pt x="811530" y="339090"/>
                  </a:lnTo>
                  <a:lnTo>
                    <a:pt x="800100" y="341376"/>
                  </a:lnTo>
                  <a:lnTo>
                    <a:pt x="739343" y="351739"/>
                  </a:lnTo>
                  <a:lnTo>
                    <a:pt x="690346" y="357454"/>
                  </a:lnTo>
                  <a:lnTo>
                    <a:pt x="641032" y="361746"/>
                  </a:lnTo>
                  <a:lnTo>
                    <a:pt x="591527" y="364820"/>
                  </a:lnTo>
                  <a:lnTo>
                    <a:pt x="541934" y="366877"/>
                  </a:lnTo>
                  <a:lnTo>
                    <a:pt x="492391" y="368084"/>
                  </a:lnTo>
                  <a:lnTo>
                    <a:pt x="443026" y="368668"/>
                  </a:lnTo>
                  <a:lnTo>
                    <a:pt x="393954" y="368808"/>
                  </a:lnTo>
                  <a:lnTo>
                    <a:pt x="371856" y="368046"/>
                  </a:lnTo>
                  <a:lnTo>
                    <a:pt x="299554" y="365201"/>
                  </a:lnTo>
                  <a:lnTo>
                    <a:pt x="246519" y="362419"/>
                  </a:lnTo>
                  <a:lnTo>
                    <a:pt x="192582" y="358305"/>
                  </a:lnTo>
                  <a:lnTo>
                    <a:pt x="138950" y="352196"/>
                  </a:lnTo>
                  <a:lnTo>
                    <a:pt x="86804" y="343458"/>
                  </a:lnTo>
                  <a:lnTo>
                    <a:pt x="37338" y="331470"/>
                  </a:lnTo>
                  <a:lnTo>
                    <a:pt x="22098" y="325374"/>
                  </a:lnTo>
                  <a:lnTo>
                    <a:pt x="22860" y="326136"/>
                  </a:lnTo>
                  <a:lnTo>
                    <a:pt x="16764" y="323088"/>
                  </a:lnTo>
                  <a:lnTo>
                    <a:pt x="12192" y="320040"/>
                  </a:lnTo>
                  <a:lnTo>
                    <a:pt x="8382" y="316992"/>
                  </a:lnTo>
                  <a:lnTo>
                    <a:pt x="6096" y="313944"/>
                  </a:lnTo>
                  <a:lnTo>
                    <a:pt x="6096" y="314706"/>
                  </a:lnTo>
                  <a:lnTo>
                    <a:pt x="3810" y="310134"/>
                  </a:lnTo>
                  <a:lnTo>
                    <a:pt x="3810" y="69926"/>
                  </a:lnTo>
                  <a:lnTo>
                    <a:pt x="22098" y="82575"/>
                  </a:lnTo>
                  <a:lnTo>
                    <a:pt x="24168" y="84010"/>
                  </a:lnTo>
                  <a:lnTo>
                    <a:pt x="62979" y="96926"/>
                  </a:lnTo>
                  <a:lnTo>
                    <a:pt x="113030" y="106921"/>
                  </a:lnTo>
                  <a:lnTo>
                    <a:pt x="170154" y="114376"/>
                  </a:lnTo>
                  <a:lnTo>
                    <a:pt x="230187" y="119659"/>
                  </a:lnTo>
                  <a:lnTo>
                    <a:pt x="288963" y="123139"/>
                  </a:lnTo>
                  <a:lnTo>
                    <a:pt x="342303" y="125183"/>
                  </a:lnTo>
                  <a:lnTo>
                    <a:pt x="386054" y="126174"/>
                  </a:lnTo>
                  <a:lnTo>
                    <a:pt x="416052" y="126492"/>
                  </a:lnTo>
                  <a:lnTo>
                    <a:pt x="483108" y="126492"/>
                  </a:lnTo>
                  <a:lnTo>
                    <a:pt x="532930" y="125539"/>
                  </a:lnTo>
                  <a:lnTo>
                    <a:pt x="582904" y="123596"/>
                  </a:lnTo>
                  <a:lnTo>
                    <a:pt x="627888" y="120916"/>
                  </a:lnTo>
                  <a:lnTo>
                    <a:pt x="682713" y="116522"/>
                  </a:lnTo>
                  <a:lnTo>
                    <a:pt x="732282" y="111252"/>
                  </a:lnTo>
                  <a:lnTo>
                    <a:pt x="786942" y="102450"/>
                  </a:lnTo>
                  <a:lnTo>
                    <a:pt x="853871" y="84505"/>
                  </a:lnTo>
                  <a:lnTo>
                    <a:pt x="868680" y="74472"/>
                  </a:lnTo>
                  <a:lnTo>
                    <a:pt x="872490" y="71907"/>
                  </a:lnTo>
                  <a:lnTo>
                    <a:pt x="872490" y="65532"/>
                  </a:lnTo>
                  <a:lnTo>
                    <a:pt x="870966" y="69342"/>
                  </a:lnTo>
                  <a:lnTo>
                    <a:pt x="870966" y="68580"/>
                  </a:lnTo>
                  <a:lnTo>
                    <a:pt x="867918" y="71628"/>
                  </a:lnTo>
                  <a:lnTo>
                    <a:pt x="868680" y="71628"/>
                  </a:lnTo>
                  <a:lnTo>
                    <a:pt x="864870" y="74676"/>
                  </a:lnTo>
                  <a:lnTo>
                    <a:pt x="854570" y="79806"/>
                  </a:lnTo>
                  <a:lnTo>
                    <a:pt x="843699" y="84239"/>
                  </a:lnTo>
                  <a:lnTo>
                    <a:pt x="832561" y="87884"/>
                  </a:lnTo>
                  <a:lnTo>
                    <a:pt x="821207" y="90728"/>
                  </a:lnTo>
                  <a:lnTo>
                    <a:pt x="810768" y="93726"/>
                  </a:lnTo>
                  <a:lnTo>
                    <a:pt x="811530" y="93726"/>
                  </a:lnTo>
                  <a:lnTo>
                    <a:pt x="800100" y="96012"/>
                  </a:lnTo>
                  <a:lnTo>
                    <a:pt x="761860" y="102806"/>
                  </a:lnTo>
                  <a:lnTo>
                    <a:pt x="723442" y="108267"/>
                  </a:lnTo>
                  <a:lnTo>
                    <a:pt x="684860" y="112547"/>
                  </a:lnTo>
                  <a:lnTo>
                    <a:pt x="646176" y="115824"/>
                  </a:lnTo>
                  <a:lnTo>
                    <a:pt x="627126" y="117348"/>
                  </a:lnTo>
                  <a:lnTo>
                    <a:pt x="627888" y="117348"/>
                  </a:lnTo>
                  <a:lnTo>
                    <a:pt x="608076" y="118110"/>
                  </a:lnTo>
                  <a:lnTo>
                    <a:pt x="588264" y="119634"/>
                  </a:lnTo>
                  <a:lnTo>
                    <a:pt x="535063" y="121488"/>
                  </a:lnTo>
                  <a:lnTo>
                    <a:pt x="481825" y="122656"/>
                  </a:lnTo>
                  <a:lnTo>
                    <a:pt x="428586" y="123024"/>
                  </a:lnTo>
                  <a:lnTo>
                    <a:pt x="375335" y="122453"/>
                  </a:lnTo>
                  <a:lnTo>
                    <a:pt x="322135" y="120853"/>
                  </a:lnTo>
                  <a:lnTo>
                    <a:pt x="268986" y="118110"/>
                  </a:lnTo>
                  <a:lnTo>
                    <a:pt x="249174" y="117348"/>
                  </a:lnTo>
                  <a:lnTo>
                    <a:pt x="183184" y="111531"/>
                  </a:lnTo>
                  <a:lnTo>
                    <a:pt x="133121" y="105676"/>
                  </a:lnTo>
                  <a:lnTo>
                    <a:pt x="83540" y="97269"/>
                  </a:lnTo>
                  <a:lnTo>
                    <a:pt x="37338" y="85344"/>
                  </a:lnTo>
                  <a:lnTo>
                    <a:pt x="22098" y="80010"/>
                  </a:lnTo>
                  <a:lnTo>
                    <a:pt x="22860" y="80010"/>
                  </a:lnTo>
                  <a:lnTo>
                    <a:pt x="12192" y="74676"/>
                  </a:lnTo>
                  <a:lnTo>
                    <a:pt x="8382" y="71628"/>
                  </a:lnTo>
                  <a:lnTo>
                    <a:pt x="6096" y="68580"/>
                  </a:lnTo>
                  <a:lnTo>
                    <a:pt x="6096" y="69342"/>
                  </a:lnTo>
                  <a:lnTo>
                    <a:pt x="4572" y="65532"/>
                  </a:lnTo>
                  <a:lnTo>
                    <a:pt x="4572" y="66294"/>
                  </a:lnTo>
                  <a:lnTo>
                    <a:pt x="3810" y="64770"/>
                  </a:lnTo>
                  <a:lnTo>
                    <a:pt x="3810" y="63246"/>
                  </a:lnTo>
                  <a:lnTo>
                    <a:pt x="3810" y="62484"/>
                  </a:lnTo>
                  <a:lnTo>
                    <a:pt x="4572" y="60960"/>
                  </a:lnTo>
                  <a:lnTo>
                    <a:pt x="4572" y="61722"/>
                  </a:lnTo>
                  <a:lnTo>
                    <a:pt x="6096" y="57912"/>
                  </a:lnTo>
                  <a:lnTo>
                    <a:pt x="6096" y="58674"/>
                  </a:lnTo>
                  <a:lnTo>
                    <a:pt x="8382" y="55626"/>
                  </a:lnTo>
                  <a:lnTo>
                    <a:pt x="12192" y="52578"/>
                  </a:lnTo>
                  <a:lnTo>
                    <a:pt x="16764" y="49530"/>
                  </a:lnTo>
                  <a:lnTo>
                    <a:pt x="16764" y="50292"/>
                  </a:lnTo>
                  <a:lnTo>
                    <a:pt x="22098" y="47625"/>
                  </a:lnTo>
                  <a:lnTo>
                    <a:pt x="22860" y="47244"/>
                  </a:lnTo>
                  <a:lnTo>
                    <a:pt x="22098" y="47244"/>
                  </a:lnTo>
                  <a:lnTo>
                    <a:pt x="28956" y="44196"/>
                  </a:lnTo>
                  <a:lnTo>
                    <a:pt x="83058" y="30238"/>
                  </a:lnTo>
                  <a:lnTo>
                    <a:pt x="130429" y="21971"/>
                  </a:lnTo>
                  <a:lnTo>
                    <a:pt x="178879" y="15900"/>
                  </a:lnTo>
                  <a:lnTo>
                    <a:pt x="227825" y="11569"/>
                  </a:lnTo>
                  <a:lnTo>
                    <a:pt x="276694" y="8534"/>
                  </a:lnTo>
                  <a:lnTo>
                    <a:pt x="324891" y="6350"/>
                  </a:lnTo>
                  <a:lnTo>
                    <a:pt x="371856" y="4572"/>
                  </a:lnTo>
                  <a:lnTo>
                    <a:pt x="393954" y="4572"/>
                  </a:lnTo>
                  <a:lnTo>
                    <a:pt x="416052" y="3810"/>
                  </a:lnTo>
                  <a:lnTo>
                    <a:pt x="468769" y="4241"/>
                  </a:lnTo>
                  <a:lnTo>
                    <a:pt x="522109" y="5245"/>
                  </a:lnTo>
                  <a:lnTo>
                    <a:pt x="575767" y="7099"/>
                  </a:lnTo>
                  <a:lnTo>
                    <a:pt x="629462" y="10096"/>
                  </a:lnTo>
                  <a:lnTo>
                    <a:pt x="682904" y="14541"/>
                  </a:lnTo>
                  <a:lnTo>
                    <a:pt x="735812" y="20726"/>
                  </a:lnTo>
                  <a:lnTo>
                    <a:pt x="787908" y="28956"/>
                  </a:lnTo>
                  <a:lnTo>
                    <a:pt x="811530" y="33528"/>
                  </a:lnTo>
                  <a:lnTo>
                    <a:pt x="810768" y="33528"/>
                  </a:lnTo>
                  <a:lnTo>
                    <a:pt x="811530" y="33680"/>
                  </a:lnTo>
                  <a:lnTo>
                    <a:pt x="821436" y="35814"/>
                  </a:lnTo>
                  <a:lnTo>
                    <a:pt x="831342" y="38862"/>
                  </a:lnTo>
                  <a:lnTo>
                    <a:pt x="839724" y="41148"/>
                  </a:lnTo>
                  <a:lnTo>
                    <a:pt x="847344" y="44196"/>
                  </a:lnTo>
                  <a:lnTo>
                    <a:pt x="854202" y="47244"/>
                  </a:lnTo>
                  <a:lnTo>
                    <a:pt x="860298" y="50292"/>
                  </a:lnTo>
                  <a:lnTo>
                    <a:pt x="860298" y="49530"/>
                  </a:lnTo>
                  <a:lnTo>
                    <a:pt x="864870" y="52578"/>
                  </a:lnTo>
                  <a:lnTo>
                    <a:pt x="868680" y="55626"/>
                  </a:lnTo>
                  <a:lnTo>
                    <a:pt x="867918" y="55626"/>
                  </a:lnTo>
                  <a:lnTo>
                    <a:pt x="868680" y="56388"/>
                  </a:lnTo>
                  <a:lnTo>
                    <a:pt x="870966" y="58674"/>
                  </a:lnTo>
                  <a:lnTo>
                    <a:pt x="870966" y="57912"/>
                  </a:lnTo>
                  <a:lnTo>
                    <a:pt x="872490" y="60960"/>
                  </a:lnTo>
                  <a:lnTo>
                    <a:pt x="872490" y="56819"/>
                  </a:lnTo>
                  <a:lnTo>
                    <a:pt x="852551" y="43078"/>
                  </a:lnTo>
                  <a:lnTo>
                    <a:pt x="813663" y="30149"/>
                  </a:lnTo>
                  <a:lnTo>
                    <a:pt x="763727" y="20231"/>
                  </a:lnTo>
                  <a:lnTo>
                    <a:pt x="706831" y="12877"/>
                  </a:lnTo>
                  <a:lnTo>
                    <a:pt x="647052" y="7683"/>
                  </a:lnTo>
                  <a:lnTo>
                    <a:pt x="588492" y="4216"/>
                  </a:lnTo>
                  <a:lnTo>
                    <a:pt x="535241" y="2070"/>
                  </a:lnTo>
                  <a:lnTo>
                    <a:pt x="491388" y="800"/>
                  </a:lnTo>
                  <a:lnTo>
                    <a:pt x="461010" y="0"/>
                  </a:lnTo>
                  <a:lnTo>
                    <a:pt x="416052" y="0"/>
                  </a:lnTo>
                  <a:lnTo>
                    <a:pt x="393954" y="762"/>
                  </a:lnTo>
                  <a:lnTo>
                    <a:pt x="344004" y="1701"/>
                  </a:lnTo>
                  <a:lnTo>
                    <a:pt x="294093" y="3632"/>
                  </a:lnTo>
                  <a:lnTo>
                    <a:pt x="244221" y="6604"/>
                  </a:lnTo>
                  <a:lnTo>
                    <a:pt x="194437" y="10693"/>
                  </a:lnTo>
                  <a:lnTo>
                    <a:pt x="144780" y="16002"/>
                  </a:lnTo>
                  <a:lnTo>
                    <a:pt x="89306" y="25006"/>
                  </a:lnTo>
                  <a:lnTo>
                    <a:pt x="28663" y="40347"/>
                  </a:lnTo>
                  <a:lnTo>
                    <a:pt x="0" y="61722"/>
                  </a:lnTo>
                  <a:lnTo>
                    <a:pt x="0" y="64008"/>
                  </a:lnTo>
                  <a:lnTo>
                    <a:pt x="0" y="65532"/>
                  </a:lnTo>
                  <a:lnTo>
                    <a:pt x="0" y="310896"/>
                  </a:lnTo>
                  <a:lnTo>
                    <a:pt x="762" y="313182"/>
                  </a:lnTo>
                  <a:lnTo>
                    <a:pt x="3048" y="316992"/>
                  </a:lnTo>
                  <a:lnTo>
                    <a:pt x="3810" y="317754"/>
                  </a:lnTo>
                  <a:lnTo>
                    <a:pt x="6096" y="320040"/>
                  </a:lnTo>
                  <a:lnTo>
                    <a:pt x="22860" y="328917"/>
                  </a:lnTo>
                  <a:lnTo>
                    <a:pt x="31051" y="333260"/>
                  </a:lnTo>
                  <a:lnTo>
                    <a:pt x="65430" y="343293"/>
                  </a:lnTo>
                  <a:lnTo>
                    <a:pt x="101003" y="350278"/>
                  </a:lnTo>
                  <a:lnTo>
                    <a:pt x="129540" y="354330"/>
                  </a:lnTo>
                  <a:lnTo>
                    <a:pt x="144780" y="356616"/>
                  </a:lnTo>
                  <a:lnTo>
                    <a:pt x="211886" y="363626"/>
                  </a:lnTo>
                  <a:lnTo>
                    <a:pt x="262813" y="367271"/>
                  </a:lnTo>
                  <a:lnTo>
                    <a:pt x="313702" y="369925"/>
                  </a:lnTo>
                  <a:lnTo>
                    <a:pt x="364731" y="371678"/>
                  </a:lnTo>
                  <a:lnTo>
                    <a:pt x="416052" y="372618"/>
                  </a:lnTo>
                  <a:lnTo>
                    <a:pt x="461010" y="372618"/>
                  </a:lnTo>
                  <a:lnTo>
                    <a:pt x="483108" y="371856"/>
                  </a:lnTo>
                  <a:lnTo>
                    <a:pt x="505206" y="371856"/>
                  </a:lnTo>
                  <a:lnTo>
                    <a:pt x="553605" y="370205"/>
                  </a:lnTo>
                  <a:lnTo>
                    <a:pt x="602272" y="367995"/>
                  </a:lnTo>
                  <a:lnTo>
                    <a:pt x="650976" y="364845"/>
                  </a:lnTo>
                  <a:lnTo>
                    <a:pt x="699465" y="360413"/>
                  </a:lnTo>
                  <a:lnTo>
                    <a:pt x="747522" y="354330"/>
                  </a:lnTo>
                  <a:lnTo>
                    <a:pt x="762000" y="352806"/>
                  </a:lnTo>
                  <a:lnTo>
                    <a:pt x="775716" y="350520"/>
                  </a:lnTo>
                  <a:lnTo>
                    <a:pt x="799134" y="345541"/>
                  </a:lnTo>
                  <a:lnTo>
                    <a:pt x="811530" y="342671"/>
                  </a:lnTo>
                  <a:lnTo>
                    <a:pt x="829767" y="338455"/>
                  </a:lnTo>
                  <a:lnTo>
                    <a:pt x="858520" y="328066"/>
                  </a:lnTo>
                  <a:lnTo>
                    <a:pt x="868680" y="319557"/>
                  </a:lnTo>
                  <a:lnTo>
                    <a:pt x="872490" y="316369"/>
                  </a:lnTo>
                  <a:lnTo>
                    <a:pt x="876300" y="313182"/>
                  </a:lnTo>
                  <a:lnTo>
                    <a:pt x="876300" y="67818"/>
                  </a:lnTo>
                  <a:lnTo>
                    <a:pt x="876300" y="64008"/>
                  </a:lnTo>
                  <a:lnTo>
                    <a:pt x="876300" y="59436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3" name="object 113"/>
          <p:cNvSpPr txBox="1"/>
          <p:nvPr/>
        </p:nvSpPr>
        <p:spPr>
          <a:xfrm>
            <a:off x="3930650" y="4041902"/>
            <a:ext cx="16319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5" dirty="0">
                <a:latin typeface="Arial MT"/>
                <a:cs typeface="Arial MT"/>
              </a:rPr>
              <a:t>D4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114" name="object 114"/>
          <p:cNvGrpSpPr/>
          <p:nvPr/>
        </p:nvGrpSpPr>
        <p:grpSpPr>
          <a:xfrm>
            <a:off x="5165597" y="3859551"/>
            <a:ext cx="876300" cy="372745"/>
            <a:chOff x="5165597" y="3859551"/>
            <a:chExt cx="876300" cy="372745"/>
          </a:xfrm>
        </p:grpSpPr>
        <p:pic>
          <p:nvPicPr>
            <p:cNvPr id="115" name="object 11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167121" y="3862578"/>
              <a:ext cx="873251" cy="367284"/>
            </a:xfrm>
            <a:prstGeom prst="rect">
              <a:avLst/>
            </a:prstGeom>
          </p:spPr>
        </p:pic>
        <p:sp>
          <p:nvSpPr>
            <p:cNvPr id="116" name="object 116"/>
            <p:cNvSpPr/>
            <p:nvPr/>
          </p:nvSpPr>
          <p:spPr>
            <a:xfrm>
              <a:off x="5165598" y="3859555"/>
              <a:ext cx="876300" cy="372745"/>
            </a:xfrm>
            <a:custGeom>
              <a:avLst/>
              <a:gdLst/>
              <a:ahLst/>
              <a:cxnLst/>
              <a:rect l="l" t="t" r="r" b="b"/>
              <a:pathLst>
                <a:path w="876300" h="372745">
                  <a:moveTo>
                    <a:pt x="876300" y="61696"/>
                  </a:moveTo>
                  <a:lnTo>
                    <a:pt x="875538" y="59410"/>
                  </a:lnTo>
                  <a:lnTo>
                    <a:pt x="874014" y="55600"/>
                  </a:lnTo>
                  <a:lnTo>
                    <a:pt x="872490" y="54076"/>
                  </a:lnTo>
                  <a:lnTo>
                    <a:pt x="872490" y="60934"/>
                  </a:lnTo>
                  <a:lnTo>
                    <a:pt x="871728" y="60934"/>
                  </a:lnTo>
                  <a:lnTo>
                    <a:pt x="872490" y="62458"/>
                  </a:lnTo>
                  <a:lnTo>
                    <a:pt x="872490" y="63220"/>
                  </a:lnTo>
                  <a:lnTo>
                    <a:pt x="872490" y="64744"/>
                  </a:lnTo>
                  <a:lnTo>
                    <a:pt x="871728" y="66268"/>
                  </a:lnTo>
                  <a:lnTo>
                    <a:pt x="872490" y="65506"/>
                  </a:lnTo>
                  <a:lnTo>
                    <a:pt x="872490" y="69126"/>
                  </a:lnTo>
                  <a:lnTo>
                    <a:pt x="872490" y="310108"/>
                  </a:lnTo>
                  <a:lnTo>
                    <a:pt x="871728" y="311632"/>
                  </a:lnTo>
                  <a:lnTo>
                    <a:pt x="872490" y="311632"/>
                  </a:lnTo>
                  <a:lnTo>
                    <a:pt x="870229" y="314655"/>
                  </a:lnTo>
                  <a:lnTo>
                    <a:pt x="867918" y="316966"/>
                  </a:lnTo>
                  <a:lnTo>
                    <a:pt x="864108" y="320014"/>
                  </a:lnTo>
                  <a:lnTo>
                    <a:pt x="864870" y="320014"/>
                  </a:lnTo>
                  <a:lnTo>
                    <a:pt x="859536" y="323062"/>
                  </a:lnTo>
                  <a:lnTo>
                    <a:pt x="859536" y="322300"/>
                  </a:lnTo>
                  <a:lnTo>
                    <a:pt x="854202" y="325348"/>
                  </a:lnTo>
                  <a:lnTo>
                    <a:pt x="808139" y="339674"/>
                  </a:lnTo>
                  <a:lnTo>
                    <a:pt x="760476" y="348208"/>
                  </a:lnTo>
                  <a:lnTo>
                    <a:pt x="745998" y="350494"/>
                  </a:lnTo>
                  <a:lnTo>
                    <a:pt x="746760" y="350494"/>
                  </a:lnTo>
                  <a:lnTo>
                    <a:pt x="679132" y="358355"/>
                  </a:lnTo>
                  <a:lnTo>
                    <a:pt x="626465" y="362546"/>
                  </a:lnTo>
                  <a:lnTo>
                    <a:pt x="573468" y="365531"/>
                  </a:lnTo>
                  <a:lnTo>
                    <a:pt x="521385" y="367423"/>
                  </a:lnTo>
                  <a:lnTo>
                    <a:pt x="468718" y="368465"/>
                  </a:lnTo>
                  <a:lnTo>
                    <a:pt x="416052" y="368782"/>
                  </a:lnTo>
                  <a:lnTo>
                    <a:pt x="393954" y="368046"/>
                  </a:lnTo>
                  <a:lnTo>
                    <a:pt x="369582" y="367944"/>
                  </a:lnTo>
                  <a:lnTo>
                    <a:pt x="318643" y="366141"/>
                  </a:lnTo>
                  <a:lnTo>
                    <a:pt x="265531" y="363562"/>
                  </a:lnTo>
                  <a:lnTo>
                    <a:pt x="212559" y="359803"/>
                  </a:lnTo>
                  <a:lnTo>
                    <a:pt x="159753" y="354406"/>
                  </a:lnTo>
                  <a:lnTo>
                    <a:pt x="107175" y="346887"/>
                  </a:lnTo>
                  <a:lnTo>
                    <a:pt x="54864" y="336778"/>
                  </a:lnTo>
                  <a:lnTo>
                    <a:pt x="44958" y="333730"/>
                  </a:lnTo>
                  <a:lnTo>
                    <a:pt x="45720" y="333730"/>
                  </a:lnTo>
                  <a:lnTo>
                    <a:pt x="36576" y="331444"/>
                  </a:lnTo>
                  <a:lnTo>
                    <a:pt x="28956" y="328396"/>
                  </a:lnTo>
                  <a:lnTo>
                    <a:pt x="22098" y="325348"/>
                  </a:lnTo>
                  <a:lnTo>
                    <a:pt x="16764" y="322300"/>
                  </a:lnTo>
                  <a:lnTo>
                    <a:pt x="16764" y="323062"/>
                  </a:lnTo>
                  <a:lnTo>
                    <a:pt x="11430" y="320014"/>
                  </a:lnTo>
                  <a:lnTo>
                    <a:pt x="12192" y="320014"/>
                  </a:lnTo>
                  <a:lnTo>
                    <a:pt x="8382" y="316966"/>
                  </a:lnTo>
                  <a:lnTo>
                    <a:pt x="6096" y="314680"/>
                  </a:lnTo>
                  <a:lnTo>
                    <a:pt x="3810" y="311632"/>
                  </a:lnTo>
                  <a:lnTo>
                    <a:pt x="4572" y="311632"/>
                  </a:lnTo>
                  <a:lnTo>
                    <a:pt x="3810" y="310108"/>
                  </a:lnTo>
                  <a:lnTo>
                    <a:pt x="3810" y="69138"/>
                  </a:lnTo>
                  <a:lnTo>
                    <a:pt x="5334" y="70586"/>
                  </a:lnTo>
                  <a:lnTo>
                    <a:pt x="11430" y="76390"/>
                  </a:lnTo>
                  <a:lnTo>
                    <a:pt x="12852" y="77762"/>
                  </a:lnTo>
                  <a:lnTo>
                    <a:pt x="36804" y="88633"/>
                  </a:lnTo>
                  <a:lnTo>
                    <a:pt x="112750" y="106299"/>
                  </a:lnTo>
                  <a:lnTo>
                    <a:pt x="162128" y="113093"/>
                  </a:lnTo>
                  <a:lnTo>
                    <a:pt x="217385" y="118516"/>
                  </a:lnTo>
                  <a:lnTo>
                    <a:pt x="277571" y="122593"/>
                  </a:lnTo>
                  <a:lnTo>
                    <a:pt x="340296" y="125272"/>
                  </a:lnTo>
                  <a:lnTo>
                    <a:pt x="405333" y="126619"/>
                  </a:lnTo>
                  <a:lnTo>
                    <a:pt x="471017" y="126606"/>
                  </a:lnTo>
                  <a:lnTo>
                    <a:pt x="536054" y="125234"/>
                  </a:lnTo>
                  <a:lnTo>
                    <a:pt x="599135" y="122504"/>
                  </a:lnTo>
                  <a:lnTo>
                    <a:pt x="658952" y="118414"/>
                  </a:lnTo>
                  <a:lnTo>
                    <a:pt x="714209" y="112979"/>
                  </a:lnTo>
                  <a:lnTo>
                    <a:pt x="763587" y="106184"/>
                  </a:lnTo>
                  <a:lnTo>
                    <a:pt x="805789" y="98044"/>
                  </a:lnTo>
                  <a:lnTo>
                    <a:pt x="863447" y="77711"/>
                  </a:lnTo>
                  <a:lnTo>
                    <a:pt x="870966" y="70573"/>
                  </a:lnTo>
                  <a:lnTo>
                    <a:pt x="872490" y="69126"/>
                  </a:lnTo>
                  <a:lnTo>
                    <a:pt x="872490" y="65506"/>
                  </a:lnTo>
                  <a:lnTo>
                    <a:pt x="870204" y="68554"/>
                  </a:lnTo>
                  <a:lnTo>
                    <a:pt x="870966" y="68554"/>
                  </a:lnTo>
                  <a:lnTo>
                    <a:pt x="867918" y="71602"/>
                  </a:lnTo>
                  <a:lnTo>
                    <a:pt x="867918" y="70840"/>
                  </a:lnTo>
                  <a:lnTo>
                    <a:pt x="864108" y="73888"/>
                  </a:lnTo>
                  <a:lnTo>
                    <a:pt x="864870" y="73888"/>
                  </a:lnTo>
                  <a:lnTo>
                    <a:pt x="854202" y="79984"/>
                  </a:lnTo>
                  <a:lnTo>
                    <a:pt x="847344" y="83032"/>
                  </a:lnTo>
                  <a:lnTo>
                    <a:pt x="847344" y="82270"/>
                  </a:lnTo>
                  <a:lnTo>
                    <a:pt x="839724" y="85318"/>
                  </a:lnTo>
                  <a:lnTo>
                    <a:pt x="800481" y="95758"/>
                  </a:lnTo>
                  <a:lnTo>
                    <a:pt x="760476" y="102844"/>
                  </a:lnTo>
                  <a:lnTo>
                    <a:pt x="745998" y="105130"/>
                  </a:lnTo>
                  <a:lnTo>
                    <a:pt x="746760" y="105130"/>
                  </a:lnTo>
                  <a:lnTo>
                    <a:pt x="731520" y="106654"/>
                  </a:lnTo>
                  <a:lnTo>
                    <a:pt x="679272" y="112458"/>
                  </a:lnTo>
                  <a:lnTo>
                    <a:pt x="626757" y="116776"/>
                  </a:lnTo>
                  <a:lnTo>
                    <a:pt x="574078" y="119786"/>
                  </a:lnTo>
                  <a:lnTo>
                    <a:pt x="521335" y="121653"/>
                  </a:lnTo>
                  <a:lnTo>
                    <a:pt x="468617" y="122555"/>
                  </a:lnTo>
                  <a:lnTo>
                    <a:pt x="393954" y="122656"/>
                  </a:lnTo>
                  <a:lnTo>
                    <a:pt x="393192" y="122631"/>
                  </a:lnTo>
                  <a:lnTo>
                    <a:pt x="371856" y="121894"/>
                  </a:lnTo>
                  <a:lnTo>
                    <a:pt x="325945" y="120523"/>
                  </a:lnTo>
                  <a:lnTo>
                    <a:pt x="277215" y="118503"/>
                  </a:lnTo>
                  <a:lnTo>
                    <a:pt x="227812" y="115519"/>
                  </a:lnTo>
                  <a:lnTo>
                    <a:pt x="177761" y="111086"/>
                  </a:lnTo>
                  <a:lnTo>
                    <a:pt x="128485" y="104838"/>
                  </a:lnTo>
                  <a:lnTo>
                    <a:pt x="81064" y="96393"/>
                  </a:lnTo>
                  <a:lnTo>
                    <a:pt x="36576" y="85318"/>
                  </a:lnTo>
                  <a:lnTo>
                    <a:pt x="28956" y="82270"/>
                  </a:lnTo>
                  <a:lnTo>
                    <a:pt x="28956" y="83032"/>
                  </a:lnTo>
                  <a:lnTo>
                    <a:pt x="22098" y="79984"/>
                  </a:lnTo>
                  <a:lnTo>
                    <a:pt x="11430" y="73888"/>
                  </a:lnTo>
                  <a:lnTo>
                    <a:pt x="12192" y="73888"/>
                  </a:lnTo>
                  <a:lnTo>
                    <a:pt x="8382" y="70840"/>
                  </a:lnTo>
                  <a:lnTo>
                    <a:pt x="8382" y="71602"/>
                  </a:lnTo>
                  <a:lnTo>
                    <a:pt x="5334" y="68554"/>
                  </a:lnTo>
                  <a:lnTo>
                    <a:pt x="6096" y="68554"/>
                  </a:lnTo>
                  <a:lnTo>
                    <a:pt x="3810" y="65506"/>
                  </a:lnTo>
                  <a:lnTo>
                    <a:pt x="4572" y="66268"/>
                  </a:lnTo>
                  <a:lnTo>
                    <a:pt x="3810" y="64744"/>
                  </a:lnTo>
                  <a:lnTo>
                    <a:pt x="3810" y="63220"/>
                  </a:lnTo>
                  <a:lnTo>
                    <a:pt x="3810" y="62458"/>
                  </a:lnTo>
                  <a:lnTo>
                    <a:pt x="4572" y="60934"/>
                  </a:lnTo>
                  <a:lnTo>
                    <a:pt x="3810" y="60934"/>
                  </a:lnTo>
                  <a:lnTo>
                    <a:pt x="5334" y="58902"/>
                  </a:lnTo>
                  <a:lnTo>
                    <a:pt x="6096" y="57886"/>
                  </a:lnTo>
                  <a:lnTo>
                    <a:pt x="8382" y="55600"/>
                  </a:lnTo>
                  <a:lnTo>
                    <a:pt x="11430" y="53162"/>
                  </a:lnTo>
                  <a:lnTo>
                    <a:pt x="12192" y="52552"/>
                  </a:lnTo>
                  <a:lnTo>
                    <a:pt x="11430" y="52552"/>
                  </a:lnTo>
                  <a:lnTo>
                    <a:pt x="22098" y="46456"/>
                  </a:lnTo>
                  <a:lnTo>
                    <a:pt x="22098" y="47218"/>
                  </a:lnTo>
                  <a:lnTo>
                    <a:pt x="28956" y="44170"/>
                  </a:lnTo>
                  <a:lnTo>
                    <a:pt x="80962" y="30429"/>
                  </a:lnTo>
                  <a:lnTo>
                    <a:pt x="127508" y="22148"/>
                  </a:lnTo>
                  <a:lnTo>
                    <a:pt x="175552" y="15925"/>
                  </a:lnTo>
                  <a:lnTo>
                    <a:pt x="224434" y="11442"/>
                  </a:lnTo>
                  <a:lnTo>
                    <a:pt x="273494" y="8331"/>
                  </a:lnTo>
                  <a:lnTo>
                    <a:pt x="322097" y="6248"/>
                  </a:lnTo>
                  <a:lnTo>
                    <a:pt x="369582" y="4851"/>
                  </a:lnTo>
                  <a:lnTo>
                    <a:pt x="414070" y="3822"/>
                  </a:lnTo>
                  <a:lnTo>
                    <a:pt x="461010" y="3810"/>
                  </a:lnTo>
                  <a:lnTo>
                    <a:pt x="506361" y="4991"/>
                  </a:lnTo>
                  <a:lnTo>
                    <a:pt x="553986" y="6413"/>
                  </a:lnTo>
                  <a:lnTo>
                    <a:pt x="602526" y="8445"/>
                  </a:lnTo>
                  <a:lnTo>
                    <a:pt x="651459" y="11468"/>
                  </a:lnTo>
                  <a:lnTo>
                    <a:pt x="700201" y="15862"/>
                  </a:lnTo>
                  <a:lnTo>
                    <a:pt x="748195" y="22009"/>
                  </a:lnTo>
                  <a:lnTo>
                    <a:pt x="794880" y="30302"/>
                  </a:lnTo>
                  <a:lnTo>
                    <a:pt x="839724" y="41122"/>
                  </a:lnTo>
                  <a:lnTo>
                    <a:pt x="854202" y="47218"/>
                  </a:lnTo>
                  <a:lnTo>
                    <a:pt x="854202" y="46456"/>
                  </a:lnTo>
                  <a:lnTo>
                    <a:pt x="864870" y="52552"/>
                  </a:lnTo>
                  <a:lnTo>
                    <a:pt x="864108" y="52552"/>
                  </a:lnTo>
                  <a:lnTo>
                    <a:pt x="864870" y="53162"/>
                  </a:lnTo>
                  <a:lnTo>
                    <a:pt x="867918" y="55600"/>
                  </a:lnTo>
                  <a:lnTo>
                    <a:pt x="870204" y="57886"/>
                  </a:lnTo>
                  <a:lnTo>
                    <a:pt x="870966" y="58902"/>
                  </a:lnTo>
                  <a:lnTo>
                    <a:pt x="872490" y="60934"/>
                  </a:lnTo>
                  <a:lnTo>
                    <a:pt x="872490" y="54076"/>
                  </a:lnTo>
                  <a:lnTo>
                    <a:pt x="870966" y="52552"/>
                  </a:lnTo>
                  <a:lnTo>
                    <a:pt x="798779" y="27051"/>
                  </a:lnTo>
                  <a:lnTo>
                    <a:pt x="744931" y="17475"/>
                  </a:lnTo>
                  <a:lnTo>
                    <a:pt x="688987" y="10896"/>
                  </a:lnTo>
                  <a:lnTo>
                    <a:pt x="632688" y="6540"/>
                  </a:lnTo>
                  <a:lnTo>
                    <a:pt x="577710" y="3670"/>
                  </a:lnTo>
                  <a:lnTo>
                    <a:pt x="525780" y="1498"/>
                  </a:lnTo>
                  <a:lnTo>
                    <a:pt x="483108" y="736"/>
                  </a:lnTo>
                  <a:lnTo>
                    <a:pt x="461010" y="0"/>
                  </a:lnTo>
                  <a:lnTo>
                    <a:pt x="414070" y="0"/>
                  </a:lnTo>
                  <a:lnTo>
                    <a:pt x="361175" y="927"/>
                  </a:lnTo>
                  <a:lnTo>
                    <a:pt x="306959" y="2806"/>
                  </a:lnTo>
                  <a:lnTo>
                    <a:pt x="252653" y="5829"/>
                  </a:lnTo>
                  <a:lnTo>
                    <a:pt x="198526" y="10160"/>
                  </a:lnTo>
                  <a:lnTo>
                    <a:pt x="144780" y="15976"/>
                  </a:lnTo>
                  <a:lnTo>
                    <a:pt x="129540" y="18262"/>
                  </a:lnTo>
                  <a:lnTo>
                    <a:pt x="115062" y="19786"/>
                  </a:lnTo>
                  <a:lnTo>
                    <a:pt x="53263" y="32397"/>
                  </a:lnTo>
                  <a:lnTo>
                    <a:pt x="762" y="59410"/>
                  </a:lnTo>
                  <a:lnTo>
                    <a:pt x="0" y="61696"/>
                  </a:lnTo>
                  <a:lnTo>
                    <a:pt x="0" y="63220"/>
                  </a:lnTo>
                  <a:lnTo>
                    <a:pt x="0" y="65506"/>
                  </a:lnTo>
                  <a:lnTo>
                    <a:pt x="0" y="310870"/>
                  </a:lnTo>
                  <a:lnTo>
                    <a:pt x="762" y="313156"/>
                  </a:lnTo>
                  <a:lnTo>
                    <a:pt x="2286" y="316204"/>
                  </a:lnTo>
                  <a:lnTo>
                    <a:pt x="3810" y="317106"/>
                  </a:lnTo>
                  <a:lnTo>
                    <a:pt x="5334" y="317995"/>
                  </a:lnTo>
                  <a:lnTo>
                    <a:pt x="11430" y="321564"/>
                  </a:lnTo>
                  <a:lnTo>
                    <a:pt x="75590" y="345287"/>
                  </a:lnTo>
                  <a:lnTo>
                    <a:pt x="129908" y="354545"/>
                  </a:lnTo>
                  <a:lnTo>
                    <a:pt x="185407" y="360959"/>
                  </a:lnTo>
                  <a:lnTo>
                    <a:pt x="234162" y="365023"/>
                  </a:lnTo>
                  <a:lnTo>
                    <a:pt x="268224" y="367258"/>
                  </a:lnTo>
                  <a:lnTo>
                    <a:pt x="288036" y="368782"/>
                  </a:lnTo>
                  <a:lnTo>
                    <a:pt x="308610" y="369544"/>
                  </a:lnTo>
                  <a:lnTo>
                    <a:pt x="361238" y="371373"/>
                  </a:lnTo>
                  <a:lnTo>
                    <a:pt x="414070" y="372325"/>
                  </a:lnTo>
                  <a:lnTo>
                    <a:pt x="468718" y="372325"/>
                  </a:lnTo>
                  <a:lnTo>
                    <a:pt x="520331" y="371398"/>
                  </a:lnTo>
                  <a:lnTo>
                    <a:pt x="574040" y="369379"/>
                  </a:lnTo>
                  <a:lnTo>
                    <a:pt x="626630" y="366306"/>
                  </a:lnTo>
                  <a:lnTo>
                    <a:pt x="679183" y="362064"/>
                  </a:lnTo>
                  <a:lnTo>
                    <a:pt x="731520" y="356590"/>
                  </a:lnTo>
                  <a:lnTo>
                    <a:pt x="774954" y="349732"/>
                  </a:lnTo>
                  <a:lnTo>
                    <a:pt x="817892" y="341083"/>
                  </a:lnTo>
                  <a:lnTo>
                    <a:pt x="855446" y="329184"/>
                  </a:lnTo>
                  <a:lnTo>
                    <a:pt x="872490" y="318109"/>
                  </a:lnTo>
                  <a:lnTo>
                    <a:pt x="874014" y="316204"/>
                  </a:lnTo>
                  <a:lnTo>
                    <a:pt x="875538" y="313156"/>
                  </a:lnTo>
                  <a:lnTo>
                    <a:pt x="876300" y="310870"/>
                  </a:lnTo>
                  <a:lnTo>
                    <a:pt x="876300" y="65506"/>
                  </a:lnTo>
                  <a:lnTo>
                    <a:pt x="876300" y="63220"/>
                  </a:lnTo>
                  <a:lnTo>
                    <a:pt x="876300" y="61696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7" name="object 117"/>
          <p:cNvSpPr txBox="1"/>
          <p:nvPr/>
        </p:nvSpPr>
        <p:spPr>
          <a:xfrm>
            <a:off x="5525515" y="3996182"/>
            <a:ext cx="15684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10" dirty="0">
                <a:latin typeface="Arial MT"/>
                <a:cs typeface="Arial MT"/>
              </a:rPr>
              <a:t>E4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118" name="object 118"/>
          <p:cNvGrpSpPr/>
          <p:nvPr/>
        </p:nvGrpSpPr>
        <p:grpSpPr>
          <a:xfrm>
            <a:off x="38608" y="2024633"/>
            <a:ext cx="836294" cy="1672589"/>
            <a:chOff x="38608" y="2024633"/>
            <a:chExt cx="836294" cy="1672589"/>
          </a:xfrm>
        </p:grpSpPr>
        <p:pic>
          <p:nvPicPr>
            <p:cNvPr id="119" name="object 11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8608" y="3052726"/>
              <a:ext cx="338892" cy="644061"/>
            </a:xfrm>
            <a:prstGeom prst="rect">
              <a:avLst/>
            </a:prstGeom>
          </p:spPr>
        </p:pic>
        <p:sp>
          <p:nvSpPr>
            <p:cNvPr id="120" name="object 120"/>
            <p:cNvSpPr/>
            <p:nvPr/>
          </p:nvSpPr>
          <p:spPr>
            <a:xfrm>
              <a:off x="176021" y="2477261"/>
              <a:ext cx="35560" cy="558165"/>
            </a:xfrm>
            <a:custGeom>
              <a:avLst/>
              <a:gdLst/>
              <a:ahLst/>
              <a:cxnLst/>
              <a:rect l="l" t="t" r="r" b="b"/>
              <a:pathLst>
                <a:path w="35560" h="558164">
                  <a:moveTo>
                    <a:pt x="35051" y="0"/>
                  </a:moveTo>
                  <a:lnTo>
                    <a:pt x="27431" y="0"/>
                  </a:lnTo>
                  <a:lnTo>
                    <a:pt x="25907" y="22860"/>
                  </a:lnTo>
                  <a:lnTo>
                    <a:pt x="33527" y="23622"/>
                  </a:lnTo>
                  <a:lnTo>
                    <a:pt x="35051" y="0"/>
                  </a:lnTo>
                  <a:close/>
                </a:path>
                <a:path w="35560" h="558164">
                  <a:moveTo>
                    <a:pt x="33527" y="31242"/>
                  </a:moveTo>
                  <a:lnTo>
                    <a:pt x="25907" y="30480"/>
                  </a:lnTo>
                  <a:lnTo>
                    <a:pt x="24383" y="53340"/>
                  </a:lnTo>
                  <a:lnTo>
                    <a:pt x="32003" y="54102"/>
                  </a:lnTo>
                  <a:lnTo>
                    <a:pt x="33527" y="31242"/>
                  </a:lnTo>
                  <a:close/>
                </a:path>
                <a:path w="35560" h="558164">
                  <a:moveTo>
                    <a:pt x="32003" y="61722"/>
                  </a:moveTo>
                  <a:lnTo>
                    <a:pt x="24383" y="60960"/>
                  </a:lnTo>
                  <a:lnTo>
                    <a:pt x="22859" y="83820"/>
                  </a:lnTo>
                  <a:lnTo>
                    <a:pt x="30479" y="84582"/>
                  </a:lnTo>
                  <a:lnTo>
                    <a:pt x="32003" y="61722"/>
                  </a:lnTo>
                  <a:close/>
                </a:path>
                <a:path w="35560" h="558164">
                  <a:moveTo>
                    <a:pt x="30479" y="92202"/>
                  </a:moveTo>
                  <a:lnTo>
                    <a:pt x="22859" y="91440"/>
                  </a:lnTo>
                  <a:lnTo>
                    <a:pt x="21335" y="115062"/>
                  </a:lnTo>
                  <a:lnTo>
                    <a:pt x="28955" y="115062"/>
                  </a:lnTo>
                  <a:lnTo>
                    <a:pt x="30479" y="92202"/>
                  </a:lnTo>
                  <a:close/>
                </a:path>
                <a:path w="35560" h="558164">
                  <a:moveTo>
                    <a:pt x="28955" y="122682"/>
                  </a:moveTo>
                  <a:lnTo>
                    <a:pt x="21335" y="122682"/>
                  </a:lnTo>
                  <a:lnTo>
                    <a:pt x="19811" y="145542"/>
                  </a:lnTo>
                  <a:lnTo>
                    <a:pt x="27431" y="145542"/>
                  </a:lnTo>
                  <a:lnTo>
                    <a:pt x="28955" y="122682"/>
                  </a:lnTo>
                  <a:close/>
                </a:path>
                <a:path w="35560" h="558164">
                  <a:moveTo>
                    <a:pt x="27431" y="153162"/>
                  </a:moveTo>
                  <a:lnTo>
                    <a:pt x="19811" y="153162"/>
                  </a:lnTo>
                  <a:lnTo>
                    <a:pt x="18287" y="176022"/>
                  </a:lnTo>
                  <a:lnTo>
                    <a:pt x="25907" y="176022"/>
                  </a:lnTo>
                  <a:lnTo>
                    <a:pt x="27431" y="153162"/>
                  </a:lnTo>
                  <a:close/>
                </a:path>
                <a:path w="35560" h="558164">
                  <a:moveTo>
                    <a:pt x="25907" y="183642"/>
                  </a:moveTo>
                  <a:lnTo>
                    <a:pt x="18287" y="183642"/>
                  </a:lnTo>
                  <a:lnTo>
                    <a:pt x="16763" y="206502"/>
                  </a:lnTo>
                  <a:lnTo>
                    <a:pt x="24383" y="206502"/>
                  </a:lnTo>
                  <a:lnTo>
                    <a:pt x="25907" y="183642"/>
                  </a:lnTo>
                  <a:close/>
                </a:path>
                <a:path w="35560" h="558164">
                  <a:moveTo>
                    <a:pt x="24383" y="214122"/>
                  </a:moveTo>
                  <a:lnTo>
                    <a:pt x="16763" y="214122"/>
                  </a:lnTo>
                  <a:lnTo>
                    <a:pt x="15239" y="236982"/>
                  </a:lnTo>
                  <a:lnTo>
                    <a:pt x="23621" y="237744"/>
                  </a:lnTo>
                  <a:lnTo>
                    <a:pt x="24383" y="214122"/>
                  </a:lnTo>
                  <a:close/>
                </a:path>
                <a:path w="35560" h="558164">
                  <a:moveTo>
                    <a:pt x="22859" y="245364"/>
                  </a:moveTo>
                  <a:lnTo>
                    <a:pt x="15239" y="244602"/>
                  </a:lnTo>
                  <a:lnTo>
                    <a:pt x="14477" y="267462"/>
                  </a:lnTo>
                  <a:lnTo>
                    <a:pt x="22097" y="268224"/>
                  </a:lnTo>
                  <a:lnTo>
                    <a:pt x="22859" y="245364"/>
                  </a:lnTo>
                  <a:close/>
                </a:path>
                <a:path w="35560" h="558164">
                  <a:moveTo>
                    <a:pt x="21335" y="275844"/>
                  </a:moveTo>
                  <a:lnTo>
                    <a:pt x="13715" y="275082"/>
                  </a:lnTo>
                  <a:lnTo>
                    <a:pt x="12953" y="297942"/>
                  </a:lnTo>
                  <a:lnTo>
                    <a:pt x="20573" y="298704"/>
                  </a:lnTo>
                  <a:lnTo>
                    <a:pt x="21335" y="275844"/>
                  </a:lnTo>
                  <a:close/>
                </a:path>
                <a:path w="35560" h="558164">
                  <a:moveTo>
                    <a:pt x="19811" y="306324"/>
                  </a:moveTo>
                  <a:lnTo>
                    <a:pt x="12191" y="305562"/>
                  </a:lnTo>
                  <a:lnTo>
                    <a:pt x="11429" y="328422"/>
                  </a:lnTo>
                  <a:lnTo>
                    <a:pt x="19049" y="329184"/>
                  </a:lnTo>
                  <a:lnTo>
                    <a:pt x="19811" y="306324"/>
                  </a:lnTo>
                  <a:close/>
                </a:path>
                <a:path w="35560" h="558164">
                  <a:moveTo>
                    <a:pt x="18287" y="336804"/>
                  </a:moveTo>
                  <a:lnTo>
                    <a:pt x="10667" y="336042"/>
                  </a:lnTo>
                  <a:lnTo>
                    <a:pt x="9905" y="359664"/>
                  </a:lnTo>
                  <a:lnTo>
                    <a:pt x="17526" y="359664"/>
                  </a:lnTo>
                  <a:lnTo>
                    <a:pt x="18287" y="336804"/>
                  </a:lnTo>
                  <a:close/>
                </a:path>
                <a:path w="35560" h="558164">
                  <a:moveTo>
                    <a:pt x="16763" y="367284"/>
                  </a:moveTo>
                  <a:lnTo>
                    <a:pt x="9143" y="367284"/>
                  </a:lnTo>
                  <a:lnTo>
                    <a:pt x="8381" y="390144"/>
                  </a:lnTo>
                  <a:lnTo>
                    <a:pt x="16001" y="390144"/>
                  </a:lnTo>
                  <a:lnTo>
                    <a:pt x="16763" y="367284"/>
                  </a:lnTo>
                  <a:close/>
                </a:path>
                <a:path w="35560" h="558164">
                  <a:moveTo>
                    <a:pt x="15240" y="397764"/>
                  </a:moveTo>
                  <a:lnTo>
                    <a:pt x="7619" y="397764"/>
                  </a:lnTo>
                  <a:lnTo>
                    <a:pt x="6858" y="420623"/>
                  </a:lnTo>
                  <a:lnTo>
                    <a:pt x="14477" y="420623"/>
                  </a:lnTo>
                  <a:lnTo>
                    <a:pt x="15240" y="397764"/>
                  </a:lnTo>
                  <a:close/>
                </a:path>
                <a:path w="35560" h="558164">
                  <a:moveTo>
                    <a:pt x="13715" y="428244"/>
                  </a:moveTo>
                  <a:lnTo>
                    <a:pt x="6096" y="428244"/>
                  </a:lnTo>
                  <a:lnTo>
                    <a:pt x="5334" y="451104"/>
                  </a:lnTo>
                  <a:lnTo>
                    <a:pt x="12954" y="451104"/>
                  </a:lnTo>
                  <a:lnTo>
                    <a:pt x="13715" y="428244"/>
                  </a:lnTo>
                  <a:close/>
                </a:path>
                <a:path w="35560" h="558164">
                  <a:moveTo>
                    <a:pt x="12192" y="459486"/>
                  </a:moveTo>
                  <a:lnTo>
                    <a:pt x="4572" y="458723"/>
                  </a:lnTo>
                  <a:lnTo>
                    <a:pt x="3810" y="481584"/>
                  </a:lnTo>
                  <a:lnTo>
                    <a:pt x="11430" y="482345"/>
                  </a:lnTo>
                  <a:lnTo>
                    <a:pt x="12192" y="459486"/>
                  </a:lnTo>
                  <a:close/>
                </a:path>
                <a:path w="35560" h="558164">
                  <a:moveTo>
                    <a:pt x="10668" y="489966"/>
                  </a:moveTo>
                  <a:lnTo>
                    <a:pt x="3048" y="489204"/>
                  </a:lnTo>
                  <a:lnTo>
                    <a:pt x="2286" y="512064"/>
                  </a:lnTo>
                  <a:lnTo>
                    <a:pt x="9906" y="512826"/>
                  </a:lnTo>
                  <a:lnTo>
                    <a:pt x="10668" y="489966"/>
                  </a:lnTo>
                  <a:close/>
                </a:path>
                <a:path w="35560" h="558164">
                  <a:moveTo>
                    <a:pt x="9144" y="520445"/>
                  </a:moveTo>
                  <a:lnTo>
                    <a:pt x="1524" y="519684"/>
                  </a:lnTo>
                  <a:lnTo>
                    <a:pt x="762" y="542544"/>
                  </a:lnTo>
                  <a:lnTo>
                    <a:pt x="8382" y="543306"/>
                  </a:lnTo>
                  <a:lnTo>
                    <a:pt x="9144" y="520445"/>
                  </a:lnTo>
                  <a:close/>
                </a:path>
                <a:path w="35560" h="558164">
                  <a:moveTo>
                    <a:pt x="7620" y="557784"/>
                  </a:moveTo>
                  <a:lnTo>
                    <a:pt x="7620" y="550926"/>
                  </a:lnTo>
                  <a:lnTo>
                    <a:pt x="0" y="550164"/>
                  </a:lnTo>
                  <a:lnTo>
                    <a:pt x="0" y="557022"/>
                  </a:lnTo>
                  <a:lnTo>
                    <a:pt x="7620" y="557784"/>
                  </a:lnTo>
                  <a:close/>
                </a:path>
              </a:pathLst>
            </a:custGeom>
            <a:solidFill>
              <a:srgbClr val="7788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870965" y="2024633"/>
              <a:ext cx="3810" cy="321945"/>
            </a:xfrm>
            <a:custGeom>
              <a:avLst/>
              <a:gdLst/>
              <a:ahLst/>
              <a:cxnLst/>
              <a:rect l="l" t="t" r="r" b="b"/>
              <a:pathLst>
                <a:path w="3809" h="321944">
                  <a:moveTo>
                    <a:pt x="3809" y="321563"/>
                  </a:moveTo>
                  <a:lnTo>
                    <a:pt x="3809" y="0"/>
                  </a:lnTo>
                  <a:lnTo>
                    <a:pt x="0" y="0"/>
                  </a:lnTo>
                  <a:lnTo>
                    <a:pt x="0" y="321563"/>
                  </a:lnTo>
                  <a:lnTo>
                    <a:pt x="3809" y="3215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6138" y="539749"/>
            <a:ext cx="156019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b="1" spc="5" dirty="0">
                <a:latin typeface="Arial"/>
                <a:cs typeface="Arial"/>
              </a:rPr>
              <a:t>IBM</a:t>
            </a:r>
            <a:r>
              <a:rPr sz="600" b="1" spc="-25" dirty="0">
                <a:latin typeface="Arial"/>
                <a:cs typeface="Arial"/>
              </a:rPr>
              <a:t> </a:t>
            </a:r>
            <a:r>
              <a:rPr sz="600" b="1" spc="5" dirty="0">
                <a:latin typeface="Arial"/>
                <a:cs typeface="Arial"/>
              </a:rPr>
              <a:t>ICE</a:t>
            </a:r>
            <a:r>
              <a:rPr sz="600" b="1" spc="-2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(Innovation</a:t>
            </a:r>
            <a:r>
              <a:rPr sz="600" b="1" spc="-1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Centre</a:t>
            </a:r>
            <a:r>
              <a:rPr sz="600" b="1" spc="-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for</a:t>
            </a:r>
            <a:r>
              <a:rPr sz="600" b="1" spc="-3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Education)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010" y="663701"/>
            <a:ext cx="5897880" cy="13335"/>
          </a:xfrm>
          <a:custGeom>
            <a:avLst/>
            <a:gdLst/>
            <a:ahLst/>
            <a:cxnLst/>
            <a:rect l="l" t="t" r="r" b="b"/>
            <a:pathLst>
              <a:path w="5897880" h="13334">
                <a:moveTo>
                  <a:pt x="5897880" y="10668"/>
                </a:moveTo>
                <a:lnTo>
                  <a:pt x="5897880" y="3048"/>
                </a:lnTo>
                <a:lnTo>
                  <a:pt x="5894832" y="0"/>
                </a:lnTo>
                <a:lnTo>
                  <a:pt x="3048" y="0"/>
                </a:lnTo>
                <a:lnTo>
                  <a:pt x="0" y="3048"/>
                </a:lnTo>
                <a:lnTo>
                  <a:pt x="0" y="10668"/>
                </a:lnTo>
                <a:lnTo>
                  <a:pt x="3048" y="12954"/>
                </a:lnTo>
                <a:lnTo>
                  <a:pt x="6096" y="12954"/>
                </a:lnTo>
                <a:lnTo>
                  <a:pt x="5894832" y="12954"/>
                </a:lnTo>
                <a:lnTo>
                  <a:pt x="5897880" y="10668"/>
                </a:lnTo>
                <a:close/>
              </a:path>
            </a:pathLst>
          </a:custGeom>
          <a:solidFill>
            <a:srgbClr val="929C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8" y="4541520"/>
            <a:ext cx="6057900" cy="8255"/>
          </a:xfrm>
          <a:custGeom>
            <a:avLst/>
            <a:gdLst/>
            <a:ahLst/>
            <a:cxnLst/>
            <a:rect l="l" t="t" r="r" b="b"/>
            <a:pathLst>
              <a:path w="6057900" h="8254">
                <a:moveTo>
                  <a:pt x="6057900" y="0"/>
                </a:moveTo>
                <a:lnTo>
                  <a:pt x="0" y="0"/>
                </a:lnTo>
                <a:lnTo>
                  <a:pt x="0" y="7632"/>
                </a:lnTo>
                <a:lnTo>
                  <a:pt x="6057900" y="7632"/>
                </a:lnTo>
                <a:lnTo>
                  <a:pt x="6057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2842" y="326389"/>
            <a:ext cx="4362450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RAID</a:t>
            </a:r>
            <a:r>
              <a:rPr spc="10" dirty="0"/>
              <a:t> </a:t>
            </a:r>
            <a:r>
              <a:rPr spc="15" dirty="0"/>
              <a:t>level</a:t>
            </a:r>
            <a:r>
              <a:rPr spc="20" dirty="0"/>
              <a:t> </a:t>
            </a:r>
            <a:r>
              <a:rPr spc="10" dirty="0"/>
              <a:t>10: </a:t>
            </a:r>
            <a:r>
              <a:rPr spc="15" dirty="0"/>
              <a:t>Blocks </a:t>
            </a:r>
            <a:r>
              <a:rPr spc="10" dirty="0"/>
              <a:t>striped</a:t>
            </a:r>
            <a:r>
              <a:rPr spc="15" dirty="0"/>
              <a:t> and</a:t>
            </a:r>
            <a:r>
              <a:rPr spc="10" dirty="0"/>
              <a:t> Mirrored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2079" y="739393"/>
            <a:ext cx="5854700" cy="1100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925" marR="5715" indent="-149860">
              <a:lnSpc>
                <a:spcPct val="103299"/>
              </a:lnSpc>
              <a:spcBef>
                <a:spcPts val="95"/>
              </a:spcBef>
              <a:buClr>
                <a:srgbClr val="0000FF"/>
              </a:buClr>
              <a:buChar char="•"/>
              <a:tabLst>
                <a:tab pos="162560" algn="l"/>
              </a:tabLst>
            </a:pPr>
            <a:r>
              <a:rPr sz="1050" spc="20" dirty="0">
                <a:latin typeface="Arial MT"/>
                <a:cs typeface="Arial MT"/>
              </a:rPr>
              <a:t>RAID</a:t>
            </a:r>
            <a:r>
              <a:rPr sz="1050" spc="55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10</a:t>
            </a:r>
            <a:r>
              <a:rPr sz="1050" spc="60" dirty="0">
                <a:latin typeface="Arial MT"/>
                <a:cs typeface="Arial MT"/>
              </a:rPr>
              <a:t> </a:t>
            </a:r>
            <a:r>
              <a:rPr sz="1050" spc="5" dirty="0">
                <a:latin typeface="Arial MT"/>
                <a:cs typeface="Arial MT"/>
              </a:rPr>
              <a:t>is</a:t>
            </a:r>
            <a:r>
              <a:rPr sz="1050" spc="55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a</a:t>
            </a:r>
            <a:r>
              <a:rPr sz="1050" spc="6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combination</a:t>
            </a:r>
            <a:r>
              <a:rPr sz="1050" spc="5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of</a:t>
            </a:r>
            <a:r>
              <a:rPr sz="1050" spc="6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RAID</a:t>
            </a:r>
            <a:r>
              <a:rPr sz="1050" spc="60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0</a:t>
            </a:r>
            <a:r>
              <a:rPr sz="1050" spc="6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(Striping</a:t>
            </a:r>
            <a:r>
              <a:rPr sz="1050" spc="6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volume</a:t>
            </a:r>
            <a:r>
              <a:rPr sz="1050" spc="6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data)</a:t>
            </a:r>
            <a:r>
              <a:rPr sz="1050" spc="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and</a:t>
            </a:r>
            <a:r>
              <a:rPr sz="1050" spc="65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RAID</a:t>
            </a:r>
            <a:r>
              <a:rPr sz="1050" spc="60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1</a:t>
            </a:r>
            <a:r>
              <a:rPr sz="1050" spc="5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(Disk</a:t>
            </a:r>
            <a:r>
              <a:rPr sz="1050" spc="6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Mirroring)</a:t>
            </a:r>
            <a:r>
              <a:rPr sz="1050" spc="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and </a:t>
            </a:r>
            <a:r>
              <a:rPr sz="1050" spc="-28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requires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at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least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four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drives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to</a:t>
            </a:r>
            <a:r>
              <a:rPr sz="1050" spc="1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implement</a:t>
            </a:r>
            <a:endParaRPr sz="1050">
              <a:latin typeface="Arial MT"/>
              <a:cs typeface="Arial MT"/>
            </a:endParaRPr>
          </a:p>
          <a:p>
            <a:pPr marL="161925" marR="5080" indent="-149860">
              <a:lnSpc>
                <a:spcPct val="103299"/>
              </a:lnSpc>
              <a:spcBef>
                <a:spcPts val="320"/>
              </a:spcBef>
              <a:buClr>
                <a:srgbClr val="0000FF"/>
              </a:buClr>
              <a:buChar char="•"/>
              <a:tabLst>
                <a:tab pos="162560" algn="l"/>
              </a:tabLst>
            </a:pPr>
            <a:r>
              <a:rPr sz="1050" spc="10" dirty="0">
                <a:latin typeface="Arial MT"/>
                <a:cs typeface="Arial MT"/>
              </a:rPr>
              <a:t>It</a:t>
            </a:r>
            <a:r>
              <a:rPr sz="1050" spc="2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has</a:t>
            </a:r>
            <a:r>
              <a:rPr sz="1050" spc="25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same </a:t>
            </a:r>
            <a:r>
              <a:rPr sz="1050" spc="10" dirty="0">
                <a:latin typeface="Arial MT"/>
                <a:cs typeface="Arial MT"/>
              </a:rPr>
              <a:t>fault</a:t>
            </a:r>
            <a:r>
              <a:rPr sz="1050" spc="2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tolerance</a:t>
            </a:r>
            <a:r>
              <a:rPr sz="1050" spc="2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as</a:t>
            </a:r>
            <a:r>
              <a:rPr sz="1050" spc="30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RAID</a:t>
            </a:r>
            <a:r>
              <a:rPr sz="1050" spc="2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level</a:t>
            </a:r>
            <a:r>
              <a:rPr sz="1050" spc="20" dirty="0">
                <a:latin typeface="Arial MT"/>
                <a:cs typeface="Arial MT"/>
              </a:rPr>
              <a:t> 1</a:t>
            </a:r>
            <a:r>
              <a:rPr sz="1050" spc="2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and</a:t>
            </a:r>
            <a:r>
              <a:rPr sz="1050" spc="2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the</a:t>
            </a:r>
            <a:r>
              <a:rPr sz="1050" spc="2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same</a:t>
            </a:r>
            <a:r>
              <a:rPr sz="1050" spc="3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overhead</a:t>
            </a:r>
            <a:r>
              <a:rPr sz="1050" spc="2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for</a:t>
            </a:r>
            <a:r>
              <a:rPr sz="1050" spc="2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the</a:t>
            </a:r>
            <a:r>
              <a:rPr sz="1050" spc="2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mirroring</a:t>
            </a:r>
            <a:r>
              <a:rPr sz="1050" spc="2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as</a:t>
            </a:r>
            <a:r>
              <a:rPr sz="1050" spc="2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RAID </a:t>
            </a:r>
            <a:r>
              <a:rPr sz="1050" spc="-275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0</a:t>
            </a:r>
            <a:endParaRPr sz="1050">
              <a:latin typeface="Arial MT"/>
              <a:cs typeface="Arial MT"/>
            </a:endParaRPr>
          </a:p>
          <a:p>
            <a:pPr marL="161925" marR="6350" indent="-149860">
              <a:lnSpc>
                <a:spcPct val="103299"/>
              </a:lnSpc>
              <a:spcBef>
                <a:spcPts val="325"/>
              </a:spcBef>
              <a:buClr>
                <a:srgbClr val="0000FF"/>
              </a:buClr>
              <a:buChar char="•"/>
              <a:tabLst>
                <a:tab pos="162560" algn="l"/>
              </a:tabLst>
            </a:pPr>
            <a:r>
              <a:rPr sz="1050" spc="10" dirty="0">
                <a:latin typeface="Arial MT"/>
                <a:cs typeface="Arial MT"/>
              </a:rPr>
              <a:t>It</a:t>
            </a:r>
            <a:r>
              <a:rPr sz="1050" spc="14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stripes</a:t>
            </a:r>
            <a:r>
              <a:rPr sz="1050" spc="14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the</a:t>
            </a:r>
            <a:r>
              <a:rPr sz="1050" spc="14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data</a:t>
            </a:r>
            <a:r>
              <a:rPr sz="1050" spc="14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across</a:t>
            </a:r>
            <a:r>
              <a:rPr sz="1050" spc="14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mirrored</a:t>
            </a:r>
            <a:r>
              <a:rPr sz="1050" spc="14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pairs.</a:t>
            </a:r>
            <a:r>
              <a:rPr sz="1050" spc="13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The</a:t>
            </a:r>
            <a:r>
              <a:rPr sz="1050" spc="14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mirroring</a:t>
            </a:r>
            <a:r>
              <a:rPr sz="1050" spc="14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provides</a:t>
            </a:r>
            <a:r>
              <a:rPr sz="1050" spc="1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redundancy</a:t>
            </a:r>
            <a:r>
              <a:rPr sz="1050" spc="14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and</a:t>
            </a:r>
            <a:r>
              <a:rPr sz="1050" spc="14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improved </a:t>
            </a:r>
            <a:r>
              <a:rPr sz="1050" spc="-27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performance.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The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data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striping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provides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maximum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performance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25246" y="2756916"/>
            <a:ext cx="876300" cy="372745"/>
            <a:chOff x="825246" y="2756916"/>
            <a:chExt cx="876300" cy="37274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770" y="2759964"/>
              <a:ext cx="873252" cy="36804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25246" y="2756915"/>
              <a:ext cx="876300" cy="372745"/>
            </a:xfrm>
            <a:custGeom>
              <a:avLst/>
              <a:gdLst/>
              <a:ahLst/>
              <a:cxnLst/>
              <a:rect l="l" t="t" r="r" b="b"/>
              <a:pathLst>
                <a:path w="876300" h="372744">
                  <a:moveTo>
                    <a:pt x="876300" y="61722"/>
                  </a:moveTo>
                  <a:lnTo>
                    <a:pt x="875538" y="59436"/>
                  </a:lnTo>
                  <a:lnTo>
                    <a:pt x="874014" y="56388"/>
                  </a:lnTo>
                  <a:lnTo>
                    <a:pt x="872490" y="55384"/>
                  </a:lnTo>
                  <a:lnTo>
                    <a:pt x="872490" y="61722"/>
                  </a:lnTo>
                  <a:lnTo>
                    <a:pt x="871728" y="60960"/>
                  </a:lnTo>
                  <a:lnTo>
                    <a:pt x="872490" y="62484"/>
                  </a:lnTo>
                  <a:lnTo>
                    <a:pt x="872490" y="63246"/>
                  </a:lnTo>
                  <a:lnTo>
                    <a:pt x="872490" y="64770"/>
                  </a:lnTo>
                  <a:lnTo>
                    <a:pt x="871728" y="66294"/>
                  </a:lnTo>
                  <a:lnTo>
                    <a:pt x="872490" y="66294"/>
                  </a:lnTo>
                  <a:lnTo>
                    <a:pt x="872490" y="71894"/>
                  </a:lnTo>
                  <a:lnTo>
                    <a:pt x="872490" y="310134"/>
                  </a:lnTo>
                  <a:lnTo>
                    <a:pt x="871728" y="311658"/>
                  </a:lnTo>
                  <a:lnTo>
                    <a:pt x="872490" y="311658"/>
                  </a:lnTo>
                  <a:lnTo>
                    <a:pt x="870204" y="314706"/>
                  </a:lnTo>
                  <a:lnTo>
                    <a:pt x="870966" y="314706"/>
                  </a:lnTo>
                  <a:lnTo>
                    <a:pt x="867918" y="317754"/>
                  </a:lnTo>
                  <a:lnTo>
                    <a:pt x="867918" y="316992"/>
                  </a:lnTo>
                  <a:lnTo>
                    <a:pt x="864108" y="320040"/>
                  </a:lnTo>
                  <a:lnTo>
                    <a:pt x="864870" y="320040"/>
                  </a:lnTo>
                  <a:lnTo>
                    <a:pt x="859536" y="323088"/>
                  </a:lnTo>
                  <a:lnTo>
                    <a:pt x="860298" y="323088"/>
                  </a:lnTo>
                  <a:lnTo>
                    <a:pt x="854202" y="326136"/>
                  </a:lnTo>
                  <a:lnTo>
                    <a:pt x="847344" y="328422"/>
                  </a:lnTo>
                  <a:lnTo>
                    <a:pt x="839724" y="331470"/>
                  </a:lnTo>
                  <a:lnTo>
                    <a:pt x="830580" y="334518"/>
                  </a:lnTo>
                  <a:lnTo>
                    <a:pt x="830580" y="333756"/>
                  </a:lnTo>
                  <a:lnTo>
                    <a:pt x="821436" y="336804"/>
                  </a:lnTo>
                  <a:lnTo>
                    <a:pt x="810768" y="339090"/>
                  </a:lnTo>
                  <a:lnTo>
                    <a:pt x="799338" y="342138"/>
                  </a:lnTo>
                  <a:lnTo>
                    <a:pt x="786726" y="344500"/>
                  </a:lnTo>
                  <a:lnTo>
                    <a:pt x="774192" y="346710"/>
                  </a:lnTo>
                  <a:lnTo>
                    <a:pt x="774954" y="346710"/>
                  </a:lnTo>
                  <a:lnTo>
                    <a:pt x="761238" y="348996"/>
                  </a:lnTo>
                  <a:lnTo>
                    <a:pt x="712177" y="355155"/>
                  </a:lnTo>
                  <a:lnTo>
                    <a:pt x="662990" y="359943"/>
                  </a:lnTo>
                  <a:lnTo>
                    <a:pt x="613689" y="363512"/>
                  </a:lnTo>
                  <a:lnTo>
                    <a:pt x="564324" y="366039"/>
                  </a:lnTo>
                  <a:lnTo>
                    <a:pt x="514896" y="367652"/>
                  </a:lnTo>
                  <a:lnTo>
                    <a:pt x="465467" y="368528"/>
                  </a:lnTo>
                  <a:lnTo>
                    <a:pt x="393954" y="368808"/>
                  </a:lnTo>
                  <a:lnTo>
                    <a:pt x="393192" y="368782"/>
                  </a:lnTo>
                  <a:lnTo>
                    <a:pt x="371856" y="368046"/>
                  </a:lnTo>
                  <a:lnTo>
                    <a:pt x="314972" y="366318"/>
                  </a:lnTo>
                  <a:lnTo>
                    <a:pt x="258127" y="363321"/>
                  </a:lnTo>
                  <a:lnTo>
                    <a:pt x="201371" y="358889"/>
                  </a:lnTo>
                  <a:lnTo>
                    <a:pt x="144780" y="352806"/>
                  </a:lnTo>
                  <a:lnTo>
                    <a:pt x="129540" y="350520"/>
                  </a:lnTo>
                  <a:lnTo>
                    <a:pt x="130302" y="350520"/>
                  </a:lnTo>
                  <a:lnTo>
                    <a:pt x="129540" y="350443"/>
                  </a:lnTo>
                  <a:lnTo>
                    <a:pt x="85153" y="343636"/>
                  </a:lnTo>
                  <a:lnTo>
                    <a:pt x="45720" y="333756"/>
                  </a:lnTo>
                  <a:lnTo>
                    <a:pt x="45720" y="334518"/>
                  </a:lnTo>
                  <a:lnTo>
                    <a:pt x="36576" y="331470"/>
                  </a:lnTo>
                  <a:lnTo>
                    <a:pt x="28956" y="328422"/>
                  </a:lnTo>
                  <a:lnTo>
                    <a:pt x="22098" y="326136"/>
                  </a:lnTo>
                  <a:lnTo>
                    <a:pt x="11430" y="320040"/>
                  </a:lnTo>
                  <a:lnTo>
                    <a:pt x="12192" y="320040"/>
                  </a:lnTo>
                  <a:lnTo>
                    <a:pt x="8382" y="316992"/>
                  </a:lnTo>
                  <a:lnTo>
                    <a:pt x="8382" y="317754"/>
                  </a:lnTo>
                  <a:lnTo>
                    <a:pt x="5334" y="314706"/>
                  </a:lnTo>
                  <a:lnTo>
                    <a:pt x="6096" y="314706"/>
                  </a:lnTo>
                  <a:lnTo>
                    <a:pt x="3810" y="311658"/>
                  </a:lnTo>
                  <a:lnTo>
                    <a:pt x="4572" y="311658"/>
                  </a:lnTo>
                  <a:lnTo>
                    <a:pt x="3810" y="310134"/>
                  </a:lnTo>
                  <a:lnTo>
                    <a:pt x="3810" y="71894"/>
                  </a:lnTo>
                  <a:lnTo>
                    <a:pt x="5334" y="72923"/>
                  </a:lnTo>
                  <a:lnTo>
                    <a:pt x="11430" y="77012"/>
                  </a:lnTo>
                  <a:lnTo>
                    <a:pt x="23088" y="84848"/>
                  </a:lnTo>
                  <a:lnTo>
                    <a:pt x="89369" y="102260"/>
                  </a:lnTo>
                  <a:lnTo>
                    <a:pt x="130302" y="109080"/>
                  </a:lnTo>
                  <a:lnTo>
                    <a:pt x="194284" y="116547"/>
                  </a:lnTo>
                  <a:lnTo>
                    <a:pt x="243916" y="120637"/>
                  </a:lnTo>
                  <a:lnTo>
                    <a:pt x="293624" y="123596"/>
                  </a:lnTo>
                  <a:lnTo>
                    <a:pt x="343395" y="125526"/>
                  </a:lnTo>
                  <a:lnTo>
                    <a:pt x="393954" y="126517"/>
                  </a:lnTo>
                  <a:lnTo>
                    <a:pt x="416052" y="127254"/>
                  </a:lnTo>
                  <a:lnTo>
                    <a:pt x="460248" y="127254"/>
                  </a:lnTo>
                  <a:lnTo>
                    <a:pt x="483108" y="126492"/>
                  </a:lnTo>
                  <a:lnTo>
                    <a:pt x="532752" y="125526"/>
                  </a:lnTo>
                  <a:lnTo>
                    <a:pt x="582587" y="123596"/>
                  </a:lnTo>
                  <a:lnTo>
                    <a:pt x="632434" y="120637"/>
                  </a:lnTo>
                  <a:lnTo>
                    <a:pt x="682129" y="116547"/>
                  </a:lnTo>
                  <a:lnTo>
                    <a:pt x="731520" y="111252"/>
                  </a:lnTo>
                  <a:lnTo>
                    <a:pt x="774954" y="104317"/>
                  </a:lnTo>
                  <a:lnTo>
                    <a:pt x="820877" y="95148"/>
                  </a:lnTo>
                  <a:lnTo>
                    <a:pt x="859536" y="80594"/>
                  </a:lnTo>
                  <a:lnTo>
                    <a:pt x="864870" y="77012"/>
                  </a:lnTo>
                  <a:lnTo>
                    <a:pt x="870966" y="72923"/>
                  </a:lnTo>
                  <a:lnTo>
                    <a:pt x="872490" y="71894"/>
                  </a:lnTo>
                  <a:lnTo>
                    <a:pt x="872490" y="66294"/>
                  </a:lnTo>
                  <a:lnTo>
                    <a:pt x="870204" y="69342"/>
                  </a:lnTo>
                  <a:lnTo>
                    <a:pt x="867918" y="71628"/>
                  </a:lnTo>
                  <a:lnTo>
                    <a:pt x="864108" y="74676"/>
                  </a:lnTo>
                  <a:lnTo>
                    <a:pt x="864870" y="74676"/>
                  </a:lnTo>
                  <a:lnTo>
                    <a:pt x="859536" y="77724"/>
                  </a:lnTo>
                  <a:lnTo>
                    <a:pt x="860298" y="76962"/>
                  </a:lnTo>
                  <a:lnTo>
                    <a:pt x="854202" y="80010"/>
                  </a:lnTo>
                  <a:lnTo>
                    <a:pt x="838022" y="86461"/>
                  </a:lnTo>
                  <a:lnTo>
                    <a:pt x="821296" y="91287"/>
                  </a:lnTo>
                  <a:lnTo>
                    <a:pt x="804252" y="95059"/>
                  </a:lnTo>
                  <a:lnTo>
                    <a:pt x="786930" y="98336"/>
                  </a:lnTo>
                  <a:lnTo>
                    <a:pt x="774192" y="100584"/>
                  </a:lnTo>
                  <a:lnTo>
                    <a:pt x="774954" y="100584"/>
                  </a:lnTo>
                  <a:lnTo>
                    <a:pt x="712647" y="109448"/>
                  </a:lnTo>
                  <a:lnTo>
                    <a:pt x="663486" y="114465"/>
                  </a:lnTo>
                  <a:lnTo>
                    <a:pt x="613943" y="118122"/>
                  </a:lnTo>
                  <a:lnTo>
                    <a:pt x="564222" y="120637"/>
                  </a:lnTo>
                  <a:lnTo>
                    <a:pt x="514540" y="122224"/>
                  </a:lnTo>
                  <a:lnTo>
                    <a:pt x="465074" y="123088"/>
                  </a:lnTo>
                  <a:lnTo>
                    <a:pt x="416052" y="123444"/>
                  </a:lnTo>
                  <a:lnTo>
                    <a:pt x="393954" y="122707"/>
                  </a:lnTo>
                  <a:lnTo>
                    <a:pt x="371856" y="122682"/>
                  </a:lnTo>
                  <a:lnTo>
                    <a:pt x="314960" y="120688"/>
                  </a:lnTo>
                  <a:lnTo>
                    <a:pt x="258127" y="117729"/>
                  </a:lnTo>
                  <a:lnTo>
                    <a:pt x="201371" y="113436"/>
                  </a:lnTo>
                  <a:lnTo>
                    <a:pt x="144780" y="107442"/>
                  </a:lnTo>
                  <a:lnTo>
                    <a:pt x="129540" y="105156"/>
                  </a:lnTo>
                  <a:lnTo>
                    <a:pt x="130302" y="105156"/>
                  </a:lnTo>
                  <a:lnTo>
                    <a:pt x="129540" y="105041"/>
                  </a:lnTo>
                  <a:lnTo>
                    <a:pt x="68148" y="94335"/>
                  </a:lnTo>
                  <a:lnTo>
                    <a:pt x="22098" y="80010"/>
                  </a:lnTo>
                  <a:lnTo>
                    <a:pt x="16764" y="76962"/>
                  </a:lnTo>
                  <a:lnTo>
                    <a:pt x="16764" y="77724"/>
                  </a:lnTo>
                  <a:lnTo>
                    <a:pt x="11430" y="74676"/>
                  </a:lnTo>
                  <a:lnTo>
                    <a:pt x="12192" y="74676"/>
                  </a:lnTo>
                  <a:lnTo>
                    <a:pt x="8382" y="71628"/>
                  </a:lnTo>
                  <a:lnTo>
                    <a:pt x="6083" y="69342"/>
                  </a:lnTo>
                  <a:lnTo>
                    <a:pt x="3810" y="66294"/>
                  </a:lnTo>
                  <a:lnTo>
                    <a:pt x="4572" y="66294"/>
                  </a:lnTo>
                  <a:lnTo>
                    <a:pt x="3810" y="64770"/>
                  </a:lnTo>
                  <a:lnTo>
                    <a:pt x="3810" y="63246"/>
                  </a:lnTo>
                  <a:lnTo>
                    <a:pt x="3810" y="62484"/>
                  </a:lnTo>
                  <a:lnTo>
                    <a:pt x="4572" y="60960"/>
                  </a:lnTo>
                  <a:lnTo>
                    <a:pt x="3810" y="61722"/>
                  </a:lnTo>
                  <a:lnTo>
                    <a:pt x="5334" y="59690"/>
                  </a:lnTo>
                  <a:lnTo>
                    <a:pt x="6096" y="58674"/>
                  </a:lnTo>
                  <a:lnTo>
                    <a:pt x="5334" y="58674"/>
                  </a:lnTo>
                  <a:lnTo>
                    <a:pt x="8382" y="55626"/>
                  </a:lnTo>
                  <a:lnTo>
                    <a:pt x="11430" y="53187"/>
                  </a:lnTo>
                  <a:lnTo>
                    <a:pt x="12192" y="52578"/>
                  </a:lnTo>
                  <a:lnTo>
                    <a:pt x="11430" y="52578"/>
                  </a:lnTo>
                  <a:lnTo>
                    <a:pt x="16764" y="50292"/>
                  </a:lnTo>
                  <a:lnTo>
                    <a:pt x="22098" y="47244"/>
                  </a:lnTo>
                  <a:lnTo>
                    <a:pt x="65595" y="34074"/>
                  </a:lnTo>
                  <a:lnTo>
                    <a:pt x="113385" y="24409"/>
                  </a:lnTo>
                  <a:lnTo>
                    <a:pt x="163512" y="17538"/>
                  </a:lnTo>
                  <a:lnTo>
                    <a:pt x="214058" y="12788"/>
                  </a:lnTo>
                  <a:lnTo>
                    <a:pt x="263067" y="9461"/>
                  </a:lnTo>
                  <a:lnTo>
                    <a:pt x="308610" y="6858"/>
                  </a:lnTo>
                  <a:lnTo>
                    <a:pt x="349758" y="5334"/>
                  </a:lnTo>
                  <a:lnTo>
                    <a:pt x="393192" y="4533"/>
                  </a:lnTo>
                  <a:lnTo>
                    <a:pt x="438150" y="4216"/>
                  </a:lnTo>
                  <a:lnTo>
                    <a:pt x="465467" y="4318"/>
                  </a:lnTo>
                  <a:lnTo>
                    <a:pt x="548627" y="5969"/>
                  </a:lnTo>
                  <a:lnTo>
                    <a:pt x="598652" y="8280"/>
                  </a:lnTo>
                  <a:lnTo>
                    <a:pt x="648462" y="11658"/>
                  </a:lnTo>
                  <a:lnTo>
                    <a:pt x="697890" y="16230"/>
                  </a:lnTo>
                  <a:lnTo>
                    <a:pt x="746760" y="22098"/>
                  </a:lnTo>
                  <a:lnTo>
                    <a:pt x="774954" y="26670"/>
                  </a:lnTo>
                  <a:lnTo>
                    <a:pt x="774192" y="26670"/>
                  </a:lnTo>
                  <a:lnTo>
                    <a:pt x="774954" y="26809"/>
                  </a:lnTo>
                  <a:lnTo>
                    <a:pt x="787146" y="28956"/>
                  </a:lnTo>
                  <a:lnTo>
                    <a:pt x="799338" y="31242"/>
                  </a:lnTo>
                  <a:lnTo>
                    <a:pt x="810768" y="33528"/>
                  </a:lnTo>
                  <a:lnTo>
                    <a:pt x="821436" y="36576"/>
                  </a:lnTo>
                  <a:lnTo>
                    <a:pt x="831342" y="38862"/>
                  </a:lnTo>
                  <a:lnTo>
                    <a:pt x="830580" y="38862"/>
                  </a:lnTo>
                  <a:lnTo>
                    <a:pt x="831342" y="39116"/>
                  </a:lnTo>
                  <a:lnTo>
                    <a:pt x="839724" y="41910"/>
                  </a:lnTo>
                  <a:lnTo>
                    <a:pt x="847344" y="44196"/>
                  </a:lnTo>
                  <a:lnTo>
                    <a:pt x="854202" y="47244"/>
                  </a:lnTo>
                  <a:lnTo>
                    <a:pt x="860298" y="50292"/>
                  </a:lnTo>
                  <a:lnTo>
                    <a:pt x="859536" y="50292"/>
                  </a:lnTo>
                  <a:lnTo>
                    <a:pt x="860298" y="50622"/>
                  </a:lnTo>
                  <a:lnTo>
                    <a:pt x="864870" y="52578"/>
                  </a:lnTo>
                  <a:lnTo>
                    <a:pt x="864108" y="52578"/>
                  </a:lnTo>
                  <a:lnTo>
                    <a:pt x="864870" y="53187"/>
                  </a:lnTo>
                  <a:lnTo>
                    <a:pt x="867918" y="55626"/>
                  </a:lnTo>
                  <a:lnTo>
                    <a:pt x="870966" y="58674"/>
                  </a:lnTo>
                  <a:lnTo>
                    <a:pt x="872490" y="61722"/>
                  </a:lnTo>
                  <a:lnTo>
                    <a:pt x="872490" y="55384"/>
                  </a:lnTo>
                  <a:lnTo>
                    <a:pt x="820762" y="32169"/>
                  </a:lnTo>
                  <a:lnTo>
                    <a:pt x="761238" y="20574"/>
                  </a:lnTo>
                  <a:lnTo>
                    <a:pt x="682129" y="10718"/>
                  </a:lnTo>
                  <a:lnTo>
                    <a:pt x="632434" y="6629"/>
                  </a:lnTo>
                  <a:lnTo>
                    <a:pt x="582587" y="3670"/>
                  </a:lnTo>
                  <a:lnTo>
                    <a:pt x="532752" y="1739"/>
                  </a:lnTo>
                  <a:lnTo>
                    <a:pt x="483108" y="762"/>
                  </a:lnTo>
                  <a:lnTo>
                    <a:pt x="460248" y="736"/>
                  </a:lnTo>
                  <a:lnTo>
                    <a:pt x="438150" y="0"/>
                  </a:lnTo>
                  <a:lnTo>
                    <a:pt x="415290" y="0"/>
                  </a:lnTo>
                  <a:lnTo>
                    <a:pt x="393192" y="762"/>
                  </a:lnTo>
                  <a:lnTo>
                    <a:pt x="343535" y="1727"/>
                  </a:lnTo>
                  <a:lnTo>
                    <a:pt x="293700" y="3644"/>
                  </a:lnTo>
                  <a:lnTo>
                    <a:pt x="243459" y="6642"/>
                  </a:lnTo>
                  <a:lnTo>
                    <a:pt x="194157" y="10706"/>
                  </a:lnTo>
                  <a:lnTo>
                    <a:pt x="144780" y="16002"/>
                  </a:lnTo>
                  <a:lnTo>
                    <a:pt x="88658" y="25158"/>
                  </a:lnTo>
                  <a:lnTo>
                    <a:pt x="28663" y="40246"/>
                  </a:lnTo>
                  <a:lnTo>
                    <a:pt x="762" y="60198"/>
                  </a:lnTo>
                  <a:lnTo>
                    <a:pt x="0" y="61722"/>
                  </a:lnTo>
                  <a:lnTo>
                    <a:pt x="0" y="64008"/>
                  </a:lnTo>
                  <a:lnTo>
                    <a:pt x="0" y="65532"/>
                  </a:lnTo>
                  <a:lnTo>
                    <a:pt x="0" y="310896"/>
                  </a:lnTo>
                  <a:lnTo>
                    <a:pt x="762" y="313182"/>
                  </a:lnTo>
                  <a:lnTo>
                    <a:pt x="2286" y="316992"/>
                  </a:lnTo>
                  <a:lnTo>
                    <a:pt x="3810" y="317792"/>
                  </a:lnTo>
                  <a:lnTo>
                    <a:pt x="5334" y="318592"/>
                  </a:lnTo>
                  <a:lnTo>
                    <a:pt x="11430" y="321767"/>
                  </a:lnTo>
                  <a:lnTo>
                    <a:pt x="32880" y="332981"/>
                  </a:lnTo>
                  <a:lnTo>
                    <a:pt x="75577" y="345440"/>
                  </a:lnTo>
                  <a:lnTo>
                    <a:pt x="127076" y="354850"/>
                  </a:lnTo>
                  <a:lnTo>
                    <a:pt x="184124" y="361645"/>
                  </a:lnTo>
                  <a:lnTo>
                    <a:pt x="243852" y="366331"/>
                  </a:lnTo>
                  <a:lnTo>
                    <a:pt x="301790" y="369277"/>
                  </a:lnTo>
                  <a:lnTo>
                    <a:pt x="355854" y="371017"/>
                  </a:lnTo>
                  <a:lnTo>
                    <a:pt x="402399" y="371970"/>
                  </a:lnTo>
                  <a:lnTo>
                    <a:pt x="438150" y="372618"/>
                  </a:lnTo>
                  <a:lnTo>
                    <a:pt x="461010" y="372592"/>
                  </a:lnTo>
                  <a:lnTo>
                    <a:pt x="483108" y="371856"/>
                  </a:lnTo>
                  <a:lnTo>
                    <a:pt x="512965" y="371398"/>
                  </a:lnTo>
                  <a:lnTo>
                    <a:pt x="561936" y="369811"/>
                  </a:lnTo>
                  <a:lnTo>
                    <a:pt x="623214" y="366623"/>
                  </a:lnTo>
                  <a:lnTo>
                    <a:pt x="690003" y="361403"/>
                  </a:lnTo>
                  <a:lnTo>
                    <a:pt x="755497" y="353669"/>
                  </a:lnTo>
                  <a:lnTo>
                    <a:pt x="812914" y="342976"/>
                  </a:lnTo>
                  <a:lnTo>
                    <a:pt x="855446" y="328879"/>
                  </a:lnTo>
                  <a:lnTo>
                    <a:pt x="864870" y="320751"/>
                  </a:lnTo>
                  <a:lnTo>
                    <a:pt x="870966" y="315506"/>
                  </a:lnTo>
                  <a:lnTo>
                    <a:pt x="872490" y="314185"/>
                  </a:lnTo>
                  <a:lnTo>
                    <a:pt x="876300" y="310896"/>
                  </a:lnTo>
                  <a:lnTo>
                    <a:pt x="876300" y="65532"/>
                  </a:lnTo>
                  <a:lnTo>
                    <a:pt x="876300" y="64008"/>
                  </a:lnTo>
                  <a:lnTo>
                    <a:pt x="876300" y="61722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92022" y="2893567"/>
            <a:ext cx="9715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5" dirty="0">
                <a:latin typeface="Arial MT"/>
                <a:cs typeface="Arial MT"/>
              </a:rPr>
              <a:t>A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25246" y="3170667"/>
            <a:ext cx="876300" cy="372110"/>
            <a:chOff x="825246" y="3170667"/>
            <a:chExt cx="876300" cy="37211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6770" y="3172967"/>
              <a:ext cx="873252" cy="36804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25246" y="3170669"/>
              <a:ext cx="876300" cy="372110"/>
            </a:xfrm>
            <a:custGeom>
              <a:avLst/>
              <a:gdLst/>
              <a:ahLst/>
              <a:cxnLst/>
              <a:rect l="l" t="t" r="r" b="b"/>
              <a:pathLst>
                <a:path w="876300" h="372110">
                  <a:moveTo>
                    <a:pt x="876300" y="61734"/>
                  </a:moveTo>
                  <a:lnTo>
                    <a:pt x="875538" y="59448"/>
                  </a:lnTo>
                  <a:lnTo>
                    <a:pt x="874014" y="55638"/>
                  </a:lnTo>
                  <a:lnTo>
                    <a:pt x="872490" y="54114"/>
                  </a:lnTo>
                  <a:lnTo>
                    <a:pt x="872490" y="60972"/>
                  </a:lnTo>
                  <a:lnTo>
                    <a:pt x="871728" y="60972"/>
                  </a:lnTo>
                  <a:lnTo>
                    <a:pt x="872490" y="62496"/>
                  </a:lnTo>
                  <a:lnTo>
                    <a:pt x="872490" y="63258"/>
                  </a:lnTo>
                  <a:lnTo>
                    <a:pt x="872490" y="64020"/>
                  </a:lnTo>
                  <a:lnTo>
                    <a:pt x="871728" y="65544"/>
                  </a:lnTo>
                  <a:lnTo>
                    <a:pt x="872490" y="65544"/>
                  </a:lnTo>
                  <a:lnTo>
                    <a:pt x="872490" y="71831"/>
                  </a:lnTo>
                  <a:lnTo>
                    <a:pt x="872490" y="310146"/>
                  </a:lnTo>
                  <a:lnTo>
                    <a:pt x="871728" y="311670"/>
                  </a:lnTo>
                  <a:lnTo>
                    <a:pt x="872490" y="310908"/>
                  </a:lnTo>
                  <a:lnTo>
                    <a:pt x="870204" y="314718"/>
                  </a:lnTo>
                  <a:lnTo>
                    <a:pt x="867918" y="317004"/>
                  </a:lnTo>
                  <a:lnTo>
                    <a:pt x="864108" y="320052"/>
                  </a:lnTo>
                  <a:lnTo>
                    <a:pt x="864870" y="320052"/>
                  </a:lnTo>
                  <a:lnTo>
                    <a:pt x="859536" y="322338"/>
                  </a:lnTo>
                  <a:lnTo>
                    <a:pt x="860298" y="322338"/>
                  </a:lnTo>
                  <a:lnTo>
                    <a:pt x="854202" y="325386"/>
                  </a:lnTo>
                  <a:lnTo>
                    <a:pt x="803681" y="340499"/>
                  </a:lnTo>
                  <a:lnTo>
                    <a:pt x="774192" y="345960"/>
                  </a:lnTo>
                  <a:lnTo>
                    <a:pt x="774954" y="345960"/>
                  </a:lnTo>
                  <a:lnTo>
                    <a:pt x="712622" y="354812"/>
                  </a:lnTo>
                  <a:lnTo>
                    <a:pt x="663460" y="359841"/>
                  </a:lnTo>
                  <a:lnTo>
                    <a:pt x="613918" y="363524"/>
                  </a:lnTo>
                  <a:lnTo>
                    <a:pt x="564222" y="366026"/>
                  </a:lnTo>
                  <a:lnTo>
                    <a:pt x="514540" y="367499"/>
                  </a:lnTo>
                  <a:lnTo>
                    <a:pt x="467220" y="368096"/>
                  </a:lnTo>
                  <a:lnTo>
                    <a:pt x="371856" y="368058"/>
                  </a:lnTo>
                  <a:lnTo>
                    <a:pt x="314960" y="366064"/>
                  </a:lnTo>
                  <a:lnTo>
                    <a:pt x="258127" y="363105"/>
                  </a:lnTo>
                  <a:lnTo>
                    <a:pt x="201371" y="358813"/>
                  </a:lnTo>
                  <a:lnTo>
                    <a:pt x="144780" y="352818"/>
                  </a:lnTo>
                  <a:lnTo>
                    <a:pt x="129540" y="350532"/>
                  </a:lnTo>
                  <a:lnTo>
                    <a:pt x="130302" y="350532"/>
                  </a:lnTo>
                  <a:lnTo>
                    <a:pt x="129540" y="350418"/>
                  </a:lnTo>
                  <a:lnTo>
                    <a:pt x="91744" y="344131"/>
                  </a:lnTo>
                  <a:lnTo>
                    <a:pt x="39077" y="331774"/>
                  </a:lnTo>
                  <a:lnTo>
                    <a:pt x="11430" y="320052"/>
                  </a:lnTo>
                  <a:lnTo>
                    <a:pt x="12192" y="320052"/>
                  </a:lnTo>
                  <a:lnTo>
                    <a:pt x="8382" y="317004"/>
                  </a:lnTo>
                  <a:lnTo>
                    <a:pt x="6096" y="314718"/>
                  </a:lnTo>
                  <a:lnTo>
                    <a:pt x="3810" y="310908"/>
                  </a:lnTo>
                  <a:lnTo>
                    <a:pt x="4572" y="311670"/>
                  </a:lnTo>
                  <a:lnTo>
                    <a:pt x="3810" y="310146"/>
                  </a:lnTo>
                  <a:lnTo>
                    <a:pt x="3810" y="71831"/>
                  </a:lnTo>
                  <a:lnTo>
                    <a:pt x="5334" y="72783"/>
                  </a:lnTo>
                  <a:lnTo>
                    <a:pt x="11430" y="76581"/>
                  </a:lnTo>
                  <a:lnTo>
                    <a:pt x="55854" y="94983"/>
                  </a:lnTo>
                  <a:lnTo>
                    <a:pt x="115062" y="106692"/>
                  </a:lnTo>
                  <a:lnTo>
                    <a:pt x="144780" y="110502"/>
                  </a:lnTo>
                  <a:lnTo>
                    <a:pt x="194144" y="115874"/>
                  </a:lnTo>
                  <a:lnTo>
                    <a:pt x="243840" y="120103"/>
                  </a:lnTo>
                  <a:lnTo>
                    <a:pt x="293712" y="123253"/>
                  </a:lnTo>
                  <a:lnTo>
                    <a:pt x="343547" y="125374"/>
                  </a:lnTo>
                  <a:lnTo>
                    <a:pt x="393192" y="126504"/>
                  </a:lnTo>
                  <a:lnTo>
                    <a:pt x="483108" y="126504"/>
                  </a:lnTo>
                  <a:lnTo>
                    <a:pt x="532879" y="125044"/>
                  </a:lnTo>
                  <a:lnTo>
                    <a:pt x="582650" y="122986"/>
                  </a:lnTo>
                  <a:lnTo>
                    <a:pt x="632371" y="120053"/>
                  </a:lnTo>
                  <a:lnTo>
                    <a:pt x="682002" y="115989"/>
                  </a:lnTo>
                  <a:lnTo>
                    <a:pt x="731520" y="110502"/>
                  </a:lnTo>
                  <a:lnTo>
                    <a:pt x="746760" y="108978"/>
                  </a:lnTo>
                  <a:lnTo>
                    <a:pt x="787869" y="102006"/>
                  </a:lnTo>
                  <a:lnTo>
                    <a:pt x="851585" y="84861"/>
                  </a:lnTo>
                  <a:lnTo>
                    <a:pt x="864870" y="76581"/>
                  </a:lnTo>
                  <a:lnTo>
                    <a:pt x="870966" y="72783"/>
                  </a:lnTo>
                  <a:lnTo>
                    <a:pt x="872490" y="71831"/>
                  </a:lnTo>
                  <a:lnTo>
                    <a:pt x="872490" y="65544"/>
                  </a:lnTo>
                  <a:lnTo>
                    <a:pt x="870204" y="68592"/>
                  </a:lnTo>
                  <a:lnTo>
                    <a:pt x="870966" y="68592"/>
                  </a:lnTo>
                  <a:lnTo>
                    <a:pt x="867918" y="71640"/>
                  </a:lnTo>
                  <a:lnTo>
                    <a:pt x="867918" y="70878"/>
                  </a:lnTo>
                  <a:lnTo>
                    <a:pt x="864108" y="73926"/>
                  </a:lnTo>
                  <a:lnTo>
                    <a:pt x="864870" y="73926"/>
                  </a:lnTo>
                  <a:lnTo>
                    <a:pt x="859536" y="76974"/>
                  </a:lnTo>
                  <a:lnTo>
                    <a:pt x="860298" y="76974"/>
                  </a:lnTo>
                  <a:lnTo>
                    <a:pt x="854202" y="80022"/>
                  </a:lnTo>
                  <a:lnTo>
                    <a:pt x="804532" y="94703"/>
                  </a:lnTo>
                  <a:lnTo>
                    <a:pt x="774192" y="100596"/>
                  </a:lnTo>
                  <a:lnTo>
                    <a:pt x="774954" y="100596"/>
                  </a:lnTo>
                  <a:lnTo>
                    <a:pt x="712177" y="109016"/>
                  </a:lnTo>
                  <a:lnTo>
                    <a:pt x="662990" y="113842"/>
                  </a:lnTo>
                  <a:lnTo>
                    <a:pt x="613702" y="117513"/>
                  </a:lnTo>
                  <a:lnTo>
                    <a:pt x="564324" y="120103"/>
                  </a:lnTo>
                  <a:lnTo>
                    <a:pt x="514908" y="121767"/>
                  </a:lnTo>
                  <a:lnTo>
                    <a:pt x="465467" y="122593"/>
                  </a:lnTo>
                  <a:lnTo>
                    <a:pt x="393954" y="122694"/>
                  </a:lnTo>
                  <a:lnTo>
                    <a:pt x="393192" y="122669"/>
                  </a:lnTo>
                  <a:lnTo>
                    <a:pt x="371856" y="121932"/>
                  </a:lnTo>
                  <a:lnTo>
                    <a:pt x="315480" y="120548"/>
                  </a:lnTo>
                  <a:lnTo>
                    <a:pt x="258178" y="117360"/>
                  </a:lnTo>
                  <a:lnTo>
                    <a:pt x="200926" y="112649"/>
                  </a:lnTo>
                  <a:lnTo>
                    <a:pt x="144780" y="106692"/>
                  </a:lnTo>
                  <a:lnTo>
                    <a:pt x="129540" y="105168"/>
                  </a:lnTo>
                  <a:lnTo>
                    <a:pt x="130302" y="105168"/>
                  </a:lnTo>
                  <a:lnTo>
                    <a:pt x="129540" y="105054"/>
                  </a:lnTo>
                  <a:lnTo>
                    <a:pt x="115824" y="102882"/>
                  </a:lnTo>
                  <a:lnTo>
                    <a:pt x="65189" y="93306"/>
                  </a:lnTo>
                  <a:lnTo>
                    <a:pt x="16764" y="76974"/>
                  </a:lnTo>
                  <a:lnTo>
                    <a:pt x="11430" y="73926"/>
                  </a:lnTo>
                  <a:lnTo>
                    <a:pt x="12192" y="73926"/>
                  </a:lnTo>
                  <a:lnTo>
                    <a:pt x="8382" y="70878"/>
                  </a:lnTo>
                  <a:lnTo>
                    <a:pt x="8382" y="71640"/>
                  </a:lnTo>
                  <a:lnTo>
                    <a:pt x="5334" y="68592"/>
                  </a:lnTo>
                  <a:lnTo>
                    <a:pt x="6096" y="68592"/>
                  </a:lnTo>
                  <a:lnTo>
                    <a:pt x="3810" y="65544"/>
                  </a:lnTo>
                  <a:lnTo>
                    <a:pt x="4572" y="65544"/>
                  </a:lnTo>
                  <a:lnTo>
                    <a:pt x="3810" y="64020"/>
                  </a:lnTo>
                  <a:lnTo>
                    <a:pt x="3810" y="63258"/>
                  </a:lnTo>
                  <a:lnTo>
                    <a:pt x="3810" y="62496"/>
                  </a:lnTo>
                  <a:lnTo>
                    <a:pt x="4572" y="60972"/>
                  </a:lnTo>
                  <a:lnTo>
                    <a:pt x="3810" y="60972"/>
                  </a:lnTo>
                  <a:lnTo>
                    <a:pt x="5334" y="58940"/>
                  </a:lnTo>
                  <a:lnTo>
                    <a:pt x="6096" y="57924"/>
                  </a:lnTo>
                  <a:lnTo>
                    <a:pt x="5334" y="57924"/>
                  </a:lnTo>
                  <a:lnTo>
                    <a:pt x="8382" y="54876"/>
                  </a:lnTo>
                  <a:lnTo>
                    <a:pt x="8382" y="55638"/>
                  </a:lnTo>
                  <a:lnTo>
                    <a:pt x="11430" y="53200"/>
                  </a:lnTo>
                  <a:lnTo>
                    <a:pt x="12192" y="52590"/>
                  </a:lnTo>
                  <a:lnTo>
                    <a:pt x="11430" y="52590"/>
                  </a:lnTo>
                  <a:lnTo>
                    <a:pt x="22098" y="46494"/>
                  </a:lnTo>
                  <a:lnTo>
                    <a:pt x="28956" y="44208"/>
                  </a:lnTo>
                  <a:lnTo>
                    <a:pt x="36576" y="41160"/>
                  </a:lnTo>
                  <a:lnTo>
                    <a:pt x="45720" y="38112"/>
                  </a:lnTo>
                  <a:lnTo>
                    <a:pt x="45720" y="38874"/>
                  </a:lnTo>
                  <a:lnTo>
                    <a:pt x="54864" y="35826"/>
                  </a:lnTo>
                  <a:lnTo>
                    <a:pt x="65532" y="33540"/>
                  </a:lnTo>
                  <a:lnTo>
                    <a:pt x="114122" y="24320"/>
                  </a:lnTo>
                  <a:lnTo>
                    <a:pt x="165303" y="17259"/>
                  </a:lnTo>
                  <a:lnTo>
                    <a:pt x="217855" y="12052"/>
                  </a:lnTo>
                  <a:lnTo>
                    <a:pt x="270598" y="8420"/>
                  </a:lnTo>
                  <a:lnTo>
                    <a:pt x="322326" y="6032"/>
                  </a:lnTo>
                  <a:lnTo>
                    <a:pt x="371856" y="4584"/>
                  </a:lnTo>
                  <a:lnTo>
                    <a:pt x="393192" y="3822"/>
                  </a:lnTo>
                  <a:lnTo>
                    <a:pt x="438150" y="3924"/>
                  </a:lnTo>
                  <a:lnTo>
                    <a:pt x="509701" y="4775"/>
                  </a:lnTo>
                  <a:lnTo>
                    <a:pt x="557479" y="6223"/>
                  </a:lnTo>
                  <a:lnTo>
                    <a:pt x="605307" y="8521"/>
                  </a:lnTo>
                  <a:lnTo>
                    <a:pt x="652957" y="11849"/>
                  </a:lnTo>
                  <a:lnTo>
                    <a:pt x="700189" y="16319"/>
                  </a:lnTo>
                  <a:lnTo>
                    <a:pt x="746760" y="22110"/>
                  </a:lnTo>
                  <a:lnTo>
                    <a:pt x="761238" y="23634"/>
                  </a:lnTo>
                  <a:lnTo>
                    <a:pt x="774954" y="25920"/>
                  </a:lnTo>
                  <a:lnTo>
                    <a:pt x="774192" y="25920"/>
                  </a:lnTo>
                  <a:lnTo>
                    <a:pt x="774954" y="26060"/>
                  </a:lnTo>
                  <a:lnTo>
                    <a:pt x="787146" y="28206"/>
                  </a:lnTo>
                  <a:lnTo>
                    <a:pt x="799338" y="30492"/>
                  </a:lnTo>
                  <a:lnTo>
                    <a:pt x="810768" y="33540"/>
                  </a:lnTo>
                  <a:lnTo>
                    <a:pt x="821436" y="35826"/>
                  </a:lnTo>
                  <a:lnTo>
                    <a:pt x="830580" y="38646"/>
                  </a:lnTo>
                  <a:lnTo>
                    <a:pt x="831342" y="38874"/>
                  </a:lnTo>
                  <a:lnTo>
                    <a:pt x="830580" y="38112"/>
                  </a:lnTo>
                  <a:lnTo>
                    <a:pt x="839724" y="41160"/>
                  </a:lnTo>
                  <a:lnTo>
                    <a:pt x="847344" y="44208"/>
                  </a:lnTo>
                  <a:lnTo>
                    <a:pt x="854202" y="46494"/>
                  </a:lnTo>
                  <a:lnTo>
                    <a:pt x="860298" y="49542"/>
                  </a:lnTo>
                  <a:lnTo>
                    <a:pt x="859536" y="49542"/>
                  </a:lnTo>
                  <a:lnTo>
                    <a:pt x="860298" y="49987"/>
                  </a:lnTo>
                  <a:lnTo>
                    <a:pt x="864870" y="52590"/>
                  </a:lnTo>
                  <a:lnTo>
                    <a:pt x="864108" y="52590"/>
                  </a:lnTo>
                  <a:lnTo>
                    <a:pt x="864870" y="53200"/>
                  </a:lnTo>
                  <a:lnTo>
                    <a:pt x="867918" y="55638"/>
                  </a:lnTo>
                  <a:lnTo>
                    <a:pt x="867918" y="54876"/>
                  </a:lnTo>
                  <a:lnTo>
                    <a:pt x="870966" y="57924"/>
                  </a:lnTo>
                  <a:lnTo>
                    <a:pt x="870204" y="57924"/>
                  </a:lnTo>
                  <a:lnTo>
                    <a:pt x="870966" y="58940"/>
                  </a:lnTo>
                  <a:lnTo>
                    <a:pt x="872490" y="60972"/>
                  </a:lnTo>
                  <a:lnTo>
                    <a:pt x="872490" y="54114"/>
                  </a:lnTo>
                  <a:lnTo>
                    <a:pt x="798779" y="27089"/>
                  </a:lnTo>
                  <a:lnTo>
                    <a:pt x="744931" y="17513"/>
                  </a:lnTo>
                  <a:lnTo>
                    <a:pt x="688987" y="10934"/>
                  </a:lnTo>
                  <a:lnTo>
                    <a:pt x="632688" y="6578"/>
                  </a:lnTo>
                  <a:lnTo>
                    <a:pt x="577710" y="3708"/>
                  </a:lnTo>
                  <a:lnTo>
                    <a:pt x="525780" y="1536"/>
                  </a:lnTo>
                  <a:lnTo>
                    <a:pt x="483108" y="12"/>
                  </a:lnTo>
                  <a:lnTo>
                    <a:pt x="409829" y="0"/>
                  </a:lnTo>
                  <a:lnTo>
                    <a:pt x="364096" y="850"/>
                  </a:lnTo>
                  <a:lnTo>
                    <a:pt x="306222" y="2908"/>
                  </a:lnTo>
                  <a:lnTo>
                    <a:pt x="241490" y="6565"/>
                  </a:lnTo>
                  <a:lnTo>
                    <a:pt x="175183" y="12192"/>
                  </a:lnTo>
                  <a:lnTo>
                    <a:pt x="112598" y="20154"/>
                  </a:lnTo>
                  <a:lnTo>
                    <a:pt x="59016" y="30810"/>
                  </a:lnTo>
                  <a:lnTo>
                    <a:pt x="19723" y="44551"/>
                  </a:lnTo>
                  <a:lnTo>
                    <a:pt x="0" y="61734"/>
                  </a:lnTo>
                  <a:lnTo>
                    <a:pt x="0" y="63258"/>
                  </a:lnTo>
                  <a:lnTo>
                    <a:pt x="0" y="65544"/>
                  </a:lnTo>
                  <a:lnTo>
                    <a:pt x="0" y="310908"/>
                  </a:lnTo>
                  <a:lnTo>
                    <a:pt x="762" y="313194"/>
                  </a:lnTo>
                  <a:lnTo>
                    <a:pt x="2286" y="316242"/>
                  </a:lnTo>
                  <a:lnTo>
                    <a:pt x="3810" y="317131"/>
                  </a:lnTo>
                  <a:lnTo>
                    <a:pt x="5334" y="318008"/>
                  </a:lnTo>
                  <a:lnTo>
                    <a:pt x="11430" y="321538"/>
                  </a:lnTo>
                  <a:lnTo>
                    <a:pt x="75971" y="345363"/>
                  </a:lnTo>
                  <a:lnTo>
                    <a:pt x="129540" y="354520"/>
                  </a:lnTo>
                  <a:lnTo>
                    <a:pt x="185153" y="360972"/>
                  </a:lnTo>
                  <a:lnTo>
                    <a:pt x="233794" y="365023"/>
                  </a:lnTo>
                  <a:lnTo>
                    <a:pt x="268224" y="367296"/>
                  </a:lnTo>
                  <a:lnTo>
                    <a:pt x="288036" y="368820"/>
                  </a:lnTo>
                  <a:lnTo>
                    <a:pt x="361251" y="371157"/>
                  </a:lnTo>
                  <a:lnTo>
                    <a:pt x="409829" y="371957"/>
                  </a:lnTo>
                  <a:lnTo>
                    <a:pt x="467220" y="372097"/>
                  </a:lnTo>
                  <a:lnTo>
                    <a:pt x="520357" y="371246"/>
                  </a:lnTo>
                  <a:lnTo>
                    <a:pt x="573443" y="369392"/>
                  </a:lnTo>
                  <a:lnTo>
                    <a:pt x="626402" y="366395"/>
                  </a:lnTo>
                  <a:lnTo>
                    <a:pt x="679119" y="362191"/>
                  </a:lnTo>
                  <a:lnTo>
                    <a:pt x="731520" y="356628"/>
                  </a:lnTo>
                  <a:lnTo>
                    <a:pt x="774954" y="349770"/>
                  </a:lnTo>
                  <a:lnTo>
                    <a:pt x="817333" y="341299"/>
                  </a:lnTo>
                  <a:lnTo>
                    <a:pt x="855827" y="328866"/>
                  </a:lnTo>
                  <a:lnTo>
                    <a:pt x="860298" y="326263"/>
                  </a:lnTo>
                  <a:lnTo>
                    <a:pt x="864870" y="323608"/>
                  </a:lnTo>
                  <a:lnTo>
                    <a:pt x="870966" y="320052"/>
                  </a:lnTo>
                  <a:lnTo>
                    <a:pt x="872490" y="318147"/>
                  </a:lnTo>
                  <a:lnTo>
                    <a:pt x="874014" y="316242"/>
                  </a:lnTo>
                  <a:lnTo>
                    <a:pt x="875538" y="313194"/>
                  </a:lnTo>
                  <a:lnTo>
                    <a:pt x="876300" y="310908"/>
                  </a:lnTo>
                  <a:lnTo>
                    <a:pt x="876300" y="65544"/>
                  </a:lnTo>
                  <a:lnTo>
                    <a:pt x="876300" y="63258"/>
                  </a:lnTo>
                  <a:lnTo>
                    <a:pt x="876300" y="61734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198117" y="3307333"/>
            <a:ext cx="9715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5" dirty="0">
                <a:latin typeface="Arial MT"/>
                <a:cs typeface="Arial MT"/>
              </a:rPr>
              <a:t>B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25246" y="3583685"/>
            <a:ext cx="876300" cy="372745"/>
            <a:chOff x="825246" y="3583685"/>
            <a:chExt cx="876300" cy="372745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6770" y="3586733"/>
              <a:ext cx="873252" cy="36728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825246" y="3583698"/>
              <a:ext cx="876300" cy="372745"/>
            </a:xfrm>
            <a:custGeom>
              <a:avLst/>
              <a:gdLst/>
              <a:ahLst/>
              <a:cxnLst/>
              <a:rect l="l" t="t" r="r" b="b"/>
              <a:pathLst>
                <a:path w="876300" h="372745">
                  <a:moveTo>
                    <a:pt x="876300" y="61722"/>
                  </a:moveTo>
                  <a:lnTo>
                    <a:pt x="875538" y="59436"/>
                  </a:lnTo>
                  <a:lnTo>
                    <a:pt x="874014" y="56388"/>
                  </a:lnTo>
                  <a:lnTo>
                    <a:pt x="872490" y="55384"/>
                  </a:lnTo>
                  <a:lnTo>
                    <a:pt x="872490" y="61722"/>
                  </a:lnTo>
                  <a:lnTo>
                    <a:pt x="871728" y="60960"/>
                  </a:lnTo>
                  <a:lnTo>
                    <a:pt x="872490" y="62484"/>
                  </a:lnTo>
                  <a:lnTo>
                    <a:pt x="872490" y="63246"/>
                  </a:lnTo>
                  <a:lnTo>
                    <a:pt x="872490" y="64770"/>
                  </a:lnTo>
                  <a:lnTo>
                    <a:pt x="871728" y="66294"/>
                  </a:lnTo>
                  <a:lnTo>
                    <a:pt x="872490" y="65532"/>
                  </a:lnTo>
                  <a:lnTo>
                    <a:pt x="872490" y="71894"/>
                  </a:lnTo>
                  <a:lnTo>
                    <a:pt x="872490" y="310134"/>
                  </a:lnTo>
                  <a:lnTo>
                    <a:pt x="871728" y="311658"/>
                  </a:lnTo>
                  <a:lnTo>
                    <a:pt x="872490" y="311658"/>
                  </a:lnTo>
                  <a:lnTo>
                    <a:pt x="870204" y="314706"/>
                  </a:lnTo>
                  <a:lnTo>
                    <a:pt x="870966" y="313944"/>
                  </a:lnTo>
                  <a:lnTo>
                    <a:pt x="867918" y="317754"/>
                  </a:lnTo>
                  <a:lnTo>
                    <a:pt x="867918" y="316992"/>
                  </a:lnTo>
                  <a:lnTo>
                    <a:pt x="864108" y="320040"/>
                  </a:lnTo>
                  <a:lnTo>
                    <a:pt x="864870" y="320040"/>
                  </a:lnTo>
                  <a:lnTo>
                    <a:pt x="859536" y="323088"/>
                  </a:lnTo>
                  <a:lnTo>
                    <a:pt x="860298" y="323088"/>
                  </a:lnTo>
                  <a:lnTo>
                    <a:pt x="854202" y="326136"/>
                  </a:lnTo>
                  <a:lnTo>
                    <a:pt x="804176" y="340880"/>
                  </a:lnTo>
                  <a:lnTo>
                    <a:pt x="774192" y="346710"/>
                  </a:lnTo>
                  <a:lnTo>
                    <a:pt x="774954" y="346710"/>
                  </a:lnTo>
                  <a:lnTo>
                    <a:pt x="712177" y="355092"/>
                  </a:lnTo>
                  <a:lnTo>
                    <a:pt x="662990" y="359905"/>
                  </a:lnTo>
                  <a:lnTo>
                    <a:pt x="613689" y="363537"/>
                  </a:lnTo>
                  <a:lnTo>
                    <a:pt x="564324" y="366115"/>
                  </a:lnTo>
                  <a:lnTo>
                    <a:pt x="514896" y="367779"/>
                  </a:lnTo>
                  <a:lnTo>
                    <a:pt x="465467" y="368630"/>
                  </a:lnTo>
                  <a:lnTo>
                    <a:pt x="393954" y="368808"/>
                  </a:lnTo>
                  <a:lnTo>
                    <a:pt x="393192" y="368769"/>
                  </a:lnTo>
                  <a:lnTo>
                    <a:pt x="314871" y="366115"/>
                  </a:lnTo>
                  <a:lnTo>
                    <a:pt x="258127" y="363232"/>
                  </a:lnTo>
                  <a:lnTo>
                    <a:pt x="201460" y="358940"/>
                  </a:lnTo>
                  <a:lnTo>
                    <a:pt x="144780" y="352806"/>
                  </a:lnTo>
                  <a:lnTo>
                    <a:pt x="129540" y="350520"/>
                  </a:lnTo>
                  <a:lnTo>
                    <a:pt x="130302" y="350520"/>
                  </a:lnTo>
                  <a:lnTo>
                    <a:pt x="129540" y="350431"/>
                  </a:lnTo>
                  <a:lnTo>
                    <a:pt x="91694" y="344830"/>
                  </a:lnTo>
                  <a:lnTo>
                    <a:pt x="39331" y="332155"/>
                  </a:lnTo>
                  <a:lnTo>
                    <a:pt x="11430" y="320040"/>
                  </a:lnTo>
                  <a:lnTo>
                    <a:pt x="12192" y="320040"/>
                  </a:lnTo>
                  <a:lnTo>
                    <a:pt x="8382" y="316992"/>
                  </a:lnTo>
                  <a:lnTo>
                    <a:pt x="6096" y="314706"/>
                  </a:lnTo>
                  <a:lnTo>
                    <a:pt x="3810" y="311658"/>
                  </a:lnTo>
                  <a:lnTo>
                    <a:pt x="4572" y="311658"/>
                  </a:lnTo>
                  <a:lnTo>
                    <a:pt x="3810" y="310134"/>
                  </a:lnTo>
                  <a:lnTo>
                    <a:pt x="3810" y="71894"/>
                  </a:lnTo>
                  <a:lnTo>
                    <a:pt x="5334" y="72910"/>
                  </a:lnTo>
                  <a:lnTo>
                    <a:pt x="11430" y="77000"/>
                  </a:lnTo>
                  <a:lnTo>
                    <a:pt x="23088" y="84836"/>
                  </a:lnTo>
                  <a:lnTo>
                    <a:pt x="55410" y="95135"/>
                  </a:lnTo>
                  <a:lnTo>
                    <a:pt x="115824" y="106794"/>
                  </a:lnTo>
                  <a:lnTo>
                    <a:pt x="194284" y="116547"/>
                  </a:lnTo>
                  <a:lnTo>
                    <a:pt x="243916" y="120637"/>
                  </a:lnTo>
                  <a:lnTo>
                    <a:pt x="293624" y="123596"/>
                  </a:lnTo>
                  <a:lnTo>
                    <a:pt x="343395" y="125514"/>
                  </a:lnTo>
                  <a:lnTo>
                    <a:pt x="393192" y="126492"/>
                  </a:lnTo>
                  <a:lnTo>
                    <a:pt x="416052" y="126492"/>
                  </a:lnTo>
                  <a:lnTo>
                    <a:pt x="438150" y="127254"/>
                  </a:lnTo>
                  <a:lnTo>
                    <a:pt x="460248" y="126492"/>
                  </a:lnTo>
                  <a:lnTo>
                    <a:pt x="483108" y="126492"/>
                  </a:lnTo>
                  <a:lnTo>
                    <a:pt x="532752" y="125514"/>
                  </a:lnTo>
                  <a:lnTo>
                    <a:pt x="582587" y="123583"/>
                  </a:lnTo>
                  <a:lnTo>
                    <a:pt x="632434" y="120624"/>
                  </a:lnTo>
                  <a:lnTo>
                    <a:pt x="682129" y="116535"/>
                  </a:lnTo>
                  <a:lnTo>
                    <a:pt x="731520" y="111252"/>
                  </a:lnTo>
                  <a:lnTo>
                    <a:pt x="774954" y="104317"/>
                  </a:lnTo>
                  <a:lnTo>
                    <a:pt x="820877" y="95135"/>
                  </a:lnTo>
                  <a:lnTo>
                    <a:pt x="859536" y="80581"/>
                  </a:lnTo>
                  <a:lnTo>
                    <a:pt x="864870" y="77000"/>
                  </a:lnTo>
                  <a:lnTo>
                    <a:pt x="870966" y="72910"/>
                  </a:lnTo>
                  <a:lnTo>
                    <a:pt x="872490" y="71894"/>
                  </a:lnTo>
                  <a:lnTo>
                    <a:pt x="872490" y="65532"/>
                  </a:lnTo>
                  <a:lnTo>
                    <a:pt x="870204" y="69342"/>
                  </a:lnTo>
                  <a:lnTo>
                    <a:pt x="867918" y="71628"/>
                  </a:lnTo>
                  <a:lnTo>
                    <a:pt x="864108" y="74676"/>
                  </a:lnTo>
                  <a:lnTo>
                    <a:pt x="864870" y="74676"/>
                  </a:lnTo>
                  <a:lnTo>
                    <a:pt x="859536" y="77724"/>
                  </a:lnTo>
                  <a:lnTo>
                    <a:pt x="860298" y="76962"/>
                  </a:lnTo>
                  <a:lnTo>
                    <a:pt x="854202" y="80010"/>
                  </a:lnTo>
                  <a:lnTo>
                    <a:pt x="839038" y="85991"/>
                  </a:lnTo>
                  <a:lnTo>
                    <a:pt x="821334" y="91020"/>
                  </a:lnTo>
                  <a:lnTo>
                    <a:pt x="803300" y="95110"/>
                  </a:lnTo>
                  <a:lnTo>
                    <a:pt x="786930" y="98323"/>
                  </a:lnTo>
                  <a:lnTo>
                    <a:pt x="774192" y="100584"/>
                  </a:lnTo>
                  <a:lnTo>
                    <a:pt x="774954" y="100584"/>
                  </a:lnTo>
                  <a:lnTo>
                    <a:pt x="712812" y="109372"/>
                  </a:lnTo>
                  <a:lnTo>
                    <a:pt x="663638" y="114414"/>
                  </a:lnTo>
                  <a:lnTo>
                    <a:pt x="613994" y="118135"/>
                  </a:lnTo>
                  <a:lnTo>
                    <a:pt x="564134" y="120675"/>
                  </a:lnTo>
                  <a:lnTo>
                    <a:pt x="514337" y="122174"/>
                  </a:lnTo>
                  <a:lnTo>
                    <a:pt x="371856" y="122682"/>
                  </a:lnTo>
                  <a:lnTo>
                    <a:pt x="314960" y="120675"/>
                  </a:lnTo>
                  <a:lnTo>
                    <a:pt x="258127" y="117716"/>
                  </a:lnTo>
                  <a:lnTo>
                    <a:pt x="201371" y="113423"/>
                  </a:lnTo>
                  <a:lnTo>
                    <a:pt x="144780" y="107442"/>
                  </a:lnTo>
                  <a:lnTo>
                    <a:pt x="129540" y="105156"/>
                  </a:lnTo>
                  <a:lnTo>
                    <a:pt x="130302" y="105156"/>
                  </a:lnTo>
                  <a:lnTo>
                    <a:pt x="129540" y="105029"/>
                  </a:lnTo>
                  <a:lnTo>
                    <a:pt x="68135" y="94145"/>
                  </a:lnTo>
                  <a:lnTo>
                    <a:pt x="22098" y="80010"/>
                  </a:lnTo>
                  <a:lnTo>
                    <a:pt x="16764" y="76962"/>
                  </a:lnTo>
                  <a:lnTo>
                    <a:pt x="16764" y="77724"/>
                  </a:lnTo>
                  <a:lnTo>
                    <a:pt x="11430" y="74676"/>
                  </a:lnTo>
                  <a:lnTo>
                    <a:pt x="12192" y="74676"/>
                  </a:lnTo>
                  <a:lnTo>
                    <a:pt x="8382" y="71628"/>
                  </a:lnTo>
                  <a:lnTo>
                    <a:pt x="6096" y="69342"/>
                  </a:lnTo>
                  <a:lnTo>
                    <a:pt x="3810" y="65532"/>
                  </a:lnTo>
                  <a:lnTo>
                    <a:pt x="4572" y="66294"/>
                  </a:lnTo>
                  <a:lnTo>
                    <a:pt x="3810" y="64770"/>
                  </a:lnTo>
                  <a:lnTo>
                    <a:pt x="3810" y="63246"/>
                  </a:lnTo>
                  <a:lnTo>
                    <a:pt x="3810" y="62484"/>
                  </a:lnTo>
                  <a:lnTo>
                    <a:pt x="4572" y="60960"/>
                  </a:lnTo>
                  <a:lnTo>
                    <a:pt x="3810" y="61722"/>
                  </a:lnTo>
                  <a:lnTo>
                    <a:pt x="5334" y="59182"/>
                  </a:lnTo>
                  <a:lnTo>
                    <a:pt x="6096" y="57912"/>
                  </a:lnTo>
                  <a:lnTo>
                    <a:pt x="8382" y="55626"/>
                  </a:lnTo>
                  <a:lnTo>
                    <a:pt x="11430" y="53187"/>
                  </a:lnTo>
                  <a:lnTo>
                    <a:pt x="12192" y="52578"/>
                  </a:lnTo>
                  <a:lnTo>
                    <a:pt x="11430" y="52578"/>
                  </a:lnTo>
                  <a:lnTo>
                    <a:pt x="16764" y="50292"/>
                  </a:lnTo>
                  <a:lnTo>
                    <a:pt x="22098" y="47244"/>
                  </a:lnTo>
                  <a:lnTo>
                    <a:pt x="65595" y="34061"/>
                  </a:lnTo>
                  <a:lnTo>
                    <a:pt x="113385" y="24396"/>
                  </a:lnTo>
                  <a:lnTo>
                    <a:pt x="163512" y="17526"/>
                  </a:lnTo>
                  <a:lnTo>
                    <a:pt x="214058" y="12776"/>
                  </a:lnTo>
                  <a:lnTo>
                    <a:pt x="263067" y="9448"/>
                  </a:lnTo>
                  <a:lnTo>
                    <a:pt x="308610" y="6858"/>
                  </a:lnTo>
                  <a:lnTo>
                    <a:pt x="349758" y="5334"/>
                  </a:lnTo>
                  <a:lnTo>
                    <a:pt x="393192" y="4521"/>
                  </a:lnTo>
                  <a:lnTo>
                    <a:pt x="438150" y="4203"/>
                  </a:lnTo>
                  <a:lnTo>
                    <a:pt x="465467" y="4305"/>
                  </a:lnTo>
                  <a:lnTo>
                    <a:pt x="548627" y="5956"/>
                  </a:lnTo>
                  <a:lnTo>
                    <a:pt x="598652" y="8267"/>
                  </a:lnTo>
                  <a:lnTo>
                    <a:pt x="648462" y="11645"/>
                  </a:lnTo>
                  <a:lnTo>
                    <a:pt x="697890" y="16217"/>
                  </a:lnTo>
                  <a:lnTo>
                    <a:pt x="746760" y="22098"/>
                  </a:lnTo>
                  <a:lnTo>
                    <a:pt x="774954" y="26670"/>
                  </a:lnTo>
                  <a:lnTo>
                    <a:pt x="774192" y="26670"/>
                  </a:lnTo>
                  <a:lnTo>
                    <a:pt x="774954" y="26797"/>
                  </a:lnTo>
                  <a:lnTo>
                    <a:pt x="787146" y="28956"/>
                  </a:lnTo>
                  <a:lnTo>
                    <a:pt x="799338" y="31242"/>
                  </a:lnTo>
                  <a:lnTo>
                    <a:pt x="810768" y="33528"/>
                  </a:lnTo>
                  <a:lnTo>
                    <a:pt x="821436" y="36576"/>
                  </a:lnTo>
                  <a:lnTo>
                    <a:pt x="831342" y="38862"/>
                  </a:lnTo>
                  <a:lnTo>
                    <a:pt x="830580" y="38862"/>
                  </a:lnTo>
                  <a:lnTo>
                    <a:pt x="831342" y="39116"/>
                  </a:lnTo>
                  <a:lnTo>
                    <a:pt x="839724" y="41910"/>
                  </a:lnTo>
                  <a:lnTo>
                    <a:pt x="847344" y="44196"/>
                  </a:lnTo>
                  <a:lnTo>
                    <a:pt x="854202" y="47244"/>
                  </a:lnTo>
                  <a:lnTo>
                    <a:pt x="860298" y="50292"/>
                  </a:lnTo>
                  <a:lnTo>
                    <a:pt x="859536" y="50292"/>
                  </a:lnTo>
                  <a:lnTo>
                    <a:pt x="860298" y="50609"/>
                  </a:lnTo>
                  <a:lnTo>
                    <a:pt x="864870" y="52578"/>
                  </a:lnTo>
                  <a:lnTo>
                    <a:pt x="864108" y="52578"/>
                  </a:lnTo>
                  <a:lnTo>
                    <a:pt x="864870" y="53187"/>
                  </a:lnTo>
                  <a:lnTo>
                    <a:pt x="867918" y="55626"/>
                  </a:lnTo>
                  <a:lnTo>
                    <a:pt x="870204" y="57912"/>
                  </a:lnTo>
                  <a:lnTo>
                    <a:pt x="870966" y="59182"/>
                  </a:lnTo>
                  <a:lnTo>
                    <a:pt x="872490" y="61722"/>
                  </a:lnTo>
                  <a:lnTo>
                    <a:pt x="872490" y="55384"/>
                  </a:lnTo>
                  <a:lnTo>
                    <a:pt x="853236" y="42557"/>
                  </a:lnTo>
                  <a:lnTo>
                    <a:pt x="786726" y="24917"/>
                  </a:lnTo>
                  <a:lnTo>
                    <a:pt x="746760" y="18288"/>
                  </a:lnTo>
                  <a:lnTo>
                    <a:pt x="682129" y="10706"/>
                  </a:lnTo>
                  <a:lnTo>
                    <a:pt x="632434" y="6616"/>
                  </a:lnTo>
                  <a:lnTo>
                    <a:pt x="582587" y="3657"/>
                  </a:lnTo>
                  <a:lnTo>
                    <a:pt x="532752" y="1727"/>
                  </a:lnTo>
                  <a:lnTo>
                    <a:pt x="483108" y="762"/>
                  </a:lnTo>
                  <a:lnTo>
                    <a:pt x="460248" y="762"/>
                  </a:lnTo>
                  <a:lnTo>
                    <a:pt x="438150" y="0"/>
                  </a:lnTo>
                  <a:lnTo>
                    <a:pt x="415290" y="0"/>
                  </a:lnTo>
                  <a:lnTo>
                    <a:pt x="393192" y="762"/>
                  </a:lnTo>
                  <a:lnTo>
                    <a:pt x="343535" y="1714"/>
                  </a:lnTo>
                  <a:lnTo>
                    <a:pt x="293700" y="3632"/>
                  </a:lnTo>
                  <a:lnTo>
                    <a:pt x="243357" y="6642"/>
                  </a:lnTo>
                  <a:lnTo>
                    <a:pt x="194157" y="10693"/>
                  </a:lnTo>
                  <a:lnTo>
                    <a:pt x="144780" y="16002"/>
                  </a:lnTo>
                  <a:lnTo>
                    <a:pt x="88531" y="25120"/>
                  </a:lnTo>
                  <a:lnTo>
                    <a:pt x="28956" y="40284"/>
                  </a:lnTo>
                  <a:lnTo>
                    <a:pt x="0" y="61722"/>
                  </a:lnTo>
                  <a:lnTo>
                    <a:pt x="0" y="64008"/>
                  </a:lnTo>
                  <a:lnTo>
                    <a:pt x="0" y="65532"/>
                  </a:lnTo>
                  <a:lnTo>
                    <a:pt x="0" y="310896"/>
                  </a:lnTo>
                  <a:lnTo>
                    <a:pt x="762" y="313182"/>
                  </a:lnTo>
                  <a:lnTo>
                    <a:pt x="2286" y="316992"/>
                  </a:lnTo>
                  <a:lnTo>
                    <a:pt x="3810" y="317779"/>
                  </a:lnTo>
                  <a:lnTo>
                    <a:pt x="5334" y="318579"/>
                  </a:lnTo>
                  <a:lnTo>
                    <a:pt x="11430" y="321754"/>
                  </a:lnTo>
                  <a:lnTo>
                    <a:pt x="33032" y="333019"/>
                  </a:lnTo>
                  <a:lnTo>
                    <a:pt x="75755" y="345490"/>
                  </a:lnTo>
                  <a:lnTo>
                    <a:pt x="127203" y="354876"/>
                  </a:lnTo>
                  <a:lnTo>
                    <a:pt x="184150" y="361632"/>
                  </a:lnTo>
                  <a:lnTo>
                    <a:pt x="243357" y="366242"/>
                  </a:lnTo>
                  <a:lnTo>
                    <a:pt x="301599" y="369163"/>
                  </a:lnTo>
                  <a:lnTo>
                    <a:pt x="355638" y="370890"/>
                  </a:lnTo>
                  <a:lnTo>
                    <a:pt x="438150" y="372618"/>
                  </a:lnTo>
                  <a:lnTo>
                    <a:pt x="483108" y="372618"/>
                  </a:lnTo>
                  <a:lnTo>
                    <a:pt x="562394" y="369760"/>
                  </a:lnTo>
                  <a:lnTo>
                    <a:pt x="623519" y="366509"/>
                  </a:lnTo>
                  <a:lnTo>
                    <a:pt x="690041" y="361340"/>
                  </a:lnTo>
                  <a:lnTo>
                    <a:pt x="755269" y="353720"/>
                  </a:lnTo>
                  <a:lnTo>
                    <a:pt x="812507" y="343115"/>
                  </a:lnTo>
                  <a:lnTo>
                    <a:pt x="855078" y="329018"/>
                  </a:lnTo>
                  <a:lnTo>
                    <a:pt x="860298" y="324561"/>
                  </a:lnTo>
                  <a:lnTo>
                    <a:pt x="864870" y="320662"/>
                  </a:lnTo>
                  <a:lnTo>
                    <a:pt x="870966" y="315442"/>
                  </a:lnTo>
                  <a:lnTo>
                    <a:pt x="872490" y="314147"/>
                  </a:lnTo>
                  <a:lnTo>
                    <a:pt x="876300" y="310896"/>
                  </a:lnTo>
                  <a:lnTo>
                    <a:pt x="876300" y="65532"/>
                  </a:lnTo>
                  <a:lnTo>
                    <a:pt x="876300" y="64008"/>
                  </a:lnTo>
                  <a:lnTo>
                    <a:pt x="876300" y="61722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198117" y="3720338"/>
            <a:ext cx="10350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5" dirty="0">
                <a:latin typeface="Arial MT"/>
                <a:cs typeface="Arial MT"/>
              </a:rPr>
              <a:t>C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825246" y="3951732"/>
            <a:ext cx="876300" cy="372110"/>
            <a:chOff x="825246" y="3951732"/>
            <a:chExt cx="876300" cy="372110"/>
          </a:xfrm>
        </p:grpSpPr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6770" y="3954018"/>
              <a:ext cx="873252" cy="36804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825246" y="3951732"/>
              <a:ext cx="876300" cy="372110"/>
            </a:xfrm>
            <a:custGeom>
              <a:avLst/>
              <a:gdLst/>
              <a:ahLst/>
              <a:cxnLst/>
              <a:rect l="l" t="t" r="r" b="b"/>
              <a:pathLst>
                <a:path w="876300" h="372110">
                  <a:moveTo>
                    <a:pt x="876300" y="60960"/>
                  </a:moveTo>
                  <a:lnTo>
                    <a:pt x="875538" y="59436"/>
                  </a:lnTo>
                  <a:lnTo>
                    <a:pt x="874014" y="55626"/>
                  </a:lnTo>
                  <a:lnTo>
                    <a:pt x="872490" y="54635"/>
                  </a:lnTo>
                  <a:lnTo>
                    <a:pt x="872490" y="60960"/>
                  </a:lnTo>
                  <a:lnTo>
                    <a:pt x="871728" y="60198"/>
                  </a:lnTo>
                  <a:lnTo>
                    <a:pt x="872490" y="61722"/>
                  </a:lnTo>
                  <a:lnTo>
                    <a:pt x="872490" y="62484"/>
                  </a:lnTo>
                  <a:lnTo>
                    <a:pt x="872490" y="64008"/>
                  </a:lnTo>
                  <a:lnTo>
                    <a:pt x="871728" y="65532"/>
                  </a:lnTo>
                  <a:lnTo>
                    <a:pt x="872490" y="65532"/>
                  </a:lnTo>
                  <a:lnTo>
                    <a:pt x="872490" y="71132"/>
                  </a:lnTo>
                  <a:lnTo>
                    <a:pt x="872490" y="309372"/>
                  </a:lnTo>
                  <a:lnTo>
                    <a:pt x="871728" y="311658"/>
                  </a:lnTo>
                  <a:lnTo>
                    <a:pt x="872490" y="310896"/>
                  </a:lnTo>
                  <a:lnTo>
                    <a:pt x="870204" y="313944"/>
                  </a:lnTo>
                  <a:lnTo>
                    <a:pt x="870966" y="313944"/>
                  </a:lnTo>
                  <a:lnTo>
                    <a:pt x="867918" y="316992"/>
                  </a:lnTo>
                  <a:lnTo>
                    <a:pt x="867918" y="316230"/>
                  </a:lnTo>
                  <a:lnTo>
                    <a:pt x="864108" y="319278"/>
                  </a:lnTo>
                  <a:lnTo>
                    <a:pt x="864870" y="319278"/>
                  </a:lnTo>
                  <a:lnTo>
                    <a:pt x="859536" y="322326"/>
                  </a:lnTo>
                  <a:lnTo>
                    <a:pt x="860298" y="322326"/>
                  </a:lnTo>
                  <a:lnTo>
                    <a:pt x="854202" y="325374"/>
                  </a:lnTo>
                  <a:lnTo>
                    <a:pt x="847344" y="328422"/>
                  </a:lnTo>
                  <a:lnTo>
                    <a:pt x="847344" y="327660"/>
                  </a:lnTo>
                  <a:lnTo>
                    <a:pt x="839724" y="330708"/>
                  </a:lnTo>
                  <a:lnTo>
                    <a:pt x="799338" y="341134"/>
                  </a:lnTo>
                  <a:lnTo>
                    <a:pt x="774192" y="345948"/>
                  </a:lnTo>
                  <a:lnTo>
                    <a:pt x="774954" y="345948"/>
                  </a:lnTo>
                  <a:lnTo>
                    <a:pt x="712292" y="354431"/>
                  </a:lnTo>
                  <a:lnTo>
                    <a:pt x="663117" y="359333"/>
                  </a:lnTo>
                  <a:lnTo>
                    <a:pt x="613752" y="363054"/>
                  </a:lnTo>
                  <a:lnTo>
                    <a:pt x="564299" y="365696"/>
                  </a:lnTo>
                  <a:lnTo>
                    <a:pt x="514172" y="367347"/>
                  </a:lnTo>
                  <a:lnTo>
                    <a:pt x="465378" y="368096"/>
                  </a:lnTo>
                  <a:lnTo>
                    <a:pt x="393192" y="368046"/>
                  </a:lnTo>
                  <a:lnTo>
                    <a:pt x="393954" y="368046"/>
                  </a:lnTo>
                  <a:lnTo>
                    <a:pt x="393192" y="368020"/>
                  </a:lnTo>
                  <a:lnTo>
                    <a:pt x="371856" y="367284"/>
                  </a:lnTo>
                  <a:lnTo>
                    <a:pt x="314947" y="365848"/>
                  </a:lnTo>
                  <a:lnTo>
                    <a:pt x="258089" y="362813"/>
                  </a:lnTo>
                  <a:lnTo>
                    <a:pt x="201345" y="358203"/>
                  </a:lnTo>
                  <a:lnTo>
                    <a:pt x="144780" y="352044"/>
                  </a:lnTo>
                  <a:lnTo>
                    <a:pt x="129540" y="350520"/>
                  </a:lnTo>
                  <a:lnTo>
                    <a:pt x="130302" y="350520"/>
                  </a:lnTo>
                  <a:lnTo>
                    <a:pt x="129540" y="350405"/>
                  </a:lnTo>
                  <a:lnTo>
                    <a:pt x="115824" y="348234"/>
                  </a:lnTo>
                  <a:lnTo>
                    <a:pt x="75844" y="340969"/>
                  </a:lnTo>
                  <a:lnTo>
                    <a:pt x="36576" y="330708"/>
                  </a:lnTo>
                  <a:lnTo>
                    <a:pt x="28956" y="327660"/>
                  </a:lnTo>
                  <a:lnTo>
                    <a:pt x="28956" y="328422"/>
                  </a:lnTo>
                  <a:lnTo>
                    <a:pt x="22098" y="325374"/>
                  </a:lnTo>
                  <a:lnTo>
                    <a:pt x="11430" y="319278"/>
                  </a:lnTo>
                  <a:lnTo>
                    <a:pt x="12192" y="319278"/>
                  </a:lnTo>
                  <a:lnTo>
                    <a:pt x="8382" y="316230"/>
                  </a:lnTo>
                  <a:lnTo>
                    <a:pt x="8382" y="316992"/>
                  </a:lnTo>
                  <a:lnTo>
                    <a:pt x="5334" y="313944"/>
                  </a:lnTo>
                  <a:lnTo>
                    <a:pt x="6096" y="313944"/>
                  </a:lnTo>
                  <a:lnTo>
                    <a:pt x="3810" y="310896"/>
                  </a:lnTo>
                  <a:lnTo>
                    <a:pt x="4572" y="311658"/>
                  </a:lnTo>
                  <a:lnTo>
                    <a:pt x="3810" y="309372"/>
                  </a:lnTo>
                  <a:lnTo>
                    <a:pt x="3810" y="71132"/>
                  </a:lnTo>
                  <a:lnTo>
                    <a:pt x="5334" y="72148"/>
                  </a:lnTo>
                  <a:lnTo>
                    <a:pt x="11430" y="76238"/>
                  </a:lnTo>
                  <a:lnTo>
                    <a:pt x="23520" y="84340"/>
                  </a:lnTo>
                  <a:lnTo>
                    <a:pt x="89154" y="101511"/>
                  </a:lnTo>
                  <a:lnTo>
                    <a:pt x="130302" y="108318"/>
                  </a:lnTo>
                  <a:lnTo>
                    <a:pt x="194398" y="115862"/>
                  </a:lnTo>
                  <a:lnTo>
                    <a:pt x="243967" y="119989"/>
                  </a:lnTo>
                  <a:lnTo>
                    <a:pt x="293560" y="122948"/>
                  </a:lnTo>
                  <a:lnTo>
                    <a:pt x="343268" y="124828"/>
                  </a:lnTo>
                  <a:lnTo>
                    <a:pt x="393954" y="125755"/>
                  </a:lnTo>
                  <a:lnTo>
                    <a:pt x="416052" y="126492"/>
                  </a:lnTo>
                  <a:lnTo>
                    <a:pt x="460248" y="126492"/>
                  </a:lnTo>
                  <a:lnTo>
                    <a:pt x="483108" y="125730"/>
                  </a:lnTo>
                  <a:lnTo>
                    <a:pt x="532752" y="124764"/>
                  </a:lnTo>
                  <a:lnTo>
                    <a:pt x="582587" y="122834"/>
                  </a:lnTo>
                  <a:lnTo>
                    <a:pt x="632434" y="119875"/>
                  </a:lnTo>
                  <a:lnTo>
                    <a:pt x="682129" y="115785"/>
                  </a:lnTo>
                  <a:lnTo>
                    <a:pt x="731520" y="110490"/>
                  </a:lnTo>
                  <a:lnTo>
                    <a:pt x="774954" y="103593"/>
                  </a:lnTo>
                  <a:lnTo>
                    <a:pt x="820813" y="94551"/>
                  </a:lnTo>
                  <a:lnTo>
                    <a:pt x="860298" y="79298"/>
                  </a:lnTo>
                  <a:lnTo>
                    <a:pt x="864870" y="76238"/>
                  </a:lnTo>
                  <a:lnTo>
                    <a:pt x="870966" y="72148"/>
                  </a:lnTo>
                  <a:lnTo>
                    <a:pt x="872490" y="71132"/>
                  </a:lnTo>
                  <a:lnTo>
                    <a:pt x="872490" y="65532"/>
                  </a:lnTo>
                  <a:lnTo>
                    <a:pt x="870204" y="68580"/>
                  </a:lnTo>
                  <a:lnTo>
                    <a:pt x="867918" y="70866"/>
                  </a:lnTo>
                  <a:lnTo>
                    <a:pt x="864108" y="73914"/>
                  </a:lnTo>
                  <a:lnTo>
                    <a:pt x="864870" y="73914"/>
                  </a:lnTo>
                  <a:lnTo>
                    <a:pt x="859536" y="76962"/>
                  </a:lnTo>
                  <a:lnTo>
                    <a:pt x="860298" y="76962"/>
                  </a:lnTo>
                  <a:lnTo>
                    <a:pt x="854202" y="79248"/>
                  </a:lnTo>
                  <a:lnTo>
                    <a:pt x="804252" y="94297"/>
                  </a:lnTo>
                  <a:lnTo>
                    <a:pt x="774192" y="99822"/>
                  </a:lnTo>
                  <a:lnTo>
                    <a:pt x="774954" y="99822"/>
                  </a:lnTo>
                  <a:lnTo>
                    <a:pt x="712647" y="108686"/>
                  </a:lnTo>
                  <a:lnTo>
                    <a:pt x="663486" y="113703"/>
                  </a:lnTo>
                  <a:lnTo>
                    <a:pt x="613943" y="117360"/>
                  </a:lnTo>
                  <a:lnTo>
                    <a:pt x="564222" y="119875"/>
                  </a:lnTo>
                  <a:lnTo>
                    <a:pt x="514540" y="121462"/>
                  </a:lnTo>
                  <a:lnTo>
                    <a:pt x="465074" y="122326"/>
                  </a:lnTo>
                  <a:lnTo>
                    <a:pt x="416052" y="122682"/>
                  </a:lnTo>
                  <a:lnTo>
                    <a:pt x="393954" y="121945"/>
                  </a:lnTo>
                  <a:lnTo>
                    <a:pt x="371856" y="121920"/>
                  </a:lnTo>
                  <a:lnTo>
                    <a:pt x="314604" y="120040"/>
                  </a:lnTo>
                  <a:lnTo>
                    <a:pt x="258127" y="117094"/>
                  </a:lnTo>
                  <a:lnTo>
                    <a:pt x="201739" y="112763"/>
                  </a:lnTo>
                  <a:lnTo>
                    <a:pt x="144780" y="106680"/>
                  </a:lnTo>
                  <a:lnTo>
                    <a:pt x="129540" y="104394"/>
                  </a:lnTo>
                  <a:lnTo>
                    <a:pt x="130302" y="104394"/>
                  </a:lnTo>
                  <a:lnTo>
                    <a:pt x="129540" y="104279"/>
                  </a:lnTo>
                  <a:lnTo>
                    <a:pt x="115062" y="101981"/>
                  </a:lnTo>
                  <a:lnTo>
                    <a:pt x="102108" y="99822"/>
                  </a:lnTo>
                  <a:lnTo>
                    <a:pt x="89154" y="97536"/>
                  </a:lnTo>
                  <a:lnTo>
                    <a:pt x="89154" y="98298"/>
                  </a:lnTo>
                  <a:lnTo>
                    <a:pt x="76962" y="95250"/>
                  </a:lnTo>
                  <a:lnTo>
                    <a:pt x="61493" y="92113"/>
                  </a:lnTo>
                  <a:lnTo>
                    <a:pt x="46228" y="88150"/>
                  </a:lnTo>
                  <a:lnTo>
                    <a:pt x="31267" y="83172"/>
                  </a:lnTo>
                  <a:lnTo>
                    <a:pt x="16764" y="76962"/>
                  </a:lnTo>
                  <a:lnTo>
                    <a:pt x="11430" y="73914"/>
                  </a:lnTo>
                  <a:lnTo>
                    <a:pt x="12192" y="73914"/>
                  </a:lnTo>
                  <a:lnTo>
                    <a:pt x="8382" y="70866"/>
                  </a:lnTo>
                  <a:lnTo>
                    <a:pt x="6096" y="68580"/>
                  </a:lnTo>
                  <a:lnTo>
                    <a:pt x="3810" y="65532"/>
                  </a:lnTo>
                  <a:lnTo>
                    <a:pt x="4572" y="65532"/>
                  </a:lnTo>
                  <a:lnTo>
                    <a:pt x="3810" y="64008"/>
                  </a:lnTo>
                  <a:lnTo>
                    <a:pt x="3810" y="62484"/>
                  </a:lnTo>
                  <a:lnTo>
                    <a:pt x="3810" y="61722"/>
                  </a:lnTo>
                  <a:lnTo>
                    <a:pt x="4572" y="60198"/>
                  </a:lnTo>
                  <a:lnTo>
                    <a:pt x="3810" y="60960"/>
                  </a:lnTo>
                  <a:lnTo>
                    <a:pt x="5334" y="58928"/>
                  </a:lnTo>
                  <a:lnTo>
                    <a:pt x="6096" y="57912"/>
                  </a:lnTo>
                  <a:lnTo>
                    <a:pt x="5334" y="57912"/>
                  </a:lnTo>
                  <a:lnTo>
                    <a:pt x="8382" y="54864"/>
                  </a:lnTo>
                  <a:lnTo>
                    <a:pt x="12192" y="51816"/>
                  </a:lnTo>
                  <a:lnTo>
                    <a:pt x="11430" y="52578"/>
                  </a:lnTo>
                  <a:lnTo>
                    <a:pt x="12192" y="52146"/>
                  </a:lnTo>
                  <a:lnTo>
                    <a:pt x="65379" y="33375"/>
                  </a:lnTo>
                  <a:lnTo>
                    <a:pt x="113195" y="23799"/>
                  </a:lnTo>
                  <a:lnTo>
                    <a:pt x="163474" y="17005"/>
                  </a:lnTo>
                  <a:lnTo>
                    <a:pt x="214172" y="12280"/>
                  </a:lnTo>
                  <a:lnTo>
                    <a:pt x="263232" y="8890"/>
                  </a:lnTo>
                  <a:lnTo>
                    <a:pt x="308610" y="6096"/>
                  </a:lnTo>
                  <a:lnTo>
                    <a:pt x="349758" y="4572"/>
                  </a:lnTo>
                  <a:lnTo>
                    <a:pt x="393192" y="3937"/>
                  </a:lnTo>
                  <a:lnTo>
                    <a:pt x="449186" y="3670"/>
                  </a:lnTo>
                  <a:lnTo>
                    <a:pt x="498906" y="4165"/>
                  </a:lnTo>
                  <a:lnTo>
                    <a:pt x="548614" y="5461"/>
                  </a:lnTo>
                  <a:lnTo>
                    <a:pt x="598271" y="7708"/>
                  </a:lnTo>
                  <a:lnTo>
                    <a:pt x="647865" y="11010"/>
                  </a:lnTo>
                  <a:lnTo>
                    <a:pt x="697369" y="15519"/>
                  </a:lnTo>
                  <a:lnTo>
                    <a:pt x="746760" y="21336"/>
                  </a:lnTo>
                  <a:lnTo>
                    <a:pt x="774954" y="25908"/>
                  </a:lnTo>
                  <a:lnTo>
                    <a:pt x="774192" y="25908"/>
                  </a:lnTo>
                  <a:lnTo>
                    <a:pt x="774954" y="26047"/>
                  </a:lnTo>
                  <a:lnTo>
                    <a:pt x="787209" y="28219"/>
                  </a:lnTo>
                  <a:lnTo>
                    <a:pt x="799922" y="30607"/>
                  </a:lnTo>
                  <a:lnTo>
                    <a:pt x="810806" y="32791"/>
                  </a:lnTo>
                  <a:lnTo>
                    <a:pt x="821436" y="35814"/>
                  </a:lnTo>
                  <a:lnTo>
                    <a:pt x="831342" y="38100"/>
                  </a:lnTo>
                  <a:lnTo>
                    <a:pt x="830580" y="38100"/>
                  </a:lnTo>
                  <a:lnTo>
                    <a:pt x="831342" y="38354"/>
                  </a:lnTo>
                  <a:lnTo>
                    <a:pt x="839724" y="41148"/>
                  </a:lnTo>
                  <a:lnTo>
                    <a:pt x="847344" y="43434"/>
                  </a:lnTo>
                  <a:lnTo>
                    <a:pt x="854202" y="46482"/>
                  </a:lnTo>
                  <a:lnTo>
                    <a:pt x="860298" y="49530"/>
                  </a:lnTo>
                  <a:lnTo>
                    <a:pt x="859536" y="49530"/>
                  </a:lnTo>
                  <a:lnTo>
                    <a:pt x="860298" y="49974"/>
                  </a:lnTo>
                  <a:lnTo>
                    <a:pt x="864108" y="52146"/>
                  </a:lnTo>
                  <a:lnTo>
                    <a:pt x="864870" y="52578"/>
                  </a:lnTo>
                  <a:lnTo>
                    <a:pt x="864108" y="51816"/>
                  </a:lnTo>
                  <a:lnTo>
                    <a:pt x="867918" y="54864"/>
                  </a:lnTo>
                  <a:lnTo>
                    <a:pt x="870966" y="57912"/>
                  </a:lnTo>
                  <a:lnTo>
                    <a:pt x="870204" y="57912"/>
                  </a:lnTo>
                  <a:lnTo>
                    <a:pt x="870966" y="58928"/>
                  </a:lnTo>
                  <a:lnTo>
                    <a:pt x="872490" y="60960"/>
                  </a:lnTo>
                  <a:lnTo>
                    <a:pt x="872490" y="54635"/>
                  </a:lnTo>
                  <a:lnTo>
                    <a:pt x="820674" y="31343"/>
                  </a:lnTo>
                  <a:lnTo>
                    <a:pt x="761238" y="19812"/>
                  </a:lnTo>
                  <a:lnTo>
                    <a:pt x="731520" y="16002"/>
                  </a:lnTo>
                  <a:lnTo>
                    <a:pt x="682053" y="10160"/>
                  </a:lnTo>
                  <a:lnTo>
                    <a:pt x="632421" y="5943"/>
                  </a:lnTo>
                  <a:lnTo>
                    <a:pt x="582688" y="3048"/>
                  </a:lnTo>
                  <a:lnTo>
                    <a:pt x="532892" y="1168"/>
                  </a:lnTo>
                  <a:lnTo>
                    <a:pt x="483108" y="0"/>
                  </a:lnTo>
                  <a:lnTo>
                    <a:pt x="393192" y="0"/>
                  </a:lnTo>
                  <a:lnTo>
                    <a:pt x="343852" y="1016"/>
                  </a:lnTo>
                  <a:lnTo>
                    <a:pt x="293827" y="2946"/>
                  </a:lnTo>
                  <a:lnTo>
                    <a:pt x="243509" y="5969"/>
                  </a:lnTo>
                  <a:lnTo>
                    <a:pt x="193751" y="10248"/>
                  </a:lnTo>
                  <a:lnTo>
                    <a:pt x="144780" y="16002"/>
                  </a:lnTo>
                  <a:lnTo>
                    <a:pt x="129540" y="17526"/>
                  </a:lnTo>
                  <a:lnTo>
                    <a:pt x="89535" y="24193"/>
                  </a:lnTo>
                  <a:lnTo>
                    <a:pt x="27355" y="40093"/>
                  </a:lnTo>
                  <a:lnTo>
                    <a:pt x="762" y="59436"/>
                  </a:lnTo>
                  <a:lnTo>
                    <a:pt x="0" y="60960"/>
                  </a:lnTo>
                  <a:lnTo>
                    <a:pt x="0" y="63246"/>
                  </a:lnTo>
                  <a:lnTo>
                    <a:pt x="0" y="64770"/>
                  </a:lnTo>
                  <a:lnTo>
                    <a:pt x="0" y="310896"/>
                  </a:lnTo>
                  <a:lnTo>
                    <a:pt x="762" y="312420"/>
                  </a:lnTo>
                  <a:lnTo>
                    <a:pt x="2286" y="316230"/>
                  </a:lnTo>
                  <a:lnTo>
                    <a:pt x="3810" y="317042"/>
                  </a:lnTo>
                  <a:lnTo>
                    <a:pt x="5334" y="317842"/>
                  </a:lnTo>
                  <a:lnTo>
                    <a:pt x="11430" y="321043"/>
                  </a:lnTo>
                  <a:lnTo>
                    <a:pt x="75412" y="344766"/>
                  </a:lnTo>
                  <a:lnTo>
                    <a:pt x="126961" y="354215"/>
                  </a:lnTo>
                  <a:lnTo>
                    <a:pt x="184086" y="361073"/>
                  </a:lnTo>
                  <a:lnTo>
                    <a:pt x="243611" y="365772"/>
                  </a:lnTo>
                  <a:lnTo>
                    <a:pt x="301917" y="368744"/>
                  </a:lnTo>
                  <a:lnTo>
                    <a:pt x="356019" y="370459"/>
                  </a:lnTo>
                  <a:lnTo>
                    <a:pt x="402526" y="371348"/>
                  </a:lnTo>
                  <a:lnTo>
                    <a:pt x="438150" y="371856"/>
                  </a:lnTo>
                  <a:lnTo>
                    <a:pt x="483108" y="371856"/>
                  </a:lnTo>
                  <a:lnTo>
                    <a:pt x="563168" y="369277"/>
                  </a:lnTo>
                  <a:lnTo>
                    <a:pt x="623709" y="366077"/>
                  </a:lnTo>
                  <a:lnTo>
                    <a:pt x="689419" y="360934"/>
                  </a:lnTo>
                  <a:lnTo>
                    <a:pt x="753910" y="353339"/>
                  </a:lnTo>
                  <a:lnTo>
                    <a:pt x="810806" y="342811"/>
                  </a:lnTo>
                  <a:lnTo>
                    <a:pt x="853732" y="328828"/>
                  </a:lnTo>
                  <a:lnTo>
                    <a:pt x="860298" y="323608"/>
                  </a:lnTo>
                  <a:lnTo>
                    <a:pt x="864870" y="319976"/>
                  </a:lnTo>
                  <a:lnTo>
                    <a:pt x="870966" y="315137"/>
                  </a:lnTo>
                  <a:lnTo>
                    <a:pt x="872490" y="313931"/>
                  </a:lnTo>
                  <a:lnTo>
                    <a:pt x="876300" y="310896"/>
                  </a:lnTo>
                  <a:lnTo>
                    <a:pt x="876300" y="64770"/>
                  </a:lnTo>
                  <a:lnTo>
                    <a:pt x="876300" y="63246"/>
                  </a:lnTo>
                  <a:lnTo>
                    <a:pt x="876300" y="60960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198117" y="4087621"/>
            <a:ext cx="10350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5" dirty="0">
                <a:latin typeface="Arial MT"/>
                <a:cs typeface="Arial MT"/>
              </a:rPr>
              <a:t>D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881377" y="2756916"/>
            <a:ext cx="876300" cy="372745"/>
            <a:chOff x="1881377" y="2756916"/>
            <a:chExt cx="876300" cy="372745"/>
          </a:xfrm>
        </p:grpSpPr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83663" y="2759964"/>
              <a:ext cx="872490" cy="368046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881378" y="2756915"/>
              <a:ext cx="876300" cy="372745"/>
            </a:xfrm>
            <a:custGeom>
              <a:avLst/>
              <a:gdLst/>
              <a:ahLst/>
              <a:cxnLst/>
              <a:rect l="l" t="t" r="r" b="b"/>
              <a:pathLst>
                <a:path w="876300" h="372744">
                  <a:moveTo>
                    <a:pt x="876300" y="59436"/>
                  </a:moveTo>
                  <a:lnTo>
                    <a:pt x="874014" y="56388"/>
                  </a:lnTo>
                  <a:lnTo>
                    <a:pt x="872490" y="55359"/>
                  </a:lnTo>
                  <a:lnTo>
                    <a:pt x="872490" y="61722"/>
                  </a:lnTo>
                  <a:lnTo>
                    <a:pt x="872490" y="63246"/>
                  </a:lnTo>
                  <a:lnTo>
                    <a:pt x="872490" y="66294"/>
                  </a:lnTo>
                  <a:lnTo>
                    <a:pt x="872490" y="70446"/>
                  </a:lnTo>
                  <a:lnTo>
                    <a:pt x="872490" y="311658"/>
                  </a:lnTo>
                  <a:lnTo>
                    <a:pt x="870966" y="314706"/>
                  </a:lnTo>
                  <a:lnTo>
                    <a:pt x="847344" y="328422"/>
                  </a:lnTo>
                  <a:lnTo>
                    <a:pt x="839724" y="331470"/>
                  </a:lnTo>
                  <a:lnTo>
                    <a:pt x="831342" y="334518"/>
                  </a:lnTo>
                  <a:lnTo>
                    <a:pt x="831342" y="333756"/>
                  </a:lnTo>
                  <a:lnTo>
                    <a:pt x="821436" y="336804"/>
                  </a:lnTo>
                  <a:lnTo>
                    <a:pt x="762711" y="348322"/>
                  </a:lnTo>
                  <a:lnTo>
                    <a:pt x="713054" y="355244"/>
                  </a:lnTo>
                  <a:lnTo>
                    <a:pt x="662368" y="360235"/>
                  </a:lnTo>
                  <a:lnTo>
                    <a:pt x="611225" y="363715"/>
                  </a:lnTo>
                  <a:lnTo>
                    <a:pt x="560235" y="366039"/>
                  </a:lnTo>
                  <a:lnTo>
                    <a:pt x="509968" y="367601"/>
                  </a:lnTo>
                  <a:lnTo>
                    <a:pt x="461010" y="368808"/>
                  </a:lnTo>
                  <a:lnTo>
                    <a:pt x="416052" y="368808"/>
                  </a:lnTo>
                  <a:lnTo>
                    <a:pt x="367131" y="367804"/>
                  </a:lnTo>
                  <a:lnTo>
                    <a:pt x="316750" y="366242"/>
                  </a:lnTo>
                  <a:lnTo>
                    <a:pt x="265569" y="363829"/>
                  </a:lnTo>
                  <a:lnTo>
                    <a:pt x="214210" y="360235"/>
                  </a:lnTo>
                  <a:lnTo>
                    <a:pt x="163334" y="355117"/>
                  </a:lnTo>
                  <a:lnTo>
                    <a:pt x="113550" y="348183"/>
                  </a:lnTo>
                  <a:lnTo>
                    <a:pt x="65430" y="339077"/>
                  </a:lnTo>
                  <a:lnTo>
                    <a:pt x="45720" y="333756"/>
                  </a:lnTo>
                  <a:lnTo>
                    <a:pt x="45720" y="334518"/>
                  </a:lnTo>
                  <a:lnTo>
                    <a:pt x="28663" y="328333"/>
                  </a:lnTo>
                  <a:lnTo>
                    <a:pt x="22098" y="326136"/>
                  </a:lnTo>
                  <a:lnTo>
                    <a:pt x="22860" y="326136"/>
                  </a:lnTo>
                  <a:lnTo>
                    <a:pt x="16764" y="323088"/>
                  </a:lnTo>
                  <a:lnTo>
                    <a:pt x="12192" y="320040"/>
                  </a:lnTo>
                  <a:lnTo>
                    <a:pt x="8382" y="316992"/>
                  </a:lnTo>
                  <a:lnTo>
                    <a:pt x="8382" y="317754"/>
                  </a:lnTo>
                  <a:lnTo>
                    <a:pt x="6096" y="314706"/>
                  </a:lnTo>
                  <a:lnTo>
                    <a:pt x="3810" y="310134"/>
                  </a:lnTo>
                  <a:lnTo>
                    <a:pt x="3810" y="69938"/>
                  </a:lnTo>
                  <a:lnTo>
                    <a:pt x="24269" y="84150"/>
                  </a:lnTo>
                  <a:lnTo>
                    <a:pt x="63080" y="97066"/>
                  </a:lnTo>
                  <a:lnTo>
                    <a:pt x="113080" y="106997"/>
                  </a:lnTo>
                  <a:lnTo>
                    <a:pt x="170103" y="114363"/>
                  </a:lnTo>
                  <a:lnTo>
                    <a:pt x="230035" y="119570"/>
                  </a:lnTo>
                  <a:lnTo>
                    <a:pt x="288734" y="123050"/>
                  </a:lnTo>
                  <a:lnTo>
                    <a:pt x="342061" y="125222"/>
                  </a:lnTo>
                  <a:lnTo>
                    <a:pt x="416052" y="127254"/>
                  </a:lnTo>
                  <a:lnTo>
                    <a:pt x="461010" y="127254"/>
                  </a:lnTo>
                  <a:lnTo>
                    <a:pt x="535254" y="125183"/>
                  </a:lnTo>
                  <a:lnTo>
                    <a:pt x="588518" y="123024"/>
                  </a:lnTo>
                  <a:lnTo>
                    <a:pt x="647065" y="119570"/>
                  </a:lnTo>
                  <a:lnTo>
                    <a:pt x="706843" y="114376"/>
                  </a:lnTo>
                  <a:lnTo>
                    <a:pt x="763739" y="107022"/>
                  </a:lnTo>
                  <a:lnTo>
                    <a:pt x="813676" y="97104"/>
                  </a:lnTo>
                  <a:lnTo>
                    <a:pt x="852551" y="84175"/>
                  </a:lnTo>
                  <a:lnTo>
                    <a:pt x="872490" y="70446"/>
                  </a:lnTo>
                  <a:lnTo>
                    <a:pt x="872490" y="66294"/>
                  </a:lnTo>
                  <a:lnTo>
                    <a:pt x="870966" y="69342"/>
                  </a:lnTo>
                  <a:lnTo>
                    <a:pt x="870966" y="68580"/>
                  </a:lnTo>
                  <a:lnTo>
                    <a:pt x="867918" y="71628"/>
                  </a:lnTo>
                  <a:lnTo>
                    <a:pt x="868680" y="71628"/>
                  </a:lnTo>
                  <a:lnTo>
                    <a:pt x="864870" y="74676"/>
                  </a:lnTo>
                  <a:lnTo>
                    <a:pt x="860298" y="77724"/>
                  </a:lnTo>
                  <a:lnTo>
                    <a:pt x="860298" y="76962"/>
                  </a:lnTo>
                  <a:lnTo>
                    <a:pt x="854202" y="80010"/>
                  </a:lnTo>
                  <a:lnTo>
                    <a:pt x="803046" y="94894"/>
                  </a:lnTo>
                  <a:lnTo>
                    <a:pt x="755802" y="103911"/>
                  </a:lnTo>
                  <a:lnTo>
                    <a:pt x="706488" y="110578"/>
                  </a:lnTo>
                  <a:lnTo>
                    <a:pt x="656043" y="115303"/>
                  </a:lnTo>
                  <a:lnTo>
                    <a:pt x="605358" y="118516"/>
                  </a:lnTo>
                  <a:lnTo>
                    <a:pt x="555345" y="120662"/>
                  </a:lnTo>
                  <a:lnTo>
                    <a:pt x="461010" y="123444"/>
                  </a:lnTo>
                  <a:lnTo>
                    <a:pt x="416052" y="123444"/>
                  </a:lnTo>
                  <a:lnTo>
                    <a:pt x="322300" y="120789"/>
                  </a:lnTo>
                  <a:lnTo>
                    <a:pt x="273964" y="118694"/>
                  </a:lnTo>
                  <a:lnTo>
                    <a:pt x="225298" y="115608"/>
                  </a:lnTo>
                  <a:lnTo>
                    <a:pt x="176822" y="111163"/>
                  </a:lnTo>
                  <a:lnTo>
                    <a:pt x="128993" y="105016"/>
                  </a:lnTo>
                  <a:lnTo>
                    <a:pt x="82334" y="96774"/>
                  </a:lnTo>
                  <a:lnTo>
                    <a:pt x="37338" y="86106"/>
                  </a:lnTo>
                  <a:lnTo>
                    <a:pt x="22098" y="80010"/>
                  </a:lnTo>
                  <a:lnTo>
                    <a:pt x="22860" y="80010"/>
                  </a:lnTo>
                  <a:lnTo>
                    <a:pt x="16764" y="76962"/>
                  </a:lnTo>
                  <a:lnTo>
                    <a:pt x="16764" y="77724"/>
                  </a:lnTo>
                  <a:lnTo>
                    <a:pt x="12192" y="74676"/>
                  </a:lnTo>
                  <a:lnTo>
                    <a:pt x="8382" y="71628"/>
                  </a:lnTo>
                  <a:lnTo>
                    <a:pt x="6096" y="68580"/>
                  </a:lnTo>
                  <a:lnTo>
                    <a:pt x="6096" y="69342"/>
                  </a:lnTo>
                  <a:lnTo>
                    <a:pt x="3810" y="64770"/>
                  </a:lnTo>
                  <a:lnTo>
                    <a:pt x="3810" y="63246"/>
                  </a:lnTo>
                  <a:lnTo>
                    <a:pt x="3810" y="62484"/>
                  </a:lnTo>
                  <a:lnTo>
                    <a:pt x="4572" y="60960"/>
                  </a:lnTo>
                  <a:lnTo>
                    <a:pt x="4572" y="61722"/>
                  </a:lnTo>
                  <a:lnTo>
                    <a:pt x="6096" y="58674"/>
                  </a:lnTo>
                  <a:lnTo>
                    <a:pt x="8382" y="55626"/>
                  </a:lnTo>
                  <a:lnTo>
                    <a:pt x="12192" y="52578"/>
                  </a:lnTo>
                  <a:lnTo>
                    <a:pt x="22098" y="47625"/>
                  </a:lnTo>
                  <a:lnTo>
                    <a:pt x="22860" y="47244"/>
                  </a:lnTo>
                  <a:lnTo>
                    <a:pt x="22098" y="47244"/>
                  </a:lnTo>
                  <a:lnTo>
                    <a:pt x="28956" y="44196"/>
                  </a:lnTo>
                  <a:lnTo>
                    <a:pt x="37338" y="41910"/>
                  </a:lnTo>
                  <a:lnTo>
                    <a:pt x="45720" y="38862"/>
                  </a:lnTo>
                  <a:lnTo>
                    <a:pt x="54864" y="36753"/>
                  </a:lnTo>
                  <a:lnTo>
                    <a:pt x="55626" y="36576"/>
                  </a:lnTo>
                  <a:lnTo>
                    <a:pt x="54864" y="36576"/>
                  </a:lnTo>
                  <a:lnTo>
                    <a:pt x="65532" y="33528"/>
                  </a:lnTo>
                  <a:lnTo>
                    <a:pt x="111379" y="25044"/>
                  </a:lnTo>
                  <a:lnTo>
                    <a:pt x="156933" y="18592"/>
                  </a:lnTo>
                  <a:lnTo>
                    <a:pt x="202704" y="13703"/>
                  </a:lnTo>
                  <a:lnTo>
                    <a:pt x="249174" y="9906"/>
                  </a:lnTo>
                  <a:lnTo>
                    <a:pt x="268224" y="9182"/>
                  </a:lnTo>
                  <a:lnTo>
                    <a:pt x="268986" y="9144"/>
                  </a:lnTo>
                  <a:lnTo>
                    <a:pt x="338061" y="5918"/>
                  </a:lnTo>
                  <a:lnTo>
                    <a:pt x="389013" y="4711"/>
                  </a:lnTo>
                  <a:lnTo>
                    <a:pt x="438150" y="4203"/>
                  </a:lnTo>
                  <a:lnTo>
                    <a:pt x="461010" y="4292"/>
                  </a:lnTo>
                  <a:lnTo>
                    <a:pt x="544918" y="5676"/>
                  </a:lnTo>
                  <a:lnTo>
                    <a:pt x="597077" y="8001"/>
                  </a:lnTo>
                  <a:lnTo>
                    <a:pt x="648919" y="11582"/>
                  </a:lnTo>
                  <a:lnTo>
                    <a:pt x="700201" y="16548"/>
                  </a:lnTo>
                  <a:lnTo>
                    <a:pt x="750671" y="23050"/>
                  </a:lnTo>
                  <a:lnTo>
                    <a:pt x="800100" y="31242"/>
                  </a:lnTo>
                  <a:lnTo>
                    <a:pt x="811530" y="33528"/>
                  </a:lnTo>
                  <a:lnTo>
                    <a:pt x="810768" y="33528"/>
                  </a:lnTo>
                  <a:lnTo>
                    <a:pt x="811530" y="33756"/>
                  </a:lnTo>
                  <a:lnTo>
                    <a:pt x="821436" y="36576"/>
                  </a:lnTo>
                  <a:lnTo>
                    <a:pt x="832561" y="39370"/>
                  </a:lnTo>
                  <a:lnTo>
                    <a:pt x="843699" y="43014"/>
                  </a:lnTo>
                  <a:lnTo>
                    <a:pt x="854570" y="47447"/>
                  </a:lnTo>
                  <a:lnTo>
                    <a:pt x="864870" y="52578"/>
                  </a:lnTo>
                  <a:lnTo>
                    <a:pt x="868667" y="55626"/>
                  </a:lnTo>
                  <a:lnTo>
                    <a:pt x="867918" y="55626"/>
                  </a:lnTo>
                  <a:lnTo>
                    <a:pt x="868667" y="56388"/>
                  </a:lnTo>
                  <a:lnTo>
                    <a:pt x="870966" y="58674"/>
                  </a:lnTo>
                  <a:lnTo>
                    <a:pt x="872490" y="61722"/>
                  </a:lnTo>
                  <a:lnTo>
                    <a:pt x="872490" y="55359"/>
                  </a:lnTo>
                  <a:lnTo>
                    <a:pt x="821207" y="32207"/>
                  </a:lnTo>
                  <a:lnTo>
                    <a:pt x="762000" y="20574"/>
                  </a:lnTo>
                  <a:lnTo>
                    <a:pt x="682713" y="10744"/>
                  </a:lnTo>
                  <a:lnTo>
                    <a:pt x="632879" y="6654"/>
                  </a:lnTo>
                  <a:lnTo>
                    <a:pt x="582904" y="3657"/>
                  </a:lnTo>
                  <a:lnTo>
                    <a:pt x="532930" y="1714"/>
                  </a:lnTo>
                  <a:lnTo>
                    <a:pt x="483108" y="762"/>
                  </a:lnTo>
                  <a:lnTo>
                    <a:pt x="461010" y="762"/>
                  </a:lnTo>
                  <a:lnTo>
                    <a:pt x="440639" y="88"/>
                  </a:lnTo>
                  <a:lnTo>
                    <a:pt x="416052" y="0"/>
                  </a:lnTo>
                  <a:lnTo>
                    <a:pt x="393192" y="762"/>
                  </a:lnTo>
                  <a:lnTo>
                    <a:pt x="343395" y="1739"/>
                  </a:lnTo>
                  <a:lnTo>
                    <a:pt x="293624" y="3670"/>
                  </a:lnTo>
                  <a:lnTo>
                    <a:pt x="243916" y="6629"/>
                  </a:lnTo>
                  <a:lnTo>
                    <a:pt x="194284" y="10718"/>
                  </a:lnTo>
                  <a:lnTo>
                    <a:pt x="144780" y="16002"/>
                  </a:lnTo>
                  <a:lnTo>
                    <a:pt x="89306" y="25019"/>
                  </a:lnTo>
                  <a:lnTo>
                    <a:pt x="28663" y="40360"/>
                  </a:lnTo>
                  <a:lnTo>
                    <a:pt x="0" y="61722"/>
                  </a:lnTo>
                  <a:lnTo>
                    <a:pt x="0" y="64008"/>
                  </a:lnTo>
                  <a:lnTo>
                    <a:pt x="0" y="65532"/>
                  </a:lnTo>
                  <a:lnTo>
                    <a:pt x="0" y="310896"/>
                  </a:lnTo>
                  <a:lnTo>
                    <a:pt x="762" y="313182"/>
                  </a:lnTo>
                  <a:lnTo>
                    <a:pt x="3048" y="316992"/>
                  </a:lnTo>
                  <a:lnTo>
                    <a:pt x="3810" y="317754"/>
                  </a:lnTo>
                  <a:lnTo>
                    <a:pt x="6096" y="320040"/>
                  </a:lnTo>
                  <a:lnTo>
                    <a:pt x="22098" y="328523"/>
                  </a:lnTo>
                  <a:lnTo>
                    <a:pt x="31051" y="333273"/>
                  </a:lnTo>
                  <a:lnTo>
                    <a:pt x="65532" y="343331"/>
                  </a:lnTo>
                  <a:lnTo>
                    <a:pt x="101003" y="350291"/>
                  </a:lnTo>
                  <a:lnTo>
                    <a:pt x="129540" y="354330"/>
                  </a:lnTo>
                  <a:lnTo>
                    <a:pt x="144780" y="356616"/>
                  </a:lnTo>
                  <a:lnTo>
                    <a:pt x="211721" y="363601"/>
                  </a:lnTo>
                  <a:lnTo>
                    <a:pt x="262724" y="367334"/>
                  </a:lnTo>
                  <a:lnTo>
                    <a:pt x="313791" y="370078"/>
                  </a:lnTo>
                  <a:lnTo>
                    <a:pt x="364896" y="371856"/>
                  </a:lnTo>
                  <a:lnTo>
                    <a:pt x="416052" y="372618"/>
                  </a:lnTo>
                  <a:lnTo>
                    <a:pt x="461010" y="372618"/>
                  </a:lnTo>
                  <a:lnTo>
                    <a:pt x="483108" y="371856"/>
                  </a:lnTo>
                  <a:lnTo>
                    <a:pt x="504444" y="371856"/>
                  </a:lnTo>
                  <a:lnTo>
                    <a:pt x="552983" y="370243"/>
                  </a:lnTo>
                  <a:lnTo>
                    <a:pt x="601814" y="368033"/>
                  </a:lnTo>
                  <a:lnTo>
                    <a:pt x="650671" y="364883"/>
                  </a:lnTo>
                  <a:lnTo>
                    <a:pt x="699325" y="360438"/>
                  </a:lnTo>
                  <a:lnTo>
                    <a:pt x="747522" y="354330"/>
                  </a:lnTo>
                  <a:lnTo>
                    <a:pt x="762000" y="352806"/>
                  </a:lnTo>
                  <a:lnTo>
                    <a:pt x="829983" y="338429"/>
                  </a:lnTo>
                  <a:lnTo>
                    <a:pt x="867918" y="320268"/>
                  </a:lnTo>
                  <a:lnTo>
                    <a:pt x="872490" y="316407"/>
                  </a:lnTo>
                  <a:lnTo>
                    <a:pt x="876300" y="313182"/>
                  </a:lnTo>
                  <a:lnTo>
                    <a:pt x="876300" y="67818"/>
                  </a:lnTo>
                  <a:lnTo>
                    <a:pt x="876300" y="64008"/>
                  </a:lnTo>
                  <a:lnTo>
                    <a:pt x="876300" y="59436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248154" y="2893567"/>
            <a:ext cx="9715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5" dirty="0">
                <a:latin typeface="Arial MT"/>
                <a:cs typeface="Arial MT"/>
              </a:rPr>
              <a:t>A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881377" y="3170682"/>
            <a:ext cx="876300" cy="372110"/>
            <a:chOff x="1881377" y="3170682"/>
            <a:chExt cx="876300" cy="372110"/>
          </a:xfrm>
        </p:grpSpPr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83663" y="3172968"/>
              <a:ext cx="872490" cy="368045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881378" y="3170681"/>
              <a:ext cx="876300" cy="372110"/>
            </a:xfrm>
            <a:custGeom>
              <a:avLst/>
              <a:gdLst/>
              <a:ahLst/>
              <a:cxnLst/>
              <a:rect l="l" t="t" r="r" b="b"/>
              <a:pathLst>
                <a:path w="876300" h="372110">
                  <a:moveTo>
                    <a:pt x="876300" y="59436"/>
                  </a:moveTo>
                  <a:lnTo>
                    <a:pt x="872490" y="56756"/>
                  </a:lnTo>
                  <a:lnTo>
                    <a:pt x="872490" y="60960"/>
                  </a:lnTo>
                  <a:lnTo>
                    <a:pt x="872490" y="63246"/>
                  </a:lnTo>
                  <a:lnTo>
                    <a:pt x="872490" y="65532"/>
                  </a:lnTo>
                  <a:lnTo>
                    <a:pt x="872490" y="69761"/>
                  </a:lnTo>
                  <a:lnTo>
                    <a:pt x="872490" y="310896"/>
                  </a:lnTo>
                  <a:lnTo>
                    <a:pt x="870966" y="314706"/>
                  </a:lnTo>
                  <a:lnTo>
                    <a:pt x="870966" y="313944"/>
                  </a:lnTo>
                  <a:lnTo>
                    <a:pt x="867918" y="316992"/>
                  </a:lnTo>
                  <a:lnTo>
                    <a:pt x="868680" y="316992"/>
                  </a:lnTo>
                  <a:lnTo>
                    <a:pt x="864870" y="320040"/>
                  </a:lnTo>
                  <a:lnTo>
                    <a:pt x="824826" y="335432"/>
                  </a:lnTo>
                  <a:lnTo>
                    <a:pt x="762000" y="348094"/>
                  </a:lnTo>
                  <a:lnTo>
                    <a:pt x="715518" y="354330"/>
                  </a:lnTo>
                  <a:lnTo>
                    <a:pt x="699516" y="356616"/>
                  </a:lnTo>
                  <a:lnTo>
                    <a:pt x="650697" y="360845"/>
                  </a:lnTo>
                  <a:lnTo>
                    <a:pt x="601891" y="364045"/>
                  </a:lnTo>
                  <a:lnTo>
                    <a:pt x="553161" y="366382"/>
                  </a:lnTo>
                  <a:lnTo>
                    <a:pt x="504444" y="368046"/>
                  </a:lnTo>
                  <a:lnTo>
                    <a:pt x="438150" y="368046"/>
                  </a:lnTo>
                  <a:lnTo>
                    <a:pt x="390588" y="367639"/>
                  </a:lnTo>
                  <a:lnTo>
                    <a:pt x="340423" y="366712"/>
                  </a:lnTo>
                  <a:lnTo>
                    <a:pt x="288607" y="364921"/>
                  </a:lnTo>
                  <a:lnTo>
                    <a:pt x="236054" y="361924"/>
                  </a:lnTo>
                  <a:lnTo>
                    <a:pt x="183718" y="357352"/>
                  </a:lnTo>
                  <a:lnTo>
                    <a:pt x="132524" y="350862"/>
                  </a:lnTo>
                  <a:lnTo>
                    <a:pt x="83426" y="342099"/>
                  </a:lnTo>
                  <a:lnTo>
                    <a:pt x="37338" y="330708"/>
                  </a:lnTo>
                  <a:lnTo>
                    <a:pt x="22098" y="325374"/>
                  </a:lnTo>
                  <a:lnTo>
                    <a:pt x="22860" y="325374"/>
                  </a:lnTo>
                  <a:lnTo>
                    <a:pt x="12192" y="320040"/>
                  </a:lnTo>
                  <a:lnTo>
                    <a:pt x="8382" y="316992"/>
                  </a:lnTo>
                  <a:lnTo>
                    <a:pt x="6096" y="313944"/>
                  </a:lnTo>
                  <a:lnTo>
                    <a:pt x="6096" y="314706"/>
                  </a:lnTo>
                  <a:lnTo>
                    <a:pt x="4572" y="310896"/>
                  </a:lnTo>
                  <a:lnTo>
                    <a:pt x="4572" y="311658"/>
                  </a:lnTo>
                  <a:lnTo>
                    <a:pt x="3810" y="310134"/>
                  </a:lnTo>
                  <a:lnTo>
                    <a:pt x="3810" y="69253"/>
                  </a:lnTo>
                  <a:lnTo>
                    <a:pt x="22098" y="82384"/>
                  </a:lnTo>
                  <a:lnTo>
                    <a:pt x="23545" y="83426"/>
                  </a:lnTo>
                  <a:lnTo>
                    <a:pt x="62103" y="96431"/>
                  </a:lnTo>
                  <a:lnTo>
                    <a:pt x="112191" y="106464"/>
                  </a:lnTo>
                  <a:lnTo>
                    <a:pt x="169532" y="113931"/>
                  </a:lnTo>
                  <a:lnTo>
                    <a:pt x="229882" y="119227"/>
                  </a:lnTo>
                  <a:lnTo>
                    <a:pt x="288963" y="122732"/>
                  </a:lnTo>
                  <a:lnTo>
                    <a:pt x="342531" y="124853"/>
                  </a:lnTo>
                  <a:lnTo>
                    <a:pt x="386308" y="125971"/>
                  </a:lnTo>
                  <a:lnTo>
                    <a:pt x="416052" y="126492"/>
                  </a:lnTo>
                  <a:lnTo>
                    <a:pt x="461010" y="126492"/>
                  </a:lnTo>
                  <a:lnTo>
                    <a:pt x="535178" y="124574"/>
                  </a:lnTo>
                  <a:lnTo>
                    <a:pt x="588581" y="122491"/>
                  </a:lnTo>
                  <a:lnTo>
                    <a:pt x="647331" y="119087"/>
                  </a:lnTo>
                  <a:lnTo>
                    <a:pt x="707301" y="113931"/>
                  </a:lnTo>
                  <a:lnTo>
                    <a:pt x="764324" y="106578"/>
                  </a:lnTo>
                  <a:lnTo>
                    <a:pt x="814260" y="96596"/>
                  </a:lnTo>
                  <a:lnTo>
                    <a:pt x="852957" y="83578"/>
                  </a:lnTo>
                  <a:lnTo>
                    <a:pt x="872490" y="69761"/>
                  </a:lnTo>
                  <a:lnTo>
                    <a:pt x="872490" y="65532"/>
                  </a:lnTo>
                  <a:lnTo>
                    <a:pt x="870966" y="68580"/>
                  </a:lnTo>
                  <a:lnTo>
                    <a:pt x="868680" y="70866"/>
                  </a:lnTo>
                  <a:lnTo>
                    <a:pt x="825055" y="89700"/>
                  </a:lnTo>
                  <a:lnTo>
                    <a:pt x="761987" y="102768"/>
                  </a:lnTo>
                  <a:lnTo>
                    <a:pt x="731520" y="106680"/>
                  </a:lnTo>
                  <a:lnTo>
                    <a:pt x="715518" y="108966"/>
                  </a:lnTo>
                  <a:lnTo>
                    <a:pt x="650824" y="114769"/>
                  </a:lnTo>
                  <a:lnTo>
                    <a:pt x="602068" y="118160"/>
                  </a:lnTo>
                  <a:lnTo>
                    <a:pt x="553275" y="120573"/>
                  </a:lnTo>
                  <a:lnTo>
                    <a:pt x="504444" y="121920"/>
                  </a:lnTo>
                  <a:lnTo>
                    <a:pt x="483108" y="122682"/>
                  </a:lnTo>
                  <a:lnTo>
                    <a:pt x="438150" y="122682"/>
                  </a:lnTo>
                  <a:lnTo>
                    <a:pt x="391020" y="122123"/>
                  </a:lnTo>
                  <a:lnTo>
                    <a:pt x="340931" y="121056"/>
                  </a:lnTo>
                  <a:lnTo>
                    <a:pt x="288925" y="119164"/>
                  </a:lnTo>
                  <a:lnTo>
                    <a:pt x="236067" y="116078"/>
                  </a:lnTo>
                  <a:lnTo>
                    <a:pt x="183426" y="111506"/>
                  </a:lnTo>
                  <a:lnTo>
                    <a:pt x="132054" y="105079"/>
                  </a:lnTo>
                  <a:lnTo>
                    <a:pt x="82994" y="96469"/>
                  </a:lnTo>
                  <a:lnTo>
                    <a:pt x="37338" y="85344"/>
                  </a:lnTo>
                  <a:lnTo>
                    <a:pt x="28956" y="82296"/>
                  </a:lnTo>
                  <a:lnTo>
                    <a:pt x="22098" y="80010"/>
                  </a:lnTo>
                  <a:lnTo>
                    <a:pt x="22860" y="80010"/>
                  </a:lnTo>
                  <a:lnTo>
                    <a:pt x="16764" y="76962"/>
                  </a:lnTo>
                  <a:lnTo>
                    <a:pt x="12192" y="73914"/>
                  </a:lnTo>
                  <a:lnTo>
                    <a:pt x="8382" y="70866"/>
                  </a:lnTo>
                  <a:lnTo>
                    <a:pt x="8382" y="71628"/>
                  </a:lnTo>
                  <a:lnTo>
                    <a:pt x="6096" y="68580"/>
                  </a:lnTo>
                  <a:lnTo>
                    <a:pt x="3810" y="64008"/>
                  </a:lnTo>
                  <a:lnTo>
                    <a:pt x="3810" y="63246"/>
                  </a:lnTo>
                  <a:lnTo>
                    <a:pt x="3810" y="62484"/>
                  </a:lnTo>
                  <a:lnTo>
                    <a:pt x="6096" y="57912"/>
                  </a:lnTo>
                  <a:lnTo>
                    <a:pt x="8382" y="54864"/>
                  </a:lnTo>
                  <a:lnTo>
                    <a:pt x="8382" y="55626"/>
                  </a:lnTo>
                  <a:lnTo>
                    <a:pt x="12192" y="52578"/>
                  </a:lnTo>
                  <a:lnTo>
                    <a:pt x="16764" y="49530"/>
                  </a:lnTo>
                  <a:lnTo>
                    <a:pt x="22098" y="46863"/>
                  </a:lnTo>
                  <a:lnTo>
                    <a:pt x="22860" y="46482"/>
                  </a:lnTo>
                  <a:lnTo>
                    <a:pt x="22098" y="46482"/>
                  </a:lnTo>
                  <a:lnTo>
                    <a:pt x="28956" y="44196"/>
                  </a:lnTo>
                  <a:lnTo>
                    <a:pt x="45720" y="38100"/>
                  </a:lnTo>
                  <a:lnTo>
                    <a:pt x="45720" y="38862"/>
                  </a:lnTo>
                  <a:lnTo>
                    <a:pt x="54864" y="36055"/>
                  </a:lnTo>
                  <a:lnTo>
                    <a:pt x="55626" y="35814"/>
                  </a:lnTo>
                  <a:lnTo>
                    <a:pt x="54864" y="35814"/>
                  </a:lnTo>
                  <a:lnTo>
                    <a:pt x="65608" y="33515"/>
                  </a:lnTo>
                  <a:lnTo>
                    <a:pt x="110934" y="24485"/>
                  </a:lnTo>
                  <a:lnTo>
                    <a:pt x="156845" y="18262"/>
                  </a:lnTo>
                  <a:lnTo>
                    <a:pt x="203047" y="13766"/>
                  </a:lnTo>
                  <a:lnTo>
                    <a:pt x="249174" y="9906"/>
                  </a:lnTo>
                  <a:lnTo>
                    <a:pt x="268224" y="8445"/>
                  </a:lnTo>
                  <a:lnTo>
                    <a:pt x="268986" y="8382"/>
                  </a:lnTo>
                  <a:lnTo>
                    <a:pt x="268224" y="8382"/>
                  </a:lnTo>
                  <a:lnTo>
                    <a:pt x="288607" y="7607"/>
                  </a:lnTo>
                  <a:lnTo>
                    <a:pt x="337731" y="5613"/>
                  </a:lnTo>
                  <a:lnTo>
                    <a:pt x="388543" y="4279"/>
                  </a:lnTo>
                  <a:lnTo>
                    <a:pt x="440194" y="3759"/>
                  </a:lnTo>
                  <a:lnTo>
                    <a:pt x="492366" y="4127"/>
                  </a:lnTo>
                  <a:lnTo>
                    <a:pt x="544791" y="5473"/>
                  </a:lnTo>
                  <a:lnTo>
                    <a:pt x="597154" y="7924"/>
                  </a:lnTo>
                  <a:lnTo>
                    <a:pt x="649160" y="11544"/>
                  </a:lnTo>
                  <a:lnTo>
                    <a:pt x="700506" y="16446"/>
                  </a:lnTo>
                  <a:lnTo>
                    <a:pt x="750925" y="22733"/>
                  </a:lnTo>
                  <a:lnTo>
                    <a:pt x="800100" y="30480"/>
                  </a:lnTo>
                  <a:lnTo>
                    <a:pt x="811530" y="33528"/>
                  </a:lnTo>
                  <a:lnTo>
                    <a:pt x="810768" y="33528"/>
                  </a:lnTo>
                  <a:lnTo>
                    <a:pt x="811530" y="33693"/>
                  </a:lnTo>
                  <a:lnTo>
                    <a:pt x="821436" y="35814"/>
                  </a:lnTo>
                  <a:lnTo>
                    <a:pt x="831342" y="38862"/>
                  </a:lnTo>
                  <a:lnTo>
                    <a:pt x="831342" y="38100"/>
                  </a:lnTo>
                  <a:lnTo>
                    <a:pt x="839724" y="41148"/>
                  </a:lnTo>
                  <a:lnTo>
                    <a:pt x="847344" y="44196"/>
                  </a:lnTo>
                  <a:lnTo>
                    <a:pt x="854202" y="46482"/>
                  </a:lnTo>
                  <a:lnTo>
                    <a:pt x="860298" y="49530"/>
                  </a:lnTo>
                  <a:lnTo>
                    <a:pt x="864870" y="52578"/>
                  </a:lnTo>
                  <a:lnTo>
                    <a:pt x="867918" y="55016"/>
                  </a:lnTo>
                  <a:lnTo>
                    <a:pt x="868680" y="55626"/>
                  </a:lnTo>
                  <a:lnTo>
                    <a:pt x="870966" y="57912"/>
                  </a:lnTo>
                  <a:lnTo>
                    <a:pt x="872490" y="60960"/>
                  </a:lnTo>
                  <a:lnTo>
                    <a:pt x="872490" y="56756"/>
                  </a:lnTo>
                  <a:lnTo>
                    <a:pt x="814197" y="29984"/>
                  </a:lnTo>
                  <a:lnTo>
                    <a:pt x="764260" y="20027"/>
                  </a:lnTo>
                  <a:lnTo>
                    <a:pt x="707250" y="12687"/>
                  </a:lnTo>
                  <a:lnTo>
                    <a:pt x="647306" y="7518"/>
                  </a:lnTo>
                  <a:lnTo>
                    <a:pt x="588581" y="4102"/>
                  </a:lnTo>
                  <a:lnTo>
                    <a:pt x="535190" y="1993"/>
                  </a:lnTo>
                  <a:lnTo>
                    <a:pt x="491286" y="774"/>
                  </a:lnTo>
                  <a:lnTo>
                    <a:pt x="461010" y="0"/>
                  </a:lnTo>
                  <a:lnTo>
                    <a:pt x="416052" y="0"/>
                  </a:lnTo>
                  <a:lnTo>
                    <a:pt x="377748" y="850"/>
                  </a:lnTo>
                  <a:lnTo>
                    <a:pt x="326402" y="2298"/>
                  </a:lnTo>
                  <a:lnTo>
                    <a:pt x="266623" y="4927"/>
                  </a:lnTo>
                  <a:lnTo>
                    <a:pt x="202996" y="9309"/>
                  </a:lnTo>
                  <a:lnTo>
                    <a:pt x="140284" y="15989"/>
                  </a:lnTo>
                  <a:lnTo>
                    <a:pt x="82943" y="25565"/>
                  </a:lnTo>
                  <a:lnTo>
                    <a:pt x="35661" y="38582"/>
                  </a:lnTo>
                  <a:lnTo>
                    <a:pt x="762" y="59436"/>
                  </a:lnTo>
                  <a:lnTo>
                    <a:pt x="0" y="61722"/>
                  </a:lnTo>
                  <a:lnTo>
                    <a:pt x="0" y="63246"/>
                  </a:lnTo>
                  <a:lnTo>
                    <a:pt x="0" y="65532"/>
                  </a:lnTo>
                  <a:lnTo>
                    <a:pt x="0" y="310896"/>
                  </a:lnTo>
                  <a:lnTo>
                    <a:pt x="762" y="313182"/>
                  </a:lnTo>
                  <a:lnTo>
                    <a:pt x="3048" y="316230"/>
                  </a:lnTo>
                  <a:lnTo>
                    <a:pt x="3810" y="317182"/>
                  </a:lnTo>
                  <a:lnTo>
                    <a:pt x="6096" y="320040"/>
                  </a:lnTo>
                  <a:lnTo>
                    <a:pt x="22098" y="328244"/>
                  </a:lnTo>
                  <a:lnTo>
                    <a:pt x="32143" y="333400"/>
                  </a:lnTo>
                  <a:lnTo>
                    <a:pt x="65608" y="342900"/>
                  </a:lnTo>
                  <a:lnTo>
                    <a:pt x="100164" y="349542"/>
                  </a:lnTo>
                  <a:lnTo>
                    <a:pt x="129540" y="354330"/>
                  </a:lnTo>
                  <a:lnTo>
                    <a:pt x="144780" y="356616"/>
                  </a:lnTo>
                  <a:lnTo>
                    <a:pt x="160782" y="358140"/>
                  </a:lnTo>
                  <a:lnTo>
                    <a:pt x="211175" y="363410"/>
                  </a:lnTo>
                  <a:lnTo>
                    <a:pt x="262420" y="367284"/>
                  </a:lnTo>
                  <a:lnTo>
                    <a:pt x="313994" y="369912"/>
                  </a:lnTo>
                  <a:lnTo>
                    <a:pt x="365366" y="371398"/>
                  </a:lnTo>
                  <a:lnTo>
                    <a:pt x="416052" y="371856"/>
                  </a:lnTo>
                  <a:lnTo>
                    <a:pt x="504444" y="371856"/>
                  </a:lnTo>
                  <a:lnTo>
                    <a:pt x="553402" y="370166"/>
                  </a:lnTo>
                  <a:lnTo>
                    <a:pt x="602068" y="367893"/>
                  </a:lnTo>
                  <a:lnTo>
                    <a:pt x="650697" y="364705"/>
                  </a:lnTo>
                  <a:lnTo>
                    <a:pt x="699516" y="360260"/>
                  </a:lnTo>
                  <a:lnTo>
                    <a:pt x="747522" y="354330"/>
                  </a:lnTo>
                  <a:lnTo>
                    <a:pt x="788670" y="347472"/>
                  </a:lnTo>
                  <a:lnTo>
                    <a:pt x="828408" y="338442"/>
                  </a:lnTo>
                  <a:lnTo>
                    <a:pt x="848868" y="331470"/>
                  </a:lnTo>
                  <a:lnTo>
                    <a:pt x="855726" y="329184"/>
                  </a:lnTo>
                  <a:lnTo>
                    <a:pt x="861822" y="326136"/>
                  </a:lnTo>
                  <a:lnTo>
                    <a:pt x="867156" y="323088"/>
                  </a:lnTo>
                  <a:lnTo>
                    <a:pt x="868680" y="321868"/>
                  </a:lnTo>
                  <a:lnTo>
                    <a:pt x="870966" y="320040"/>
                  </a:lnTo>
                  <a:lnTo>
                    <a:pt x="872490" y="318135"/>
                  </a:lnTo>
                  <a:lnTo>
                    <a:pt x="874014" y="316230"/>
                  </a:lnTo>
                  <a:lnTo>
                    <a:pt x="876300" y="313182"/>
                  </a:lnTo>
                  <a:lnTo>
                    <a:pt x="876300" y="67056"/>
                  </a:lnTo>
                  <a:lnTo>
                    <a:pt x="876300" y="63246"/>
                  </a:lnTo>
                  <a:lnTo>
                    <a:pt x="876300" y="59436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254250" y="3307333"/>
            <a:ext cx="9715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5" dirty="0">
                <a:latin typeface="Arial MT"/>
                <a:cs typeface="Arial MT"/>
              </a:rPr>
              <a:t>B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881377" y="3583685"/>
            <a:ext cx="876300" cy="372745"/>
            <a:chOff x="1881377" y="3583685"/>
            <a:chExt cx="876300" cy="372745"/>
          </a:xfrm>
        </p:grpSpPr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3663" y="3586733"/>
              <a:ext cx="872490" cy="367283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881378" y="3583698"/>
              <a:ext cx="876300" cy="372745"/>
            </a:xfrm>
            <a:custGeom>
              <a:avLst/>
              <a:gdLst/>
              <a:ahLst/>
              <a:cxnLst/>
              <a:rect l="l" t="t" r="r" b="b"/>
              <a:pathLst>
                <a:path w="876300" h="372745">
                  <a:moveTo>
                    <a:pt x="876300" y="59436"/>
                  </a:moveTo>
                  <a:lnTo>
                    <a:pt x="874014" y="56388"/>
                  </a:lnTo>
                  <a:lnTo>
                    <a:pt x="872490" y="55359"/>
                  </a:lnTo>
                  <a:lnTo>
                    <a:pt x="872490" y="61722"/>
                  </a:lnTo>
                  <a:lnTo>
                    <a:pt x="872490" y="63246"/>
                  </a:lnTo>
                  <a:lnTo>
                    <a:pt x="872490" y="65532"/>
                  </a:lnTo>
                  <a:lnTo>
                    <a:pt x="872490" y="70459"/>
                  </a:lnTo>
                  <a:lnTo>
                    <a:pt x="872490" y="311658"/>
                  </a:lnTo>
                  <a:lnTo>
                    <a:pt x="870966" y="314706"/>
                  </a:lnTo>
                  <a:lnTo>
                    <a:pt x="870966" y="313944"/>
                  </a:lnTo>
                  <a:lnTo>
                    <a:pt x="868248" y="317322"/>
                  </a:lnTo>
                  <a:lnTo>
                    <a:pt x="864870" y="320040"/>
                  </a:lnTo>
                  <a:lnTo>
                    <a:pt x="814959" y="337350"/>
                  </a:lnTo>
                  <a:lnTo>
                    <a:pt x="768642" y="347713"/>
                  </a:lnTo>
                  <a:lnTo>
                    <a:pt x="721550" y="354914"/>
                  </a:lnTo>
                  <a:lnTo>
                    <a:pt x="673950" y="359664"/>
                  </a:lnTo>
                  <a:lnTo>
                    <a:pt x="626071" y="362699"/>
                  </a:lnTo>
                  <a:lnTo>
                    <a:pt x="578142" y="364744"/>
                  </a:lnTo>
                  <a:lnTo>
                    <a:pt x="530402" y="366534"/>
                  </a:lnTo>
                  <a:lnTo>
                    <a:pt x="483108" y="368808"/>
                  </a:lnTo>
                  <a:lnTo>
                    <a:pt x="438150" y="368808"/>
                  </a:lnTo>
                  <a:lnTo>
                    <a:pt x="389013" y="367957"/>
                  </a:lnTo>
                  <a:lnTo>
                    <a:pt x="340207" y="366839"/>
                  </a:lnTo>
                  <a:lnTo>
                    <a:pt x="288036" y="364947"/>
                  </a:lnTo>
                  <a:lnTo>
                    <a:pt x="236080" y="362013"/>
                  </a:lnTo>
                  <a:lnTo>
                    <a:pt x="183883" y="357555"/>
                  </a:lnTo>
                  <a:lnTo>
                    <a:pt x="132778" y="351243"/>
                  </a:lnTo>
                  <a:lnTo>
                    <a:pt x="83629" y="342671"/>
                  </a:lnTo>
                  <a:lnTo>
                    <a:pt x="37338" y="331470"/>
                  </a:lnTo>
                  <a:lnTo>
                    <a:pt x="28930" y="328409"/>
                  </a:lnTo>
                  <a:lnTo>
                    <a:pt x="22098" y="326136"/>
                  </a:lnTo>
                  <a:lnTo>
                    <a:pt x="22860" y="326136"/>
                  </a:lnTo>
                  <a:lnTo>
                    <a:pt x="16764" y="323088"/>
                  </a:lnTo>
                  <a:lnTo>
                    <a:pt x="12192" y="320040"/>
                  </a:lnTo>
                  <a:lnTo>
                    <a:pt x="8382" y="316992"/>
                  </a:lnTo>
                  <a:lnTo>
                    <a:pt x="6096" y="313944"/>
                  </a:lnTo>
                  <a:lnTo>
                    <a:pt x="6096" y="314706"/>
                  </a:lnTo>
                  <a:lnTo>
                    <a:pt x="3810" y="310134"/>
                  </a:lnTo>
                  <a:lnTo>
                    <a:pt x="3810" y="69951"/>
                  </a:lnTo>
                  <a:lnTo>
                    <a:pt x="22098" y="82740"/>
                  </a:lnTo>
                  <a:lnTo>
                    <a:pt x="23863" y="83985"/>
                  </a:lnTo>
                  <a:lnTo>
                    <a:pt x="62585" y="96888"/>
                  </a:lnTo>
                  <a:lnTo>
                    <a:pt x="112712" y="106883"/>
                  </a:lnTo>
                  <a:lnTo>
                    <a:pt x="170002" y="114350"/>
                  </a:lnTo>
                  <a:lnTo>
                    <a:pt x="230238" y="119646"/>
                  </a:lnTo>
                  <a:lnTo>
                    <a:pt x="289191" y="123139"/>
                  </a:lnTo>
                  <a:lnTo>
                    <a:pt x="342620" y="125196"/>
                  </a:lnTo>
                  <a:lnTo>
                    <a:pt x="386321" y="126199"/>
                  </a:lnTo>
                  <a:lnTo>
                    <a:pt x="416052" y="126492"/>
                  </a:lnTo>
                  <a:lnTo>
                    <a:pt x="438150" y="127254"/>
                  </a:lnTo>
                  <a:lnTo>
                    <a:pt x="461010" y="126492"/>
                  </a:lnTo>
                  <a:lnTo>
                    <a:pt x="490943" y="126161"/>
                  </a:lnTo>
                  <a:lnTo>
                    <a:pt x="534682" y="125171"/>
                  </a:lnTo>
                  <a:lnTo>
                    <a:pt x="588048" y="123113"/>
                  </a:lnTo>
                  <a:lnTo>
                    <a:pt x="646861" y="119634"/>
                  </a:lnTo>
                  <a:lnTo>
                    <a:pt x="706945" y="114363"/>
                  </a:lnTo>
                  <a:lnTo>
                    <a:pt x="764108" y="106908"/>
                  </a:lnTo>
                  <a:lnTo>
                    <a:pt x="814171" y="96913"/>
                  </a:lnTo>
                  <a:lnTo>
                    <a:pt x="852957" y="84010"/>
                  </a:lnTo>
                  <a:lnTo>
                    <a:pt x="868680" y="73101"/>
                  </a:lnTo>
                  <a:lnTo>
                    <a:pt x="872490" y="70459"/>
                  </a:lnTo>
                  <a:lnTo>
                    <a:pt x="872490" y="65532"/>
                  </a:lnTo>
                  <a:lnTo>
                    <a:pt x="870966" y="69342"/>
                  </a:lnTo>
                  <a:lnTo>
                    <a:pt x="870966" y="68580"/>
                  </a:lnTo>
                  <a:lnTo>
                    <a:pt x="867918" y="71628"/>
                  </a:lnTo>
                  <a:lnTo>
                    <a:pt x="868680" y="71628"/>
                  </a:lnTo>
                  <a:lnTo>
                    <a:pt x="864870" y="74676"/>
                  </a:lnTo>
                  <a:lnTo>
                    <a:pt x="860298" y="77724"/>
                  </a:lnTo>
                  <a:lnTo>
                    <a:pt x="860298" y="76962"/>
                  </a:lnTo>
                  <a:lnTo>
                    <a:pt x="854202" y="80010"/>
                  </a:lnTo>
                  <a:lnTo>
                    <a:pt x="803262" y="94729"/>
                  </a:lnTo>
                  <a:lnTo>
                    <a:pt x="756018" y="103771"/>
                  </a:lnTo>
                  <a:lnTo>
                    <a:pt x="706615" y="110528"/>
                  </a:lnTo>
                  <a:lnTo>
                    <a:pt x="656005" y="115366"/>
                  </a:lnTo>
                  <a:lnTo>
                    <a:pt x="605167" y="118630"/>
                  </a:lnTo>
                  <a:lnTo>
                    <a:pt x="555066" y="120700"/>
                  </a:lnTo>
                  <a:lnTo>
                    <a:pt x="506691" y="121932"/>
                  </a:lnTo>
                  <a:lnTo>
                    <a:pt x="461010" y="122682"/>
                  </a:lnTo>
                  <a:lnTo>
                    <a:pt x="438150" y="123444"/>
                  </a:lnTo>
                  <a:lnTo>
                    <a:pt x="416052" y="122682"/>
                  </a:lnTo>
                  <a:lnTo>
                    <a:pt x="370090" y="122021"/>
                  </a:lnTo>
                  <a:lnTo>
                    <a:pt x="322605" y="120827"/>
                  </a:lnTo>
                  <a:lnTo>
                    <a:pt x="274154" y="118808"/>
                  </a:lnTo>
                  <a:lnTo>
                    <a:pt x="225298" y="115671"/>
                  </a:lnTo>
                  <a:lnTo>
                    <a:pt x="176631" y="111125"/>
                  </a:lnTo>
                  <a:lnTo>
                    <a:pt x="128701" y="104863"/>
                  </a:lnTo>
                  <a:lnTo>
                    <a:pt x="82080" y="96621"/>
                  </a:lnTo>
                  <a:lnTo>
                    <a:pt x="37338" y="86106"/>
                  </a:lnTo>
                  <a:lnTo>
                    <a:pt x="22098" y="80010"/>
                  </a:lnTo>
                  <a:lnTo>
                    <a:pt x="22860" y="80010"/>
                  </a:lnTo>
                  <a:lnTo>
                    <a:pt x="16764" y="76962"/>
                  </a:lnTo>
                  <a:lnTo>
                    <a:pt x="16764" y="77724"/>
                  </a:lnTo>
                  <a:lnTo>
                    <a:pt x="12192" y="74676"/>
                  </a:lnTo>
                  <a:lnTo>
                    <a:pt x="8382" y="71628"/>
                  </a:lnTo>
                  <a:lnTo>
                    <a:pt x="6096" y="68580"/>
                  </a:lnTo>
                  <a:lnTo>
                    <a:pt x="6096" y="69342"/>
                  </a:lnTo>
                  <a:lnTo>
                    <a:pt x="4572" y="65532"/>
                  </a:lnTo>
                  <a:lnTo>
                    <a:pt x="4572" y="66294"/>
                  </a:lnTo>
                  <a:lnTo>
                    <a:pt x="3810" y="64770"/>
                  </a:lnTo>
                  <a:lnTo>
                    <a:pt x="3810" y="63246"/>
                  </a:lnTo>
                  <a:lnTo>
                    <a:pt x="3810" y="62484"/>
                  </a:lnTo>
                  <a:lnTo>
                    <a:pt x="4572" y="60960"/>
                  </a:lnTo>
                  <a:lnTo>
                    <a:pt x="4572" y="61722"/>
                  </a:lnTo>
                  <a:lnTo>
                    <a:pt x="6096" y="57912"/>
                  </a:lnTo>
                  <a:lnTo>
                    <a:pt x="6096" y="58674"/>
                  </a:lnTo>
                  <a:lnTo>
                    <a:pt x="8382" y="55626"/>
                  </a:lnTo>
                  <a:lnTo>
                    <a:pt x="12192" y="52578"/>
                  </a:lnTo>
                  <a:lnTo>
                    <a:pt x="22098" y="47625"/>
                  </a:lnTo>
                  <a:lnTo>
                    <a:pt x="22860" y="47244"/>
                  </a:lnTo>
                  <a:lnTo>
                    <a:pt x="22098" y="47244"/>
                  </a:lnTo>
                  <a:lnTo>
                    <a:pt x="28956" y="44196"/>
                  </a:lnTo>
                  <a:lnTo>
                    <a:pt x="37338" y="41910"/>
                  </a:lnTo>
                  <a:lnTo>
                    <a:pt x="45720" y="38862"/>
                  </a:lnTo>
                  <a:lnTo>
                    <a:pt x="54864" y="36741"/>
                  </a:lnTo>
                  <a:lnTo>
                    <a:pt x="55626" y="36576"/>
                  </a:lnTo>
                  <a:lnTo>
                    <a:pt x="54864" y="36576"/>
                  </a:lnTo>
                  <a:lnTo>
                    <a:pt x="111379" y="25031"/>
                  </a:lnTo>
                  <a:lnTo>
                    <a:pt x="156933" y="18580"/>
                  </a:lnTo>
                  <a:lnTo>
                    <a:pt x="202704" y="13690"/>
                  </a:lnTo>
                  <a:lnTo>
                    <a:pt x="249174" y="9906"/>
                  </a:lnTo>
                  <a:lnTo>
                    <a:pt x="268986" y="9144"/>
                  </a:lnTo>
                  <a:lnTo>
                    <a:pt x="268224" y="9144"/>
                  </a:lnTo>
                  <a:lnTo>
                    <a:pt x="288036" y="7620"/>
                  </a:lnTo>
                  <a:lnTo>
                    <a:pt x="338061" y="5905"/>
                  </a:lnTo>
                  <a:lnTo>
                    <a:pt x="389013" y="4699"/>
                  </a:lnTo>
                  <a:lnTo>
                    <a:pt x="438150" y="4191"/>
                  </a:lnTo>
                  <a:lnTo>
                    <a:pt x="461010" y="4279"/>
                  </a:lnTo>
                  <a:lnTo>
                    <a:pt x="544918" y="5664"/>
                  </a:lnTo>
                  <a:lnTo>
                    <a:pt x="597077" y="7988"/>
                  </a:lnTo>
                  <a:lnTo>
                    <a:pt x="648919" y="11569"/>
                  </a:lnTo>
                  <a:lnTo>
                    <a:pt x="700201" y="16535"/>
                  </a:lnTo>
                  <a:lnTo>
                    <a:pt x="750671" y="23037"/>
                  </a:lnTo>
                  <a:lnTo>
                    <a:pt x="800100" y="31242"/>
                  </a:lnTo>
                  <a:lnTo>
                    <a:pt x="811530" y="33528"/>
                  </a:lnTo>
                  <a:lnTo>
                    <a:pt x="810768" y="33528"/>
                  </a:lnTo>
                  <a:lnTo>
                    <a:pt x="811530" y="33743"/>
                  </a:lnTo>
                  <a:lnTo>
                    <a:pt x="821436" y="36576"/>
                  </a:lnTo>
                  <a:lnTo>
                    <a:pt x="832561" y="39357"/>
                  </a:lnTo>
                  <a:lnTo>
                    <a:pt x="843699" y="43014"/>
                  </a:lnTo>
                  <a:lnTo>
                    <a:pt x="854570" y="47434"/>
                  </a:lnTo>
                  <a:lnTo>
                    <a:pt x="864870" y="52578"/>
                  </a:lnTo>
                  <a:lnTo>
                    <a:pt x="868680" y="55626"/>
                  </a:lnTo>
                  <a:lnTo>
                    <a:pt x="867918" y="55626"/>
                  </a:lnTo>
                  <a:lnTo>
                    <a:pt x="868680" y="56388"/>
                  </a:lnTo>
                  <a:lnTo>
                    <a:pt x="870966" y="58674"/>
                  </a:lnTo>
                  <a:lnTo>
                    <a:pt x="870966" y="57912"/>
                  </a:lnTo>
                  <a:lnTo>
                    <a:pt x="872490" y="61722"/>
                  </a:lnTo>
                  <a:lnTo>
                    <a:pt x="872490" y="55359"/>
                  </a:lnTo>
                  <a:lnTo>
                    <a:pt x="853871" y="42748"/>
                  </a:lnTo>
                  <a:lnTo>
                    <a:pt x="786942" y="24790"/>
                  </a:lnTo>
                  <a:lnTo>
                    <a:pt x="747522" y="18288"/>
                  </a:lnTo>
                  <a:lnTo>
                    <a:pt x="682713" y="10731"/>
                  </a:lnTo>
                  <a:lnTo>
                    <a:pt x="632879" y="6642"/>
                  </a:lnTo>
                  <a:lnTo>
                    <a:pt x="582904" y="3644"/>
                  </a:lnTo>
                  <a:lnTo>
                    <a:pt x="532930" y="1701"/>
                  </a:lnTo>
                  <a:lnTo>
                    <a:pt x="483108" y="762"/>
                  </a:lnTo>
                  <a:lnTo>
                    <a:pt x="461010" y="762"/>
                  </a:lnTo>
                  <a:lnTo>
                    <a:pt x="440639" y="76"/>
                  </a:lnTo>
                  <a:lnTo>
                    <a:pt x="416052" y="0"/>
                  </a:lnTo>
                  <a:lnTo>
                    <a:pt x="393192" y="762"/>
                  </a:lnTo>
                  <a:lnTo>
                    <a:pt x="343395" y="1727"/>
                  </a:lnTo>
                  <a:lnTo>
                    <a:pt x="293624" y="3644"/>
                  </a:lnTo>
                  <a:lnTo>
                    <a:pt x="243916" y="6604"/>
                  </a:lnTo>
                  <a:lnTo>
                    <a:pt x="194284" y="10693"/>
                  </a:lnTo>
                  <a:lnTo>
                    <a:pt x="144780" y="16002"/>
                  </a:lnTo>
                  <a:lnTo>
                    <a:pt x="89179" y="24993"/>
                  </a:lnTo>
                  <a:lnTo>
                    <a:pt x="28930" y="40411"/>
                  </a:lnTo>
                  <a:lnTo>
                    <a:pt x="0" y="61722"/>
                  </a:lnTo>
                  <a:lnTo>
                    <a:pt x="0" y="64008"/>
                  </a:lnTo>
                  <a:lnTo>
                    <a:pt x="0" y="65532"/>
                  </a:lnTo>
                  <a:lnTo>
                    <a:pt x="0" y="310896"/>
                  </a:lnTo>
                  <a:lnTo>
                    <a:pt x="762" y="313182"/>
                  </a:lnTo>
                  <a:lnTo>
                    <a:pt x="3048" y="316992"/>
                  </a:lnTo>
                  <a:lnTo>
                    <a:pt x="3810" y="317754"/>
                  </a:lnTo>
                  <a:lnTo>
                    <a:pt x="6096" y="320040"/>
                  </a:lnTo>
                  <a:lnTo>
                    <a:pt x="22098" y="328510"/>
                  </a:lnTo>
                  <a:lnTo>
                    <a:pt x="31051" y="333260"/>
                  </a:lnTo>
                  <a:lnTo>
                    <a:pt x="65532" y="343319"/>
                  </a:lnTo>
                  <a:lnTo>
                    <a:pt x="101003" y="350278"/>
                  </a:lnTo>
                  <a:lnTo>
                    <a:pt x="129540" y="354330"/>
                  </a:lnTo>
                  <a:lnTo>
                    <a:pt x="144780" y="356616"/>
                  </a:lnTo>
                  <a:lnTo>
                    <a:pt x="211886" y="363626"/>
                  </a:lnTo>
                  <a:lnTo>
                    <a:pt x="262813" y="367271"/>
                  </a:lnTo>
                  <a:lnTo>
                    <a:pt x="313702" y="369925"/>
                  </a:lnTo>
                  <a:lnTo>
                    <a:pt x="364731" y="371678"/>
                  </a:lnTo>
                  <a:lnTo>
                    <a:pt x="416052" y="372618"/>
                  </a:lnTo>
                  <a:lnTo>
                    <a:pt x="483108" y="372618"/>
                  </a:lnTo>
                  <a:lnTo>
                    <a:pt x="504444" y="371856"/>
                  </a:lnTo>
                  <a:lnTo>
                    <a:pt x="552983" y="370230"/>
                  </a:lnTo>
                  <a:lnTo>
                    <a:pt x="601814" y="368020"/>
                  </a:lnTo>
                  <a:lnTo>
                    <a:pt x="650671" y="364871"/>
                  </a:lnTo>
                  <a:lnTo>
                    <a:pt x="699325" y="360426"/>
                  </a:lnTo>
                  <a:lnTo>
                    <a:pt x="747522" y="354330"/>
                  </a:lnTo>
                  <a:lnTo>
                    <a:pt x="762000" y="352806"/>
                  </a:lnTo>
                  <a:lnTo>
                    <a:pt x="829983" y="338416"/>
                  </a:lnTo>
                  <a:lnTo>
                    <a:pt x="867918" y="320255"/>
                  </a:lnTo>
                  <a:lnTo>
                    <a:pt x="868680" y="319620"/>
                  </a:lnTo>
                  <a:lnTo>
                    <a:pt x="872490" y="316395"/>
                  </a:lnTo>
                  <a:lnTo>
                    <a:pt x="876300" y="313182"/>
                  </a:lnTo>
                  <a:lnTo>
                    <a:pt x="876300" y="67818"/>
                  </a:lnTo>
                  <a:lnTo>
                    <a:pt x="876300" y="64008"/>
                  </a:lnTo>
                  <a:lnTo>
                    <a:pt x="876300" y="59436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254250" y="3720338"/>
            <a:ext cx="10350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5" dirty="0">
                <a:latin typeface="Arial MT"/>
                <a:cs typeface="Arial MT"/>
              </a:rPr>
              <a:t>C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881377" y="3951732"/>
            <a:ext cx="876300" cy="372110"/>
            <a:chOff x="1881377" y="3951732"/>
            <a:chExt cx="876300" cy="372110"/>
          </a:xfrm>
        </p:grpSpPr>
        <p:pic>
          <p:nvPicPr>
            <p:cNvPr id="36" name="object 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83663" y="3954018"/>
              <a:ext cx="872490" cy="368046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881378" y="3951732"/>
              <a:ext cx="876300" cy="372110"/>
            </a:xfrm>
            <a:custGeom>
              <a:avLst/>
              <a:gdLst/>
              <a:ahLst/>
              <a:cxnLst/>
              <a:rect l="l" t="t" r="r" b="b"/>
              <a:pathLst>
                <a:path w="876300" h="372110">
                  <a:moveTo>
                    <a:pt x="876300" y="59436"/>
                  </a:moveTo>
                  <a:lnTo>
                    <a:pt x="874014" y="55626"/>
                  </a:lnTo>
                  <a:lnTo>
                    <a:pt x="872490" y="54610"/>
                  </a:lnTo>
                  <a:lnTo>
                    <a:pt x="872490" y="60960"/>
                  </a:lnTo>
                  <a:lnTo>
                    <a:pt x="872490" y="62484"/>
                  </a:lnTo>
                  <a:lnTo>
                    <a:pt x="872490" y="65532"/>
                  </a:lnTo>
                  <a:lnTo>
                    <a:pt x="872490" y="69710"/>
                  </a:lnTo>
                  <a:lnTo>
                    <a:pt x="872490" y="310896"/>
                  </a:lnTo>
                  <a:lnTo>
                    <a:pt x="870966" y="313944"/>
                  </a:lnTo>
                  <a:lnTo>
                    <a:pt x="847344" y="328422"/>
                  </a:lnTo>
                  <a:lnTo>
                    <a:pt x="847344" y="327660"/>
                  </a:lnTo>
                  <a:lnTo>
                    <a:pt x="839724" y="330708"/>
                  </a:lnTo>
                  <a:lnTo>
                    <a:pt x="781062" y="344500"/>
                  </a:lnTo>
                  <a:lnTo>
                    <a:pt x="728535" y="352666"/>
                  </a:lnTo>
                  <a:lnTo>
                    <a:pt x="674611" y="358635"/>
                  </a:lnTo>
                  <a:lnTo>
                    <a:pt x="620064" y="362775"/>
                  </a:lnTo>
                  <a:lnTo>
                    <a:pt x="565746" y="365480"/>
                  </a:lnTo>
                  <a:lnTo>
                    <a:pt x="512445" y="367118"/>
                  </a:lnTo>
                  <a:lnTo>
                    <a:pt x="461010" y="368046"/>
                  </a:lnTo>
                  <a:lnTo>
                    <a:pt x="416052" y="368046"/>
                  </a:lnTo>
                  <a:lnTo>
                    <a:pt x="364629" y="367118"/>
                  </a:lnTo>
                  <a:lnTo>
                    <a:pt x="311340" y="365506"/>
                  </a:lnTo>
                  <a:lnTo>
                    <a:pt x="256997" y="362800"/>
                  </a:lnTo>
                  <a:lnTo>
                    <a:pt x="202438" y="358660"/>
                  </a:lnTo>
                  <a:lnTo>
                    <a:pt x="148488" y="352691"/>
                  </a:lnTo>
                  <a:lnTo>
                    <a:pt x="95961" y="344512"/>
                  </a:lnTo>
                  <a:lnTo>
                    <a:pt x="45720" y="333756"/>
                  </a:lnTo>
                  <a:lnTo>
                    <a:pt x="28956" y="327660"/>
                  </a:lnTo>
                  <a:lnTo>
                    <a:pt x="28956" y="328422"/>
                  </a:lnTo>
                  <a:lnTo>
                    <a:pt x="22098" y="325374"/>
                  </a:lnTo>
                  <a:lnTo>
                    <a:pt x="22860" y="325374"/>
                  </a:lnTo>
                  <a:lnTo>
                    <a:pt x="16764" y="322326"/>
                  </a:lnTo>
                  <a:lnTo>
                    <a:pt x="12192" y="319278"/>
                  </a:lnTo>
                  <a:lnTo>
                    <a:pt x="8382" y="316230"/>
                  </a:lnTo>
                  <a:lnTo>
                    <a:pt x="8382" y="316992"/>
                  </a:lnTo>
                  <a:lnTo>
                    <a:pt x="6096" y="313944"/>
                  </a:lnTo>
                  <a:lnTo>
                    <a:pt x="4572" y="310896"/>
                  </a:lnTo>
                  <a:lnTo>
                    <a:pt x="4572" y="311658"/>
                  </a:lnTo>
                  <a:lnTo>
                    <a:pt x="3810" y="309372"/>
                  </a:lnTo>
                  <a:lnTo>
                    <a:pt x="3810" y="69189"/>
                  </a:lnTo>
                  <a:lnTo>
                    <a:pt x="22098" y="81991"/>
                  </a:lnTo>
                  <a:lnTo>
                    <a:pt x="24066" y="83375"/>
                  </a:lnTo>
                  <a:lnTo>
                    <a:pt x="62839" y="96304"/>
                  </a:lnTo>
                  <a:lnTo>
                    <a:pt x="112877" y="106260"/>
                  </a:lnTo>
                  <a:lnTo>
                    <a:pt x="170027" y="113639"/>
                  </a:lnTo>
                  <a:lnTo>
                    <a:pt x="230085" y="118884"/>
                  </a:lnTo>
                  <a:lnTo>
                    <a:pt x="288899" y="122377"/>
                  </a:lnTo>
                  <a:lnTo>
                    <a:pt x="342277" y="124536"/>
                  </a:lnTo>
                  <a:lnTo>
                    <a:pt x="386054" y="125768"/>
                  </a:lnTo>
                  <a:lnTo>
                    <a:pt x="416052" y="126492"/>
                  </a:lnTo>
                  <a:lnTo>
                    <a:pt x="461010" y="126492"/>
                  </a:lnTo>
                  <a:lnTo>
                    <a:pt x="535114" y="124409"/>
                  </a:lnTo>
                  <a:lnTo>
                    <a:pt x="588429" y="122262"/>
                  </a:lnTo>
                  <a:lnTo>
                    <a:pt x="647077" y="118795"/>
                  </a:lnTo>
                  <a:lnTo>
                    <a:pt x="706958" y="113614"/>
                  </a:lnTo>
                  <a:lnTo>
                    <a:pt x="763930" y="106273"/>
                  </a:lnTo>
                  <a:lnTo>
                    <a:pt x="813892" y="96342"/>
                  </a:lnTo>
                  <a:lnTo>
                    <a:pt x="852716" y="83413"/>
                  </a:lnTo>
                  <a:lnTo>
                    <a:pt x="872490" y="69710"/>
                  </a:lnTo>
                  <a:lnTo>
                    <a:pt x="872490" y="65532"/>
                  </a:lnTo>
                  <a:lnTo>
                    <a:pt x="870966" y="68580"/>
                  </a:lnTo>
                  <a:lnTo>
                    <a:pt x="870966" y="67818"/>
                  </a:lnTo>
                  <a:lnTo>
                    <a:pt x="867918" y="70866"/>
                  </a:lnTo>
                  <a:lnTo>
                    <a:pt x="868680" y="70866"/>
                  </a:lnTo>
                  <a:lnTo>
                    <a:pt x="864870" y="73914"/>
                  </a:lnTo>
                  <a:lnTo>
                    <a:pt x="817143" y="91097"/>
                  </a:lnTo>
                  <a:lnTo>
                    <a:pt x="768223" y="101396"/>
                  </a:lnTo>
                  <a:lnTo>
                    <a:pt x="716178" y="108623"/>
                  </a:lnTo>
                  <a:lnTo>
                    <a:pt x="663651" y="113576"/>
                  </a:lnTo>
                  <a:lnTo>
                    <a:pt x="613270" y="116992"/>
                  </a:lnTo>
                  <a:lnTo>
                    <a:pt x="567690" y="119634"/>
                  </a:lnTo>
                  <a:lnTo>
                    <a:pt x="526542" y="121158"/>
                  </a:lnTo>
                  <a:lnTo>
                    <a:pt x="475856" y="122123"/>
                  </a:lnTo>
                  <a:lnTo>
                    <a:pt x="416052" y="122326"/>
                  </a:lnTo>
                  <a:lnTo>
                    <a:pt x="372681" y="121894"/>
                  </a:lnTo>
                  <a:lnTo>
                    <a:pt x="320687" y="120421"/>
                  </a:lnTo>
                  <a:lnTo>
                    <a:pt x="268757" y="117843"/>
                  </a:lnTo>
                  <a:lnTo>
                    <a:pt x="217144" y="114033"/>
                  </a:lnTo>
                  <a:lnTo>
                    <a:pt x="166077" y="108839"/>
                  </a:lnTo>
                  <a:lnTo>
                    <a:pt x="115824" y="102108"/>
                  </a:lnTo>
                  <a:lnTo>
                    <a:pt x="89154" y="97536"/>
                  </a:lnTo>
                  <a:lnTo>
                    <a:pt x="89154" y="98298"/>
                  </a:lnTo>
                  <a:lnTo>
                    <a:pt x="76962" y="95250"/>
                  </a:lnTo>
                  <a:lnTo>
                    <a:pt x="64922" y="92849"/>
                  </a:lnTo>
                  <a:lnTo>
                    <a:pt x="52692" y="89801"/>
                  </a:lnTo>
                  <a:lnTo>
                    <a:pt x="40589" y="86245"/>
                  </a:lnTo>
                  <a:lnTo>
                    <a:pt x="28956" y="82296"/>
                  </a:lnTo>
                  <a:lnTo>
                    <a:pt x="22098" y="79248"/>
                  </a:lnTo>
                  <a:lnTo>
                    <a:pt x="22860" y="79248"/>
                  </a:lnTo>
                  <a:lnTo>
                    <a:pt x="16764" y="76962"/>
                  </a:lnTo>
                  <a:lnTo>
                    <a:pt x="12192" y="73914"/>
                  </a:lnTo>
                  <a:lnTo>
                    <a:pt x="8382" y="70866"/>
                  </a:lnTo>
                  <a:lnTo>
                    <a:pt x="6096" y="67818"/>
                  </a:lnTo>
                  <a:lnTo>
                    <a:pt x="6096" y="68580"/>
                  </a:lnTo>
                  <a:lnTo>
                    <a:pt x="3810" y="64008"/>
                  </a:lnTo>
                  <a:lnTo>
                    <a:pt x="3810" y="62484"/>
                  </a:lnTo>
                  <a:lnTo>
                    <a:pt x="3810" y="61722"/>
                  </a:lnTo>
                  <a:lnTo>
                    <a:pt x="4572" y="60198"/>
                  </a:lnTo>
                  <a:lnTo>
                    <a:pt x="4572" y="60960"/>
                  </a:lnTo>
                  <a:lnTo>
                    <a:pt x="6096" y="57912"/>
                  </a:lnTo>
                  <a:lnTo>
                    <a:pt x="8382" y="54864"/>
                  </a:lnTo>
                  <a:lnTo>
                    <a:pt x="12192" y="51816"/>
                  </a:lnTo>
                  <a:lnTo>
                    <a:pt x="12192" y="52578"/>
                  </a:lnTo>
                  <a:lnTo>
                    <a:pt x="16764" y="49530"/>
                  </a:lnTo>
                  <a:lnTo>
                    <a:pt x="22098" y="46863"/>
                  </a:lnTo>
                  <a:lnTo>
                    <a:pt x="22860" y="46482"/>
                  </a:lnTo>
                  <a:lnTo>
                    <a:pt x="22098" y="46482"/>
                  </a:lnTo>
                  <a:lnTo>
                    <a:pt x="28956" y="43434"/>
                  </a:lnTo>
                  <a:lnTo>
                    <a:pt x="37338" y="41148"/>
                  </a:lnTo>
                  <a:lnTo>
                    <a:pt x="45720" y="38100"/>
                  </a:lnTo>
                  <a:lnTo>
                    <a:pt x="54864" y="35991"/>
                  </a:lnTo>
                  <a:lnTo>
                    <a:pt x="55626" y="35814"/>
                  </a:lnTo>
                  <a:lnTo>
                    <a:pt x="54864" y="35814"/>
                  </a:lnTo>
                  <a:lnTo>
                    <a:pt x="65532" y="32766"/>
                  </a:lnTo>
                  <a:lnTo>
                    <a:pt x="110591" y="24587"/>
                  </a:lnTo>
                  <a:lnTo>
                    <a:pt x="156972" y="17983"/>
                  </a:lnTo>
                  <a:lnTo>
                    <a:pt x="203542" y="13068"/>
                  </a:lnTo>
                  <a:lnTo>
                    <a:pt x="249174" y="9906"/>
                  </a:lnTo>
                  <a:lnTo>
                    <a:pt x="268224" y="8445"/>
                  </a:lnTo>
                  <a:lnTo>
                    <a:pt x="268986" y="8382"/>
                  </a:lnTo>
                  <a:lnTo>
                    <a:pt x="268224" y="8382"/>
                  </a:lnTo>
                  <a:lnTo>
                    <a:pt x="288036" y="6858"/>
                  </a:lnTo>
                  <a:lnTo>
                    <a:pt x="338366" y="5257"/>
                  </a:lnTo>
                  <a:lnTo>
                    <a:pt x="389420" y="4127"/>
                  </a:lnTo>
                  <a:lnTo>
                    <a:pt x="438150" y="3670"/>
                  </a:lnTo>
                  <a:lnTo>
                    <a:pt x="461010" y="3746"/>
                  </a:lnTo>
                  <a:lnTo>
                    <a:pt x="544906" y="5156"/>
                  </a:lnTo>
                  <a:lnTo>
                    <a:pt x="596849" y="7454"/>
                  </a:lnTo>
                  <a:lnTo>
                    <a:pt x="648538" y="10998"/>
                  </a:lnTo>
                  <a:lnTo>
                    <a:pt x="699770" y="15913"/>
                  </a:lnTo>
                  <a:lnTo>
                    <a:pt x="750354" y="22364"/>
                  </a:lnTo>
                  <a:lnTo>
                    <a:pt x="800100" y="30480"/>
                  </a:lnTo>
                  <a:lnTo>
                    <a:pt x="811530" y="32766"/>
                  </a:lnTo>
                  <a:lnTo>
                    <a:pt x="810768" y="32766"/>
                  </a:lnTo>
                  <a:lnTo>
                    <a:pt x="811530" y="32994"/>
                  </a:lnTo>
                  <a:lnTo>
                    <a:pt x="821436" y="35814"/>
                  </a:lnTo>
                  <a:lnTo>
                    <a:pt x="830859" y="38138"/>
                  </a:lnTo>
                  <a:lnTo>
                    <a:pt x="841286" y="41402"/>
                  </a:lnTo>
                  <a:lnTo>
                    <a:pt x="851496" y="45300"/>
                  </a:lnTo>
                  <a:lnTo>
                    <a:pt x="860298" y="49530"/>
                  </a:lnTo>
                  <a:lnTo>
                    <a:pt x="864870" y="52578"/>
                  </a:lnTo>
                  <a:lnTo>
                    <a:pt x="864870" y="51816"/>
                  </a:lnTo>
                  <a:lnTo>
                    <a:pt x="868680" y="54864"/>
                  </a:lnTo>
                  <a:lnTo>
                    <a:pt x="867918" y="54864"/>
                  </a:lnTo>
                  <a:lnTo>
                    <a:pt x="868680" y="55626"/>
                  </a:lnTo>
                  <a:lnTo>
                    <a:pt x="870966" y="57912"/>
                  </a:lnTo>
                  <a:lnTo>
                    <a:pt x="872490" y="60960"/>
                  </a:lnTo>
                  <a:lnTo>
                    <a:pt x="872490" y="54610"/>
                  </a:lnTo>
                  <a:lnTo>
                    <a:pt x="821143" y="31381"/>
                  </a:lnTo>
                  <a:lnTo>
                    <a:pt x="762000" y="19812"/>
                  </a:lnTo>
                  <a:lnTo>
                    <a:pt x="732282" y="16002"/>
                  </a:lnTo>
                  <a:lnTo>
                    <a:pt x="682650" y="10198"/>
                  </a:lnTo>
                  <a:lnTo>
                    <a:pt x="632879" y="5969"/>
                  </a:lnTo>
                  <a:lnTo>
                    <a:pt x="582993" y="3035"/>
                  </a:lnTo>
                  <a:lnTo>
                    <a:pt x="533044" y="1143"/>
                  </a:lnTo>
                  <a:lnTo>
                    <a:pt x="483108" y="0"/>
                  </a:lnTo>
                  <a:lnTo>
                    <a:pt x="389420" y="88"/>
                  </a:lnTo>
                  <a:lnTo>
                    <a:pt x="343839" y="1028"/>
                  </a:lnTo>
                  <a:lnTo>
                    <a:pt x="293814" y="2959"/>
                  </a:lnTo>
                  <a:lnTo>
                    <a:pt x="243636" y="5969"/>
                  </a:lnTo>
                  <a:lnTo>
                    <a:pt x="193789" y="10261"/>
                  </a:lnTo>
                  <a:lnTo>
                    <a:pt x="144780" y="16002"/>
                  </a:lnTo>
                  <a:lnTo>
                    <a:pt x="129540" y="17526"/>
                  </a:lnTo>
                  <a:lnTo>
                    <a:pt x="89941" y="24117"/>
                  </a:lnTo>
                  <a:lnTo>
                    <a:pt x="27520" y="40144"/>
                  </a:lnTo>
                  <a:lnTo>
                    <a:pt x="0" y="60960"/>
                  </a:lnTo>
                  <a:lnTo>
                    <a:pt x="0" y="63246"/>
                  </a:lnTo>
                  <a:lnTo>
                    <a:pt x="0" y="64770"/>
                  </a:lnTo>
                  <a:lnTo>
                    <a:pt x="0" y="310896"/>
                  </a:lnTo>
                  <a:lnTo>
                    <a:pt x="762" y="312420"/>
                  </a:lnTo>
                  <a:lnTo>
                    <a:pt x="3048" y="316230"/>
                  </a:lnTo>
                  <a:lnTo>
                    <a:pt x="3810" y="316649"/>
                  </a:lnTo>
                  <a:lnTo>
                    <a:pt x="22098" y="326415"/>
                  </a:lnTo>
                  <a:lnTo>
                    <a:pt x="33007" y="332244"/>
                  </a:lnTo>
                  <a:lnTo>
                    <a:pt x="75438" y="344754"/>
                  </a:lnTo>
                  <a:lnTo>
                    <a:pt x="126961" y="354215"/>
                  </a:lnTo>
                  <a:lnTo>
                    <a:pt x="184213" y="361073"/>
                  </a:lnTo>
                  <a:lnTo>
                    <a:pt x="243814" y="365772"/>
                  </a:lnTo>
                  <a:lnTo>
                    <a:pt x="302387" y="368757"/>
                  </a:lnTo>
                  <a:lnTo>
                    <a:pt x="356539" y="370471"/>
                  </a:lnTo>
                  <a:lnTo>
                    <a:pt x="402920" y="371360"/>
                  </a:lnTo>
                  <a:lnTo>
                    <a:pt x="438150" y="371856"/>
                  </a:lnTo>
                  <a:lnTo>
                    <a:pt x="483108" y="371856"/>
                  </a:lnTo>
                  <a:lnTo>
                    <a:pt x="504444" y="371094"/>
                  </a:lnTo>
                  <a:lnTo>
                    <a:pt x="553186" y="370001"/>
                  </a:lnTo>
                  <a:lnTo>
                    <a:pt x="601878" y="367652"/>
                  </a:lnTo>
                  <a:lnTo>
                    <a:pt x="650519" y="364172"/>
                  </a:lnTo>
                  <a:lnTo>
                    <a:pt x="699770" y="359613"/>
                  </a:lnTo>
                  <a:lnTo>
                    <a:pt x="747522" y="354330"/>
                  </a:lnTo>
                  <a:lnTo>
                    <a:pt x="798525" y="345427"/>
                  </a:lnTo>
                  <a:lnTo>
                    <a:pt x="859383" y="326758"/>
                  </a:lnTo>
                  <a:lnTo>
                    <a:pt x="876300" y="312420"/>
                  </a:lnTo>
                  <a:lnTo>
                    <a:pt x="876300" y="67056"/>
                  </a:lnTo>
                  <a:lnTo>
                    <a:pt x="876300" y="63246"/>
                  </a:lnTo>
                  <a:lnTo>
                    <a:pt x="876300" y="59436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254250" y="4087621"/>
            <a:ext cx="10350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5" dirty="0">
                <a:latin typeface="Arial MT"/>
                <a:cs typeface="Arial MT"/>
              </a:rPr>
              <a:t>D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3534917" y="2756916"/>
            <a:ext cx="876300" cy="372745"/>
            <a:chOff x="3534917" y="2756916"/>
            <a:chExt cx="876300" cy="372745"/>
          </a:xfrm>
        </p:grpSpPr>
        <p:pic>
          <p:nvPicPr>
            <p:cNvPr id="40" name="object 4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37203" y="2759964"/>
              <a:ext cx="872490" cy="368046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3534918" y="2756915"/>
              <a:ext cx="876300" cy="372745"/>
            </a:xfrm>
            <a:custGeom>
              <a:avLst/>
              <a:gdLst/>
              <a:ahLst/>
              <a:cxnLst/>
              <a:rect l="l" t="t" r="r" b="b"/>
              <a:pathLst>
                <a:path w="876300" h="372744">
                  <a:moveTo>
                    <a:pt x="212598" y="12954"/>
                  </a:moveTo>
                  <a:lnTo>
                    <a:pt x="211836" y="12954"/>
                  </a:lnTo>
                  <a:lnTo>
                    <a:pt x="212598" y="12954"/>
                  </a:lnTo>
                  <a:close/>
                </a:path>
                <a:path w="876300" h="372744">
                  <a:moveTo>
                    <a:pt x="876300" y="61722"/>
                  </a:moveTo>
                  <a:lnTo>
                    <a:pt x="875538" y="59436"/>
                  </a:lnTo>
                  <a:lnTo>
                    <a:pt x="874014" y="56388"/>
                  </a:lnTo>
                  <a:lnTo>
                    <a:pt x="872490" y="55359"/>
                  </a:lnTo>
                  <a:lnTo>
                    <a:pt x="872490" y="61722"/>
                  </a:lnTo>
                  <a:lnTo>
                    <a:pt x="872490" y="63246"/>
                  </a:lnTo>
                  <a:lnTo>
                    <a:pt x="872490" y="66294"/>
                  </a:lnTo>
                  <a:lnTo>
                    <a:pt x="872490" y="71920"/>
                  </a:lnTo>
                  <a:lnTo>
                    <a:pt x="872490" y="311658"/>
                  </a:lnTo>
                  <a:lnTo>
                    <a:pt x="870966" y="314706"/>
                  </a:lnTo>
                  <a:lnTo>
                    <a:pt x="847344" y="328422"/>
                  </a:lnTo>
                  <a:lnTo>
                    <a:pt x="839724" y="331470"/>
                  </a:lnTo>
                  <a:lnTo>
                    <a:pt x="831342" y="334518"/>
                  </a:lnTo>
                  <a:lnTo>
                    <a:pt x="831342" y="333756"/>
                  </a:lnTo>
                  <a:lnTo>
                    <a:pt x="821436" y="336804"/>
                  </a:lnTo>
                  <a:lnTo>
                    <a:pt x="810768" y="339090"/>
                  </a:lnTo>
                  <a:lnTo>
                    <a:pt x="799338" y="342138"/>
                  </a:lnTo>
                  <a:lnTo>
                    <a:pt x="800100" y="342138"/>
                  </a:lnTo>
                  <a:lnTo>
                    <a:pt x="787908" y="344424"/>
                  </a:lnTo>
                  <a:lnTo>
                    <a:pt x="724128" y="353720"/>
                  </a:lnTo>
                  <a:lnTo>
                    <a:pt x="673011" y="359105"/>
                  </a:lnTo>
                  <a:lnTo>
                    <a:pt x="621690" y="363054"/>
                  </a:lnTo>
                  <a:lnTo>
                    <a:pt x="570242" y="365798"/>
                  </a:lnTo>
                  <a:lnTo>
                    <a:pt x="518756" y="367538"/>
                  </a:lnTo>
                  <a:lnTo>
                    <a:pt x="467334" y="368477"/>
                  </a:lnTo>
                  <a:lnTo>
                    <a:pt x="416052" y="368808"/>
                  </a:lnTo>
                  <a:lnTo>
                    <a:pt x="393954" y="368808"/>
                  </a:lnTo>
                  <a:lnTo>
                    <a:pt x="371856" y="368046"/>
                  </a:lnTo>
                  <a:lnTo>
                    <a:pt x="321830" y="366369"/>
                  </a:lnTo>
                  <a:lnTo>
                    <a:pt x="270205" y="363982"/>
                  </a:lnTo>
                  <a:lnTo>
                    <a:pt x="217855" y="360476"/>
                  </a:lnTo>
                  <a:lnTo>
                    <a:pt x="165696" y="355434"/>
                  </a:lnTo>
                  <a:lnTo>
                    <a:pt x="114617" y="348449"/>
                  </a:lnTo>
                  <a:lnTo>
                    <a:pt x="65316" y="339051"/>
                  </a:lnTo>
                  <a:lnTo>
                    <a:pt x="45720" y="333756"/>
                  </a:lnTo>
                  <a:lnTo>
                    <a:pt x="45720" y="334518"/>
                  </a:lnTo>
                  <a:lnTo>
                    <a:pt x="36576" y="331470"/>
                  </a:lnTo>
                  <a:lnTo>
                    <a:pt x="37338" y="331470"/>
                  </a:lnTo>
                  <a:lnTo>
                    <a:pt x="28956" y="328422"/>
                  </a:lnTo>
                  <a:lnTo>
                    <a:pt x="22098" y="326136"/>
                  </a:lnTo>
                  <a:lnTo>
                    <a:pt x="22860" y="326136"/>
                  </a:lnTo>
                  <a:lnTo>
                    <a:pt x="16764" y="323088"/>
                  </a:lnTo>
                  <a:lnTo>
                    <a:pt x="12192" y="320040"/>
                  </a:lnTo>
                  <a:lnTo>
                    <a:pt x="8382" y="316992"/>
                  </a:lnTo>
                  <a:lnTo>
                    <a:pt x="8382" y="317754"/>
                  </a:lnTo>
                  <a:lnTo>
                    <a:pt x="5334" y="314706"/>
                  </a:lnTo>
                  <a:lnTo>
                    <a:pt x="6096" y="314706"/>
                  </a:lnTo>
                  <a:lnTo>
                    <a:pt x="3810" y="310134"/>
                  </a:lnTo>
                  <a:lnTo>
                    <a:pt x="3810" y="69977"/>
                  </a:lnTo>
                  <a:lnTo>
                    <a:pt x="23850" y="84099"/>
                  </a:lnTo>
                  <a:lnTo>
                    <a:pt x="62547" y="97002"/>
                  </a:lnTo>
                  <a:lnTo>
                    <a:pt x="112623" y="106934"/>
                  </a:lnTo>
                  <a:lnTo>
                    <a:pt x="169862" y="114325"/>
                  </a:lnTo>
                  <a:lnTo>
                    <a:pt x="230047" y="119557"/>
                  </a:lnTo>
                  <a:lnTo>
                    <a:pt x="288975" y="123063"/>
                  </a:lnTo>
                  <a:lnTo>
                    <a:pt x="342430" y="125247"/>
                  </a:lnTo>
                  <a:lnTo>
                    <a:pt x="416052" y="127254"/>
                  </a:lnTo>
                  <a:lnTo>
                    <a:pt x="461010" y="127254"/>
                  </a:lnTo>
                  <a:lnTo>
                    <a:pt x="483108" y="126492"/>
                  </a:lnTo>
                  <a:lnTo>
                    <a:pt x="533044" y="125539"/>
                  </a:lnTo>
                  <a:lnTo>
                    <a:pt x="582955" y="123596"/>
                  </a:lnTo>
                  <a:lnTo>
                    <a:pt x="632828" y="120624"/>
                  </a:lnTo>
                  <a:lnTo>
                    <a:pt x="682612" y="116535"/>
                  </a:lnTo>
                  <a:lnTo>
                    <a:pt x="732282" y="111252"/>
                  </a:lnTo>
                  <a:lnTo>
                    <a:pt x="786460" y="102476"/>
                  </a:lnTo>
                  <a:lnTo>
                    <a:pt x="853795" y="84683"/>
                  </a:lnTo>
                  <a:lnTo>
                    <a:pt x="872490" y="71920"/>
                  </a:lnTo>
                  <a:lnTo>
                    <a:pt x="872490" y="66294"/>
                  </a:lnTo>
                  <a:lnTo>
                    <a:pt x="870966" y="69342"/>
                  </a:lnTo>
                  <a:lnTo>
                    <a:pt x="870966" y="68580"/>
                  </a:lnTo>
                  <a:lnTo>
                    <a:pt x="867918" y="71628"/>
                  </a:lnTo>
                  <a:lnTo>
                    <a:pt x="868680" y="71628"/>
                  </a:lnTo>
                  <a:lnTo>
                    <a:pt x="864870" y="74676"/>
                  </a:lnTo>
                  <a:lnTo>
                    <a:pt x="860298" y="77724"/>
                  </a:lnTo>
                  <a:lnTo>
                    <a:pt x="860298" y="76962"/>
                  </a:lnTo>
                  <a:lnTo>
                    <a:pt x="854202" y="80010"/>
                  </a:lnTo>
                  <a:lnTo>
                    <a:pt x="810768" y="93726"/>
                  </a:lnTo>
                  <a:lnTo>
                    <a:pt x="799338" y="96012"/>
                  </a:lnTo>
                  <a:lnTo>
                    <a:pt x="800100" y="96012"/>
                  </a:lnTo>
                  <a:lnTo>
                    <a:pt x="724598" y="108000"/>
                  </a:lnTo>
                  <a:lnTo>
                    <a:pt x="673519" y="113588"/>
                  </a:lnTo>
                  <a:lnTo>
                    <a:pt x="621944" y="117640"/>
                  </a:lnTo>
                  <a:lnTo>
                    <a:pt x="570153" y="120396"/>
                  </a:lnTo>
                  <a:lnTo>
                    <a:pt x="518388" y="122110"/>
                  </a:lnTo>
                  <a:lnTo>
                    <a:pt x="466940" y="123037"/>
                  </a:lnTo>
                  <a:lnTo>
                    <a:pt x="416052" y="123444"/>
                  </a:lnTo>
                  <a:lnTo>
                    <a:pt x="393954" y="122682"/>
                  </a:lnTo>
                  <a:lnTo>
                    <a:pt x="371856" y="122682"/>
                  </a:lnTo>
                  <a:lnTo>
                    <a:pt x="318655" y="120789"/>
                  </a:lnTo>
                  <a:lnTo>
                    <a:pt x="265544" y="118198"/>
                  </a:lnTo>
                  <a:lnTo>
                    <a:pt x="212559" y="114439"/>
                  </a:lnTo>
                  <a:lnTo>
                    <a:pt x="159753" y="109029"/>
                  </a:lnTo>
                  <a:lnTo>
                    <a:pt x="107175" y="101523"/>
                  </a:lnTo>
                  <a:lnTo>
                    <a:pt x="54864" y="91440"/>
                  </a:lnTo>
                  <a:lnTo>
                    <a:pt x="45720" y="88392"/>
                  </a:lnTo>
                  <a:lnTo>
                    <a:pt x="36576" y="86106"/>
                  </a:lnTo>
                  <a:lnTo>
                    <a:pt x="37338" y="86106"/>
                  </a:lnTo>
                  <a:lnTo>
                    <a:pt x="28956" y="83058"/>
                  </a:lnTo>
                  <a:lnTo>
                    <a:pt x="22098" y="80010"/>
                  </a:lnTo>
                  <a:lnTo>
                    <a:pt x="22860" y="80010"/>
                  </a:lnTo>
                  <a:lnTo>
                    <a:pt x="16764" y="76962"/>
                  </a:lnTo>
                  <a:lnTo>
                    <a:pt x="16764" y="77724"/>
                  </a:lnTo>
                  <a:lnTo>
                    <a:pt x="12192" y="74676"/>
                  </a:lnTo>
                  <a:lnTo>
                    <a:pt x="8382" y="71628"/>
                  </a:lnTo>
                  <a:lnTo>
                    <a:pt x="6096" y="69342"/>
                  </a:lnTo>
                  <a:lnTo>
                    <a:pt x="3810" y="64770"/>
                  </a:lnTo>
                  <a:lnTo>
                    <a:pt x="3810" y="63246"/>
                  </a:lnTo>
                  <a:lnTo>
                    <a:pt x="3810" y="62484"/>
                  </a:lnTo>
                  <a:lnTo>
                    <a:pt x="4572" y="60960"/>
                  </a:lnTo>
                  <a:lnTo>
                    <a:pt x="4572" y="61722"/>
                  </a:lnTo>
                  <a:lnTo>
                    <a:pt x="5334" y="60198"/>
                  </a:lnTo>
                  <a:lnTo>
                    <a:pt x="6096" y="58674"/>
                  </a:lnTo>
                  <a:lnTo>
                    <a:pt x="5334" y="58674"/>
                  </a:lnTo>
                  <a:lnTo>
                    <a:pt x="8382" y="55626"/>
                  </a:lnTo>
                  <a:lnTo>
                    <a:pt x="12192" y="52578"/>
                  </a:lnTo>
                  <a:lnTo>
                    <a:pt x="22098" y="47625"/>
                  </a:lnTo>
                  <a:lnTo>
                    <a:pt x="22860" y="47244"/>
                  </a:lnTo>
                  <a:lnTo>
                    <a:pt x="22098" y="47244"/>
                  </a:lnTo>
                  <a:lnTo>
                    <a:pt x="28956" y="44196"/>
                  </a:lnTo>
                  <a:lnTo>
                    <a:pt x="68884" y="33096"/>
                  </a:lnTo>
                  <a:lnTo>
                    <a:pt x="110744" y="25019"/>
                  </a:lnTo>
                  <a:lnTo>
                    <a:pt x="153047" y="19113"/>
                  </a:lnTo>
                  <a:lnTo>
                    <a:pt x="194437" y="14478"/>
                  </a:lnTo>
                  <a:lnTo>
                    <a:pt x="211721" y="13030"/>
                  </a:lnTo>
                  <a:lnTo>
                    <a:pt x="230124" y="11430"/>
                  </a:lnTo>
                  <a:lnTo>
                    <a:pt x="249174" y="9906"/>
                  </a:lnTo>
                  <a:lnTo>
                    <a:pt x="268224" y="9182"/>
                  </a:lnTo>
                  <a:lnTo>
                    <a:pt x="268986" y="9144"/>
                  </a:lnTo>
                  <a:lnTo>
                    <a:pt x="336956" y="5918"/>
                  </a:lnTo>
                  <a:lnTo>
                    <a:pt x="386715" y="4724"/>
                  </a:lnTo>
                  <a:lnTo>
                    <a:pt x="437070" y="4178"/>
                  </a:lnTo>
                  <a:lnTo>
                    <a:pt x="487807" y="4381"/>
                  </a:lnTo>
                  <a:lnTo>
                    <a:pt x="538695" y="5486"/>
                  </a:lnTo>
                  <a:lnTo>
                    <a:pt x="589534" y="7620"/>
                  </a:lnTo>
                  <a:lnTo>
                    <a:pt x="640092" y="10909"/>
                  </a:lnTo>
                  <a:lnTo>
                    <a:pt x="690156" y="15468"/>
                  </a:lnTo>
                  <a:lnTo>
                    <a:pt x="739495" y="21450"/>
                  </a:lnTo>
                  <a:lnTo>
                    <a:pt x="787908" y="28956"/>
                  </a:lnTo>
                  <a:lnTo>
                    <a:pt x="800100" y="31242"/>
                  </a:lnTo>
                  <a:lnTo>
                    <a:pt x="799338" y="31242"/>
                  </a:lnTo>
                  <a:lnTo>
                    <a:pt x="800100" y="31394"/>
                  </a:lnTo>
                  <a:lnTo>
                    <a:pt x="843635" y="42964"/>
                  </a:lnTo>
                  <a:lnTo>
                    <a:pt x="860298" y="50292"/>
                  </a:lnTo>
                  <a:lnTo>
                    <a:pt x="859536" y="50292"/>
                  </a:lnTo>
                  <a:lnTo>
                    <a:pt x="860298" y="50622"/>
                  </a:lnTo>
                  <a:lnTo>
                    <a:pt x="864870" y="52578"/>
                  </a:lnTo>
                  <a:lnTo>
                    <a:pt x="868680" y="55626"/>
                  </a:lnTo>
                  <a:lnTo>
                    <a:pt x="867918" y="55626"/>
                  </a:lnTo>
                  <a:lnTo>
                    <a:pt x="868680" y="56388"/>
                  </a:lnTo>
                  <a:lnTo>
                    <a:pt x="870966" y="58674"/>
                  </a:lnTo>
                  <a:lnTo>
                    <a:pt x="872490" y="61722"/>
                  </a:lnTo>
                  <a:lnTo>
                    <a:pt x="872490" y="55359"/>
                  </a:lnTo>
                  <a:lnTo>
                    <a:pt x="853782" y="42722"/>
                  </a:lnTo>
                  <a:lnTo>
                    <a:pt x="820826" y="32105"/>
                  </a:lnTo>
                  <a:lnTo>
                    <a:pt x="786269" y="24688"/>
                  </a:lnTo>
                  <a:lnTo>
                    <a:pt x="761238" y="20574"/>
                  </a:lnTo>
                  <a:lnTo>
                    <a:pt x="747522" y="18288"/>
                  </a:lnTo>
                  <a:lnTo>
                    <a:pt x="682650" y="10744"/>
                  </a:lnTo>
                  <a:lnTo>
                    <a:pt x="632841" y="6642"/>
                  </a:lnTo>
                  <a:lnTo>
                    <a:pt x="582930" y="3657"/>
                  </a:lnTo>
                  <a:lnTo>
                    <a:pt x="532993" y="1727"/>
                  </a:lnTo>
                  <a:lnTo>
                    <a:pt x="487807" y="863"/>
                  </a:lnTo>
                  <a:lnTo>
                    <a:pt x="461010" y="762"/>
                  </a:lnTo>
                  <a:lnTo>
                    <a:pt x="438150" y="0"/>
                  </a:lnTo>
                  <a:lnTo>
                    <a:pt x="416052" y="0"/>
                  </a:lnTo>
                  <a:lnTo>
                    <a:pt x="393954" y="762"/>
                  </a:lnTo>
                  <a:lnTo>
                    <a:pt x="344004" y="1727"/>
                  </a:lnTo>
                  <a:lnTo>
                    <a:pt x="294081" y="3644"/>
                  </a:lnTo>
                  <a:lnTo>
                    <a:pt x="244221" y="6604"/>
                  </a:lnTo>
                  <a:lnTo>
                    <a:pt x="194310" y="10718"/>
                  </a:lnTo>
                  <a:lnTo>
                    <a:pt x="144780" y="16002"/>
                  </a:lnTo>
                  <a:lnTo>
                    <a:pt x="89573" y="24968"/>
                  </a:lnTo>
                  <a:lnTo>
                    <a:pt x="28295" y="40398"/>
                  </a:lnTo>
                  <a:lnTo>
                    <a:pt x="0" y="61722"/>
                  </a:lnTo>
                  <a:lnTo>
                    <a:pt x="0" y="64008"/>
                  </a:lnTo>
                  <a:lnTo>
                    <a:pt x="0" y="65532"/>
                  </a:lnTo>
                  <a:lnTo>
                    <a:pt x="0" y="310896"/>
                  </a:lnTo>
                  <a:lnTo>
                    <a:pt x="762" y="313182"/>
                  </a:lnTo>
                  <a:lnTo>
                    <a:pt x="3048" y="316992"/>
                  </a:lnTo>
                  <a:lnTo>
                    <a:pt x="3810" y="317754"/>
                  </a:lnTo>
                  <a:lnTo>
                    <a:pt x="5334" y="319278"/>
                  </a:lnTo>
                  <a:lnTo>
                    <a:pt x="6096" y="320040"/>
                  </a:lnTo>
                  <a:lnTo>
                    <a:pt x="22098" y="328676"/>
                  </a:lnTo>
                  <a:lnTo>
                    <a:pt x="30543" y="333235"/>
                  </a:lnTo>
                  <a:lnTo>
                    <a:pt x="36576" y="334987"/>
                  </a:lnTo>
                  <a:lnTo>
                    <a:pt x="65316" y="343306"/>
                  </a:lnTo>
                  <a:lnTo>
                    <a:pt x="101333" y="350329"/>
                  </a:lnTo>
                  <a:lnTo>
                    <a:pt x="129540" y="354330"/>
                  </a:lnTo>
                  <a:lnTo>
                    <a:pt x="144780" y="356616"/>
                  </a:lnTo>
                  <a:lnTo>
                    <a:pt x="211721" y="363613"/>
                  </a:lnTo>
                  <a:lnTo>
                    <a:pt x="262724" y="367334"/>
                  </a:lnTo>
                  <a:lnTo>
                    <a:pt x="313791" y="370078"/>
                  </a:lnTo>
                  <a:lnTo>
                    <a:pt x="364896" y="371843"/>
                  </a:lnTo>
                  <a:lnTo>
                    <a:pt x="416052" y="372618"/>
                  </a:lnTo>
                  <a:lnTo>
                    <a:pt x="461010" y="372618"/>
                  </a:lnTo>
                  <a:lnTo>
                    <a:pt x="483108" y="371856"/>
                  </a:lnTo>
                  <a:lnTo>
                    <a:pt x="512813" y="371424"/>
                  </a:lnTo>
                  <a:lnTo>
                    <a:pt x="561784" y="369836"/>
                  </a:lnTo>
                  <a:lnTo>
                    <a:pt x="623163" y="366649"/>
                  </a:lnTo>
                  <a:lnTo>
                    <a:pt x="690156" y="361403"/>
                  </a:lnTo>
                  <a:lnTo>
                    <a:pt x="755738" y="353669"/>
                  </a:lnTo>
                  <a:lnTo>
                    <a:pt x="800100" y="345427"/>
                  </a:lnTo>
                  <a:lnTo>
                    <a:pt x="855687" y="328879"/>
                  </a:lnTo>
                  <a:lnTo>
                    <a:pt x="867918" y="318211"/>
                  </a:lnTo>
                  <a:lnTo>
                    <a:pt x="872490" y="314223"/>
                  </a:lnTo>
                  <a:lnTo>
                    <a:pt x="876300" y="310896"/>
                  </a:lnTo>
                  <a:lnTo>
                    <a:pt x="876300" y="65532"/>
                  </a:lnTo>
                  <a:lnTo>
                    <a:pt x="876300" y="64008"/>
                  </a:lnTo>
                  <a:lnTo>
                    <a:pt x="876300" y="61722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3907790" y="2893567"/>
            <a:ext cx="9715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5" dirty="0">
                <a:latin typeface="Arial MT"/>
                <a:cs typeface="Arial MT"/>
              </a:rPr>
              <a:t>E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3534917" y="3170682"/>
            <a:ext cx="876300" cy="372110"/>
            <a:chOff x="3534917" y="3170682"/>
            <a:chExt cx="876300" cy="372110"/>
          </a:xfrm>
        </p:grpSpPr>
        <p:pic>
          <p:nvPicPr>
            <p:cNvPr id="44" name="object 4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37203" y="3172968"/>
              <a:ext cx="872490" cy="368046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3534918" y="3170681"/>
              <a:ext cx="876300" cy="372110"/>
            </a:xfrm>
            <a:custGeom>
              <a:avLst/>
              <a:gdLst/>
              <a:ahLst/>
              <a:cxnLst/>
              <a:rect l="l" t="t" r="r" b="b"/>
              <a:pathLst>
                <a:path w="876300" h="372110">
                  <a:moveTo>
                    <a:pt x="212598" y="12954"/>
                  </a:moveTo>
                  <a:lnTo>
                    <a:pt x="211836" y="12954"/>
                  </a:lnTo>
                  <a:lnTo>
                    <a:pt x="212598" y="12954"/>
                  </a:lnTo>
                  <a:close/>
                </a:path>
                <a:path w="876300" h="372110">
                  <a:moveTo>
                    <a:pt x="876300" y="61722"/>
                  </a:moveTo>
                  <a:lnTo>
                    <a:pt x="875538" y="59436"/>
                  </a:lnTo>
                  <a:lnTo>
                    <a:pt x="874014" y="55626"/>
                  </a:lnTo>
                  <a:lnTo>
                    <a:pt x="872490" y="54673"/>
                  </a:lnTo>
                  <a:lnTo>
                    <a:pt x="872490" y="60960"/>
                  </a:lnTo>
                  <a:lnTo>
                    <a:pt x="872490" y="63246"/>
                  </a:lnTo>
                  <a:lnTo>
                    <a:pt x="872490" y="65532"/>
                  </a:lnTo>
                  <a:lnTo>
                    <a:pt x="872490" y="71831"/>
                  </a:lnTo>
                  <a:lnTo>
                    <a:pt x="872490" y="310896"/>
                  </a:lnTo>
                  <a:lnTo>
                    <a:pt x="870966" y="314706"/>
                  </a:lnTo>
                  <a:lnTo>
                    <a:pt x="870966" y="313944"/>
                  </a:lnTo>
                  <a:lnTo>
                    <a:pt x="867918" y="316992"/>
                  </a:lnTo>
                  <a:lnTo>
                    <a:pt x="868680" y="316992"/>
                  </a:lnTo>
                  <a:lnTo>
                    <a:pt x="864870" y="320040"/>
                  </a:lnTo>
                  <a:lnTo>
                    <a:pt x="824661" y="335381"/>
                  </a:lnTo>
                  <a:lnTo>
                    <a:pt x="799338" y="341376"/>
                  </a:lnTo>
                  <a:lnTo>
                    <a:pt x="800100" y="341376"/>
                  </a:lnTo>
                  <a:lnTo>
                    <a:pt x="724611" y="353339"/>
                  </a:lnTo>
                  <a:lnTo>
                    <a:pt x="673519" y="358965"/>
                  </a:lnTo>
                  <a:lnTo>
                    <a:pt x="621931" y="363042"/>
                  </a:lnTo>
                  <a:lnTo>
                    <a:pt x="570128" y="365785"/>
                  </a:lnTo>
                  <a:lnTo>
                    <a:pt x="518363" y="367385"/>
                  </a:lnTo>
                  <a:lnTo>
                    <a:pt x="466915" y="368071"/>
                  </a:lnTo>
                  <a:lnTo>
                    <a:pt x="371856" y="368046"/>
                  </a:lnTo>
                  <a:lnTo>
                    <a:pt x="319430" y="366090"/>
                  </a:lnTo>
                  <a:lnTo>
                    <a:pt x="266090" y="363550"/>
                  </a:lnTo>
                  <a:lnTo>
                    <a:pt x="212598" y="359854"/>
                  </a:lnTo>
                  <a:lnTo>
                    <a:pt x="158915" y="354406"/>
                  </a:lnTo>
                  <a:lnTo>
                    <a:pt x="106210" y="346671"/>
                  </a:lnTo>
                  <a:lnTo>
                    <a:pt x="54864" y="336042"/>
                  </a:lnTo>
                  <a:lnTo>
                    <a:pt x="36576" y="330708"/>
                  </a:lnTo>
                  <a:lnTo>
                    <a:pt x="37338" y="330708"/>
                  </a:lnTo>
                  <a:lnTo>
                    <a:pt x="28956" y="328422"/>
                  </a:lnTo>
                  <a:lnTo>
                    <a:pt x="22098" y="325374"/>
                  </a:lnTo>
                  <a:lnTo>
                    <a:pt x="22860" y="325374"/>
                  </a:lnTo>
                  <a:lnTo>
                    <a:pt x="12192" y="320040"/>
                  </a:lnTo>
                  <a:lnTo>
                    <a:pt x="8382" y="316992"/>
                  </a:lnTo>
                  <a:lnTo>
                    <a:pt x="6096" y="314706"/>
                  </a:lnTo>
                  <a:lnTo>
                    <a:pt x="4572" y="310896"/>
                  </a:lnTo>
                  <a:lnTo>
                    <a:pt x="4572" y="311658"/>
                  </a:lnTo>
                  <a:lnTo>
                    <a:pt x="3810" y="310134"/>
                  </a:lnTo>
                  <a:lnTo>
                    <a:pt x="3810" y="69265"/>
                  </a:lnTo>
                  <a:lnTo>
                    <a:pt x="5334" y="70370"/>
                  </a:lnTo>
                  <a:lnTo>
                    <a:pt x="22098" y="82524"/>
                  </a:lnTo>
                  <a:lnTo>
                    <a:pt x="61785" y="96393"/>
                  </a:lnTo>
                  <a:lnTo>
                    <a:pt x="111937" y="106426"/>
                  </a:lnTo>
                  <a:lnTo>
                    <a:pt x="169405" y="113906"/>
                  </a:lnTo>
                  <a:lnTo>
                    <a:pt x="229908" y="119214"/>
                  </a:lnTo>
                  <a:lnTo>
                    <a:pt x="289140" y="122732"/>
                  </a:lnTo>
                  <a:lnTo>
                    <a:pt x="342773" y="124866"/>
                  </a:lnTo>
                  <a:lnTo>
                    <a:pt x="386511" y="125984"/>
                  </a:lnTo>
                  <a:lnTo>
                    <a:pt x="483108" y="126492"/>
                  </a:lnTo>
                  <a:lnTo>
                    <a:pt x="533031" y="125044"/>
                  </a:lnTo>
                  <a:lnTo>
                    <a:pt x="582955" y="122974"/>
                  </a:lnTo>
                  <a:lnTo>
                    <a:pt x="632828" y="120015"/>
                  </a:lnTo>
                  <a:lnTo>
                    <a:pt x="682612" y="115938"/>
                  </a:lnTo>
                  <a:lnTo>
                    <a:pt x="699516" y="114084"/>
                  </a:lnTo>
                  <a:lnTo>
                    <a:pt x="732282" y="110490"/>
                  </a:lnTo>
                  <a:lnTo>
                    <a:pt x="787387" y="102209"/>
                  </a:lnTo>
                  <a:lnTo>
                    <a:pt x="852182" y="84670"/>
                  </a:lnTo>
                  <a:lnTo>
                    <a:pt x="872490" y="71831"/>
                  </a:lnTo>
                  <a:lnTo>
                    <a:pt x="872490" y="65532"/>
                  </a:lnTo>
                  <a:lnTo>
                    <a:pt x="870966" y="68580"/>
                  </a:lnTo>
                  <a:lnTo>
                    <a:pt x="868680" y="70866"/>
                  </a:lnTo>
                  <a:lnTo>
                    <a:pt x="824814" y="89865"/>
                  </a:lnTo>
                  <a:lnTo>
                    <a:pt x="810768" y="92964"/>
                  </a:lnTo>
                  <a:lnTo>
                    <a:pt x="799338" y="96012"/>
                  </a:lnTo>
                  <a:lnTo>
                    <a:pt x="800100" y="96012"/>
                  </a:lnTo>
                  <a:lnTo>
                    <a:pt x="787387" y="98399"/>
                  </a:lnTo>
                  <a:lnTo>
                    <a:pt x="733818" y="106603"/>
                  </a:lnTo>
                  <a:lnTo>
                    <a:pt x="698754" y="110490"/>
                  </a:lnTo>
                  <a:lnTo>
                    <a:pt x="699516" y="110490"/>
                  </a:lnTo>
                  <a:lnTo>
                    <a:pt x="613727" y="117398"/>
                  </a:lnTo>
                  <a:lnTo>
                    <a:pt x="562927" y="120154"/>
                  </a:lnTo>
                  <a:lnTo>
                    <a:pt x="512089" y="121894"/>
                  </a:lnTo>
                  <a:lnTo>
                    <a:pt x="461213" y="122707"/>
                  </a:lnTo>
                  <a:lnTo>
                    <a:pt x="410337" y="122682"/>
                  </a:lnTo>
                  <a:lnTo>
                    <a:pt x="359448" y="121881"/>
                  </a:lnTo>
                  <a:lnTo>
                    <a:pt x="308610" y="120396"/>
                  </a:lnTo>
                  <a:lnTo>
                    <a:pt x="288798" y="118872"/>
                  </a:lnTo>
                  <a:lnTo>
                    <a:pt x="268986" y="118110"/>
                  </a:lnTo>
                  <a:lnTo>
                    <a:pt x="222504" y="114376"/>
                  </a:lnTo>
                  <a:lnTo>
                    <a:pt x="175361" y="110274"/>
                  </a:lnTo>
                  <a:lnTo>
                    <a:pt x="128219" y="104775"/>
                  </a:lnTo>
                  <a:lnTo>
                    <a:pt x="81737" y="96812"/>
                  </a:lnTo>
                  <a:lnTo>
                    <a:pt x="36576" y="85344"/>
                  </a:lnTo>
                  <a:lnTo>
                    <a:pt x="28956" y="82296"/>
                  </a:lnTo>
                  <a:lnTo>
                    <a:pt x="22098" y="80010"/>
                  </a:lnTo>
                  <a:lnTo>
                    <a:pt x="22860" y="80010"/>
                  </a:lnTo>
                  <a:lnTo>
                    <a:pt x="16764" y="76962"/>
                  </a:lnTo>
                  <a:lnTo>
                    <a:pt x="12192" y="73914"/>
                  </a:lnTo>
                  <a:lnTo>
                    <a:pt x="8382" y="70866"/>
                  </a:lnTo>
                  <a:lnTo>
                    <a:pt x="8382" y="71628"/>
                  </a:lnTo>
                  <a:lnTo>
                    <a:pt x="5334" y="68580"/>
                  </a:lnTo>
                  <a:lnTo>
                    <a:pt x="6096" y="68580"/>
                  </a:lnTo>
                  <a:lnTo>
                    <a:pt x="3810" y="64008"/>
                  </a:lnTo>
                  <a:lnTo>
                    <a:pt x="3810" y="63246"/>
                  </a:lnTo>
                  <a:lnTo>
                    <a:pt x="3810" y="62484"/>
                  </a:lnTo>
                  <a:lnTo>
                    <a:pt x="5334" y="59436"/>
                  </a:lnTo>
                  <a:lnTo>
                    <a:pt x="6096" y="57912"/>
                  </a:lnTo>
                  <a:lnTo>
                    <a:pt x="5334" y="57912"/>
                  </a:lnTo>
                  <a:lnTo>
                    <a:pt x="8382" y="54864"/>
                  </a:lnTo>
                  <a:lnTo>
                    <a:pt x="8382" y="55626"/>
                  </a:lnTo>
                  <a:lnTo>
                    <a:pt x="12192" y="52578"/>
                  </a:lnTo>
                  <a:lnTo>
                    <a:pt x="16764" y="49530"/>
                  </a:lnTo>
                  <a:lnTo>
                    <a:pt x="22098" y="46863"/>
                  </a:lnTo>
                  <a:lnTo>
                    <a:pt x="22860" y="46482"/>
                  </a:lnTo>
                  <a:lnTo>
                    <a:pt x="22098" y="46482"/>
                  </a:lnTo>
                  <a:lnTo>
                    <a:pt x="28956" y="44196"/>
                  </a:lnTo>
                  <a:lnTo>
                    <a:pt x="36576" y="41427"/>
                  </a:lnTo>
                  <a:lnTo>
                    <a:pt x="37338" y="41148"/>
                  </a:lnTo>
                  <a:lnTo>
                    <a:pt x="36576" y="41148"/>
                  </a:lnTo>
                  <a:lnTo>
                    <a:pt x="45720" y="38100"/>
                  </a:lnTo>
                  <a:lnTo>
                    <a:pt x="45720" y="38862"/>
                  </a:lnTo>
                  <a:lnTo>
                    <a:pt x="54864" y="35814"/>
                  </a:lnTo>
                  <a:lnTo>
                    <a:pt x="89001" y="28321"/>
                  </a:lnTo>
                  <a:lnTo>
                    <a:pt x="124129" y="22517"/>
                  </a:lnTo>
                  <a:lnTo>
                    <a:pt x="159486" y="18021"/>
                  </a:lnTo>
                  <a:lnTo>
                    <a:pt x="194310" y="14478"/>
                  </a:lnTo>
                  <a:lnTo>
                    <a:pt x="211150" y="13081"/>
                  </a:lnTo>
                  <a:lnTo>
                    <a:pt x="211836" y="12954"/>
                  </a:lnTo>
                  <a:lnTo>
                    <a:pt x="230124" y="11430"/>
                  </a:lnTo>
                  <a:lnTo>
                    <a:pt x="249174" y="9906"/>
                  </a:lnTo>
                  <a:lnTo>
                    <a:pt x="268224" y="8445"/>
                  </a:lnTo>
                  <a:lnTo>
                    <a:pt x="268986" y="8382"/>
                  </a:lnTo>
                  <a:lnTo>
                    <a:pt x="268224" y="8382"/>
                  </a:lnTo>
                  <a:lnTo>
                    <a:pt x="288036" y="7620"/>
                  </a:lnTo>
                  <a:lnTo>
                    <a:pt x="336740" y="5600"/>
                  </a:lnTo>
                  <a:lnTo>
                    <a:pt x="386410" y="4279"/>
                  </a:lnTo>
                  <a:lnTo>
                    <a:pt x="436765" y="3733"/>
                  </a:lnTo>
                  <a:lnTo>
                    <a:pt x="487565" y="4038"/>
                  </a:lnTo>
                  <a:lnTo>
                    <a:pt x="538568" y="5283"/>
                  </a:lnTo>
                  <a:lnTo>
                    <a:pt x="589521" y="7543"/>
                  </a:lnTo>
                  <a:lnTo>
                    <a:pt x="640181" y="10883"/>
                  </a:lnTo>
                  <a:lnTo>
                    <a:pt x="690295" y="15392"/>
                  </a:lnTo>
                  <a:lnTo>
                    <a:pt x="739622" y="21132"/>
                  </a:lnTo>
                  <a:lnTo>
                    <a:pt x="787908" y="28194"/>
                  </a:lnTo>
                  <a:lnTo>
                    <a:pt x="800100" y="30480"/>
                  </a:lnTo>
                  <a:lnTo>
                    <a:pt x="799338" y="30480"/>
                  </a:lnTo>
                  <a:lnTo>
                    <a:pt x="800100" y="30683"/>
                  </a:lnTo>
                  <a:lnTo>
                    <a:pt x="810768" y="33528"/>
                  </a:lnTo>
                  <a:lnTo>
                    <a:pt x="821436" y="35814"/>
                  </a:lnTo>
                  <a:lnTo>
                    <a:pt x="831342" y="38862"/>
                  </a:lnTo>
                  <a:lnTo>
                    <a:pt x="831342" y="38100"/>
                  </a:lnTo>
                  <a:lnTo>
                    <a:pt x="839724" y="41148"/>
                  </a:lnTo>
                  <a:lnTo>
                    <a:pt x="847344" y="44196"/>
                  </a:lnTo>
                  <a:lnTo>
                    <a:pt x="854202" y="46482"/>
                  </a:lnTo>
                  <a:lnTo>
                    <a:pt x="860298" y="49530"/>
                  </a:lnTo>
                  <a:lnTo>
                    <a:pt x="859536" y="49530"/>
                  </a:lnTo>
                  <a:lnTo>
                    <a:pt x="860298" y="49974"/>
                  </a:lnTo>
                  <a:lnTo>
                    <a:pt x="864870" y="52578"/>
                  </a:lnTo>
                  <a:lnTo>
                    <a:pt x="867918" y="55016"/>
                  </a:lnTo>
                  <a:lnTo>
                    <a:pt x="868680" y="55626"/>
                  </a:lnTo>
                  <a:lnTo>
                    <a:pt x="870966" y="57912"/>
                  </a:lnTo>
                  <a:lnTo>
                    <a:pt x="872490" y="60960"/>
                  </a:lnTo>
                  <a:lnTo>
                    <a:pt x="872490" y="54673"/>
                  </a:lnTo>
                  <a:lnTo>
                    <a:pt x="820547" y="31572"/>
                  </a:lnTo>
                  <a:lnTo>
                    <a:pt x="761238" y="19812"/>
                  </a:lnTo>
                  <a:lnTo>
                    <a:pt x="747522" y="18288"/>
                  </a:lnTo>
                  <a:lnTo>
                    <a:pt x="732282" y="16002"/>
                  </a:lnTo>
                  <a:lnTo>
                    <a:pt x="682459" y="10502"/>
                  </a:lnTo>
                  <a:lnTo>
                    <a:pt x="632739" y="6515"/>
                  </a:lnTo>
                  <a:lnTo>
                    <a:pt x="583006" y="3683"/>
                  </a:lnTo>
                  <a:lnTo>
                    <a:pt x="533158" y="1638"/>
                  </a:lnTo>
                  <a:lnTo>
                    <a:pt x="483108" y="0"/>
                  </a:lnTo>
                  <a:lnTo>
                    <a:pt x="416052" y="0"/>
                  </a:lnTo>
                  <a:lnTo>
                    <a:pt x="326809" y="2286"/>
                  </a:lnTo>
                  <a:lnTo>
                    <a:pt x="268224" y="4864"/>
                  </a:lnTo>
                  <a:lnTo>
                    <a:pt x="202984" y="9321"/>
                  </a:lnTo>
                  <a:lnTo>
                    <a:pt x="139928" y="16040"/>
                  </a:lnTo>
                  <a:lnTo>
                    <a:pt x="82435" y="25615"/>
                  </a:lnTo>
                  <a:lnTo>
                    <a:pt x="35229" y="38633"/>
                  </a:lnTo>
                  <a:lnTo>
                    <a:pt x="762" y="59436"/>
                  </a:lnTo>
                  <a:lnTo>
                    <a:pt x="0" y="61722"/>
                  </a:lnTo>
                  <a:lnTo>
                    <a:pt x="0" y="63246"/>
                  </a:lnTo>
                  <a:lnTo>
                    <a:pt x="0" y="65532"/>
                  </a:lnTo>
                  <a:lnTo>
                    <a:pt x="0" y="310896"/>
                  </a:lnTo>
                  <a:lnTo>
                    <a:pt x="762" y="313182"/>
                  </a:lnTo>
                  <a:lnTo>
                    <a:pt x="3048" y="316230"/>
                  </a:lnTo>
                  <a:lnTo>
                    <a:pt x="3810" y="317182"/>
                  </a:lnTo>
                  <a:lnTo>
                    <a:pt x="5334" y="319087"/>
                  </a:lnTo>
                  <a:lnTo>
                    <a:pt x="65481" y="342900"/>
                  </a:lnTo>
                  <a:lnTo>
                    <a:pt x="129540" y="354330"/>
                  </a:lnTo>
                  <a:lnTo>
                    <a:pt x="160782" y="358140"/>
                  </a:lnTo>
                  <a:lnTo>
                    <a:pt x="211150" y="363410"/>
                  </a:lnTo>
                  <a:lnTo>
                    <a:pt x="262394" y="367296"/>
                  </a:lnTo>
                  <a:lnTo>
                    <a:pt x="313994" y="369912"/>
                  </a:lnTo>
                  <a:lnTo>
                    <a:pt x="365391" y="371398"/>
                  </a:lnTo>
                  <a:lnTo>
                    <a:pt x="416052" y="371856"/>
                  </a:lnTo>
                  <a:lnTo>
                    <a:pt x="487565" y="371792"/>
                  </a:lnTo>
                  <a:lnTo>
                    <a:pt x="561822" y="369785"/>
                  </a:lnTo>
                  <a:lnTo>
                    <a:pt x="623049" y="366522"/>
                  </a:lnTo>
                  <a:lnTo>
                    <a:pt x="689800" y="361213"/>
                  </a:lnTo>
                  <a:lnTo>
                    <a:pt x="755281" y="353415"/>
                  </a:lnTo>
                  <a:lnTo>
                    <a:pt x="800100" y="345071"/>
                  </a:lnTo>
                  <a:lnTo>
                    <a:pt x="812723" y="342722"/>
                  </a:lnTo>
                  <a:lnTo>
                    <a:pt x="855319" y="328688"/>
                  </a:lnTo>
                  <a:lnTo>
                    <a:pt x="868680" y="317360"/>
                  </a:lnTo>
                  <a:lnTo>
                    <a:pt x="872490" y="314134"/>
                  </a:lnTo>
                  <a:lnTo>
                    <a:pt x="876300" y="310896"/>
                  </a:lnTo>
                  <a:lnTo>
                    <a:pt x="876300" y="65532"/>
                  </a:lnTo>
                  <a:lnTo>
                    <a:pt x="876300" y="63246"/>
                  </a:lnTo>
                  <a:lnTo>
                    <a:pt x="876300" y="61722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3907790" y="3307333"/>
            <a:ext cx="91440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5" dirty="0">
                <a:latin typeface="Arial MT"/>
                <a:cs typeface="Arial MT"/>
              </a:rPr>
              <a:t>F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534917" y="3583685"/>
            <a:ext cx="876300" cy="372745"/>
            <a:chOff x="3534917" y="3583685"/>
            <a:chExt cx="876300" cy="372745"/>
          </a:xfrm>
        </p:grpSpPr>
        <p:pic>
          <p:nvPicPr>
            <p:cNvPr id="48" name="object 4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37203" y="3586733"/>
              <a:ext cx="872490" cy="367283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3534918" y="3583698"/>
              <a:ext cx="876300" cy="372745"/>
            </a:xfrm>
            <a:custGeom>
              <a:avLst/>
              <a:gdLst/>
              <a:ahLst/>
              <a:cxnLst/>
              <a:rect l="l" t="t" r="r" b="b"/>
              <a:pathLst>
                <a:path w="876300" h="372745">
                  <a:moveTo>
                    <a:pt x="876300" y="61722"/>
                  </a:moveTo>
                  <a:lnTo>
                    <a:pt x="875538" y="59436"/>
                  </a:lnTo>
                  <a:lnTo>
                    <a:pt x="874014" y="56388"/>
                  </a:lnTo>
                  <a:lnTo>
                    <a:pt x="872490" y="55359"/>
                  </a:lnTo>
                  <a:lnTo>
                    <a:pt x="872490" y="61722"/>
                  </a:lnTo>
                  <a:lnTo>
                    <a:pt x="872490" y="63246"/>
                  </a:lnTo>
                  <a:lnTo>
                    <a:pt x="872490" y="65532"/>
                  </a:lnTo>
                  <a:lnTo>
                    <a:pt x="872490" y="71907"/>
                  </a:lnTo>
                  <a:lnTo>
                    <a:pt x="872490" y="311658"/>
                  </a:lnTo>
                  <a:lnTo>
                    <a:pt x="870966" y="314706"/>
                  </a:lnTo>
                  <a:lnTo>
                    <a:pt x="870966" y="313944"/>
                  </a:lnTo>
                  <a:lnTo>
                    <a:pt x="868248" y="317322"/>
                  </a:lnTo>
                  <a:lnTo>
                    <a:pt x="864870" y="320040"/>
                  </a:lnTo>
                  <a:lnTo>
                    <a:pt x="852208" y="326771"/>
                  </a:lnTo>
                  <a:lnTo>
                    <a:pt x="838682" y="331774"/>
                  </a:lnTo>
                  <a:lnTo>
                    <a:pt x="824725" y="335673"/>
                  </a:lnTo>
                  <a:lnTo>
                    <a:pt x="810768" y="339090"/>
                  </a:lnTo>
                  <a:lnTo>
                    <a:pt x="799338" y="342138"/>
                  </a:lnTo>
                  <a:lnTo>
                    <a:pt x="800100" y="342138"/>
                  </a:lnTo>
                  <a:lnTo>
                    <a:pt x="787908" y="344424"/>
                  </a:lnTo>
                  <a:lnTo>
                    <a:pt x="769874" y="347573"/>
                  </a:lnTo>
                  <a:lnTo>
                    <a:pt x="751763" y="350075"/>
                  </a:lnTo>
                  <a:lnTo>
                    <a:pt x="733615" y="352412"/>
                  </a:lnTo>
                  <a:lnTo>
                    <a:pt x="715518" y="355092"/>
                  </a:lnTo>
                  <a:lnTo>
                    <a:pt x="698754" y="356616"/>
                  </a:lnTo>
                  <a:lnTo>
                    <a:pt x="699516" y="356616"/>
                  </a:lnTo>
                  <a:lnTo>
                    <a:pt x="664464" y="359664"/>
                  </a:lnTo>
                  <a:lnTo>
                    <a:pt x="613943" y="363385"/>
                  </a:lnTo>
                  <a:lnTo>
                    <a:pt x="563143" y="366153"/>
                  </a:lnTo>
                  <a:lnTo>
                    <a:pt x="512152" y="367944"/>
                  </a:lnTo>
                  <a:lnTo>
                    <a:pt x="461098" y="368795"/>
                  </a:lnTo>
                  <a:lnTo>
                    <a:pt x="410083" y="368706"/>
                  </a:lnTo>
                  <a:lnTo>
                    <a:pt x="359206" y="367690"/>
                  </a:lnTo>
                  <a:lnTo>
                    <a:pt x="268986" y="364236"/>
                  </a:lnTo>
                  <a:lnTo>
                    <a:pt x="222504" y="360489"/>
                  </a:lnTo>
                  <a:lnTo>
                    <a:pt x="175374" y="356323"/>
                  </a:lnTo>
                  <a:lnTo>
                    <a:pt x="128231" y="350761"/>
                  </a:lnTo>
                  <a:lnTo>
                    <a:pt x="81737" y="342798"/>
                  </a:lnTo>
                  <a:lnTo>
                    <a:pt x="36576" y="331470"/>
                  </a:lnTo>
                  <a:lnTo>
                    <a:pt x="28956" y="328422"/>
                  </a:lnTo>
                  <a:lnTo>
                    <a:pt x="22098" y="326136"/>
                  </a:lnTo>
                  <a:lnTo>
                    <a:pt x="22860" y="326136"/>
                  </a:lnTo>
                  <a:lnTo>
                    <a:pt x="16764" y="323088"/>
                  </a:lnTo>
                  <a:lnTo>
                    <a:pt x="12192" y="320040"/>
                  </a:lnTo>
                  <a:lnTo>
                    <a:pt x="8382" y="316992"/>
                  </a:lnTo>
                  <a:lnTo>
                    <a:pt x="6096" y="314706"/>
                  </a:lnTo>
                  <a:lnTo>
                    <a:pt x="3810" y="310134"/>
                  </a:lnTo>
                  <a:lnTo>
                    <a:pt x="3810" y="69977"/>
                  </a:lnTo>
                  <a:lnTo>
                    <a:pt x="5334" y="71056"/>
                  </a:lnTo>
                  <a:lnTo>
                    <a:pt x="22098" y="82969"/>
                  </a:lnTo>
                  <a:lnTo>
                    <a:pt x="23456" y="83934"/>
                  </a:lnTo>
                  <a:lnTo>
                    <a:pt x="62064" y="96824"/>
                  </a:lnTo>
                  <a:lnTo>
                    <a:pt x="112268" y="106832"/>
                  </a:lnTo>
                  <a:lnTo>
                    <a:pt x="169760" y="114312"/>
                  </a:lnTo>
                  <a:lnTo>
                    <a:pt x="230251" y="119634"/>
                  </a:lnTo>
                  <a:lnTo>
                    <a:pt x="289433" y="123164"/>
                  </a:lnTo>
                  <a:lnTo>
                    <a:pt x="342988" y="125234"/>
                  </a:lnTo>
                  <a:lnTo>
                    <a:pt x="386626" y="126225"/>
                  </a:lnTo>
                  <a:lnTo>
                    <a:pt x="416052" y="126492"/>
                  </a:lnTo>
                  <a:lnTo>
                    <a:pt x="438150" y="127254"/>
                  </a:lnTo>
                  <a:lnTo>
                    <a:pt x="461010" y="126492"/>
                  </a:lnTo>
                  <a:lnTo>
                    <a:pt x="483108" y="126492"/>
                  </a:lnTo>
                  <a:lnTo>
                    <a:pt x="533044" y="125526"/>
                  </a:lnTo>
                  <a:lnTo>
                    <a:pt x="582955" y="123583"/>
                  </a:lnTo>
                  <a:lnTo>
                    <a:pt x="632828" y="120611"/>
                  </a:lnTo>
                  <a:lnTo>
                    <a:pt x="682612" y="116522"/>
                  </a:lnTo>
                  <a:lnTo>
                    <a:pt x="732282" y="111252"/>
                  </a:lnTo>
                  <a:lnTo>
                    <a:pt x="786460" y="102463"/>
                  </a:lnTo>
                  <a:lnTo>
                    <a:pt x="800100" y="99580"/>
                  </a:lnTo>
                  <a:lnTo>
                    <a:pt x="820966" y="95173"/>
                  </a:lnTo>
                  <a:lnTo>
                    <a:pt x="853795" y="84670"/>
                  </a:lnTo>
                  <a:lnTo>
                    <a:pt x="868680" y="74498"/>
                  </a:lnTo>
                  <a:lnTo>
                    <a:pt x="872490" y="71907"/>
                  </a:lnTo>
                  <a:lnTo>
                    <a:pt x="872490" y="65532"/>
                  </a:lnTo>
                  <a:lnTo>
                    <a:pt x="870966" y="69342"/>
                  </a:lnTo>
                  <a:lnTo>
                    <a:pt x="870966" y="68580"/>
                  </a:lnTo>
                  <a:lnTo>
                    <a:pt x="867918" y="71628"/>
                  </a:lnTo>
                  <a:lnTo>
                    <a:pt x="868680" y="71628"/>
                  </a:lnTo>
                  <a:lnTo>
                    <a:pt x="864870" y="74676"/>
                  </a:lnTo>
                  <a:lnTo>
                    <a:pt x="860298" y="77724"/>
                  </a:lnTo>
                  <a:lnTo>
                    <a:pt x="860298" y="76962"/>
                  </a:lnTo>
                  <a:lnTo>
                    <a:pt x="854202" y="80010"/>
                  </a:lnTo>
                  <a:lnTo>
                    <a:pt x="842949" y="84912"/>
                  </a:lnTo>
                  <a:lnTo>
                    <a:pt x="832675" y="88011"/>
                  </a:lnTo>
                  <a:lnTo>
                    <a:pt x="822286" y="90525"/>
                  </a:lnTo>
                  <a:lnTo>
                    <a:pt x="810768" y="93726"/>
                  </a:lnTo>
                  <a:lnTo>
                    <a:pt x="799338" y="96012"/>
                  </a:lnTo>
                  <a:lnTo>
                    <a:pt x="800100" y="96012"/>
                  </a:lnTo>
                  <a:lnTo>
                    <a:pt x="787908" y="98298"/>
                  </a:lnTo>
                  <a:lnTo>
                    <a:pt x="724789" y="107924"/>
                  </a:lnTo>
                  <a:lnTo>
                    <a:pt x="673684" y="113550"/>
                  </a:lnTo>
                  <a:lnTo>
                    <a:pt x="621995" y="117665"/>
                  </a:lnTo>
                  <a:lnTo>
                    <a:pt x="570039" y="120434"/>
                  </a:lnTo>
                  <a:lnTo>
                    <a:pt x="518160" y="122072"/>
                  </a:lnTo>
                  <a:lnTo>
                    <a:pt x="466725" y="122758"/>
                  </a:lnTo>
                  <a:lnTo>
                    <a:pt x="371856" y="122682"/>
                  </a:lnTo>
                  <a:lnTo>
                    <a:pt x="319430" y="120713"/>
                  </a:lnTo>
                  <a:lnTo>
                    <a:pt x="266090" y="118173"/>
                  </a:lnTo>
                  <a:lnTo>
                    <a:pt x="212394" y="114465"/>
                  </a:lnTo>
                  <a:lnTo>
                    <a:pt x="158915" y="109029"/>
                  </a:lnTo>
                  <a:lnTo>
                    <a:pt x="106210" y="101295"/>
                  </a:lnTo>
                  <a:lnTo>
                    <a:pt x="54864" y="90678"/>
                  </a:lnTo>
                  <a:lnTo>
                    <a:pt x="36576" y="86106"/>
                  </a:lnTo>
                  <a:lnTo>
                    <a:pt x="37338" y="86106"/>
                  </a:lnTo>
                  <a:lnTo>
                    <a:pt x="28956" y="83058"/>
                  </a:lnTo>
                  <a:lnTo>
                    <a:pt x="22098" y="80010"/>
                  </a:lnTo>
                  <a:lnTo>
                    <a:pt x="22860" y="80010"/>
                  </a:lnTo>
                  <a:lnTo>
                    <a:pt x="16764" y="76962"/>
                  </a:lnTo>
                  <a:lnTo>
                    <a:pt x="16764" y="77724"/>
                  </a:lnTo>
                  <a:lnTo>
                    <a:pt x="12192" y="74676"/>
                  </a:lnTo>
                  <a:lnTo>
                    <a:pt x="8382" y="71628"/>
                  </a:lnTo>
                  <a:lnTo>
                    <a:pt x="6096" y="69342"/>
                  </a:lnTo>
                  <a:lnTo>
                    <a:pt x="4572" y="65532"/>
                  </a:lnTo>
                  <a:lnTo>
                    <a:pt x="4572" y="66294"/>
                  </a:lnTo>
                  <a:lnTo>
                    <a:pt x="3810" y="64770"/>
                  </a:lnTo>
                  <a:lnTo>
                    <a:pt x="3810" y="63246"/>
                  </a:lnTo>
                  <a:lnTo>
                    <a:pt x="3810" y="62484"/>
                  </a:lnTo>
                  <a:lnTo>
                    <a:pt x="4572" y="60960"/>
                  </a:lnTo>
                  <a:lnTo>
                    <a:pt x="4572" y="61722"/>
                  </a:lnTo>
                  <a:lnTo>
                    <a:pt x="5334" y="59817"/>
                  </a:lnTo>
                  <a:lnTo>
                    <a:pt x="6096" y="57912"/>
                  </a:lnTo>
                  <a:lnTo>
                    <a:pt x="8382" y="55626"/>
                  </a:lnTo>
                  <a:lnTo>
                    <a:pt x="12192" y="52578"/>
                  </a:lnTo>
                  <a:lnTo>
                    <a:pt x="22098" y="47625"/>
                  </a:lnTo>
                  <a:lnTo>
                    <a:pt x="22860" y="47244"/>
                  </a:lnTo>
                  <a:lnTo>
                    <a:pt x="22098" y="47244"/>
                  </a:lnTo>
                  <a:lnTo>
                    <a:pt x="28956" y="44196"/>
                  </a:lnTo>
                  <a:lnTo>
                    <a:pt x="36576" y="42113"/>
                  </a:lnTo>
                  <a:lnTo>
                    <a:pt x="37338" y="41910"/>
                  </a:lnTo>
                  <a:lnTo>
                    <a:pt x="36576" y="41910"/>
                  </a:lnTo>
                  <a:lnTo>
                    <a:pt x="81940" y="30302"/>
                  </a:lnTo>
                  <a:lnTo>
                    <a:pt x="119468" y="23672"/>
                  </a:lnTo>
                  <a:lnTo>
                    <a:pt x="157276" y="18542"/>
                  </a:lnTo>
                  <a:lnTo>
                    <a:pt x="211836" y="13017"/>
                  </a:lnTo>
                  <a:lnTo>
                    <a:pt x="212598" y="12954"/>
                  </a:lnTo>
                  <a:lnTo>
                    <a:pt x="211836" y="12954"/>
                  </a:lnTo>
                  <a:lnTo>
                    <a:pt x="230124" y="11430"/>
                  </a:lnTo>
                  <a:lnTo>
                    <a:pt x="249174" y="9906"/>
                  </a:lnTo>
                  <a:lnTo>
                    <a:pt x="268224" y="9169"/>
                  </a:lnTo>
                  <a:lnTo>
                    <a:pt x="268986" y="9144"/>
                  </a:lnTo>
                  <a:lnTo>
                    <a:pt x="268224" y="9144"/>
                  </a:lnTo>
                  <a:lnTo>
                    <a:pt x="288036" y="7620"/>
                  </a:lnTo>
                  <a:lnTo>
                    <a:pt x="336956" y="5905"/>
                  </a:lnTo>
                  <a:lnTo>
                    <a:pt x="386715" y="4711"/>
                  </a:lnTo>
                  <a:lnTo>
                    <a:pt x="437070" y="4165"/>
                  </a:lnTo>
                  <a:lnTo>
                    <a:pt x="487807" y="4368"/>
                  </a:lnTo>
                  <a:lnTo>
                    <a:pt x="538695" y="5486"/>
                  </a:lnTo>
                  <a:lnTo>
                    <a:pt x="589534" y="7607"/>
                  </a:lnTo>
                  <a:lnTo>
                    <a:pt x="640092" y="10896"/>
                  </a:lnTo>
                  <a:lnTo>
                    <a:pt x="690156" y="15455"/>
                  </a:lnTo>
                  <a:lnTo>
                    <a:pt x="739495" y="21437"/>
                  </a:lnTo>
                  <a:lnTo>
                    <a:pt x="787908" y="28956"/>
                  </a:lnTo>
                  <a:lnTo>
                    <a:pt x="800100" y="31242"/>
                  </a:lnTo>
                  <a:lnTo>
                    <a:pt x="799338" y="31242"/>
                  </a:lnTo>
                  <a:lnTo>
                    <a:pt x="800100" y="31394"/>
                  </a:lnTo>
                  <a:lnTo>
                    <a:pt x="843635" y="42951"/>
                  </a:lnTo>
                  <a:lnTo>
                    <a:pt x="860298" y="50292"/>
                  </a:lnTo>
                  <a:lnTo>
                    <a:pt x="859536" y="50292"/>
                  </a:lnTo>
                  <a:lnTo>
                    <a:pt x="860298" y="50609"/>
                  </a:lnTo>
                  <a:lnTo>
                    <a:pt x="864870" y="52578"/>
                  </a:lnTo>
                  <a:lnTo>
                    <a:pt x="868680" y="55626"/>
                  </a:lnTo>
                  <a:lnTo>
                    <a:pt x="867918" y="55626"/>
                  </a:lnTo>
                  <a:lnTo>
                    <a:pt x="868680" y="56388"/>
                  </a:lnTo>
                  <a:lnTo>
                    <a:pt x="870966" y="58674"/>
                  </a:lnTo>
                  <a:lnTo>
                    <a:pt x="870966" y="57912"/>
                  </a:lnTo>
                  <a:lnTo>
                    <a:pt x="872490" y="61722"/>
                  </a:lnTo>
                  <a:lnTo>
                    <a:pt x="872490" y="55359"/>
                  </a:lnTo>
                  <a:lnTo>
                    <a:pt x="853782" y="42710"/>
                  </a:lnTo>
                  <a:lnTo>
                    <a:pt x="820826" y="32092"/>
                  </a:lnTo>
                  <a:lnTo>
                    <a:pt x="786269" y="24676"/>
                  </a:lnTo>
                  <a:lnTo>
                    <a:pt x="761238" y="20574"/>
                  </a:lnTo>
                  <a:lnTo>
                    <a:pt x="747522" y="18288"/>
                  </a:lnTo>
                  <a:lnTo>
                    <a:pt x="682650" y="10731"/>
                  </a:lnTo>
                  <a:lnTo>
                    <a:pt x="632841" y="6629"/>
                  </a:lnTo>
                  <a:lnTo>
                    <a:pt x="582930" y="3657"/>
                  </a:lnTo>
                  <a:lnTo>
                    <a:pt x="532993" y="1714"/>
                  </a:lnTo>
                  <a:lnTo>
                    <a:pt x="487807" y="850"/>
                  </a:lnTo>
                  <a:lnTo>
                    <a:pt x="461010" y="762"/>
                  </a:lnTo>
                  <a:lnTo>
                    <a:pt x="438150" y="0"/>
                  </a:lnTo>
                  <a:lnTo>
                    <a:pt x="416052" y="0"/>
                  </a:lnTo>
                  <a:lnTo>
                    <a:pt x="393954" y="762"/>
                  </a:lnTo>
                  <a:lnTo>
                    <a:pt x="344004" y="1714"/>
                  </a:lnTo>
                  <a:lnTo>
                    <a:pt x="294081" y="3632"/>
                  </a:lnTo>
                  <a:lnTo>
                    <a:pt x="244221" y="6591"/>
                  </a:lnTo>
                  <a:lnTo>
                    <a:pt x="194310" y="10706"/>
                  </a:lnTo>
                  <a:lnTo>
                    <a:pt x="144780" y="16002"/>
                  </a:lnTo>
                  <a:lnTo>
                    <a:pt x="89484" y="24942"/>
                  </a:lnTo>
                  <a:lnTo>
                    <a:pt x="28460" y="40424"/>
                  </a:lnTo>
                  <a:lnTo>
                    <a:pt x="0" y="61722"/>
                  </a:lnTo>
                  <a:lnTo>
                    <a:pt x="0" y="64008"/>
                  </a:lnTo>
                  <a:lnTo>
                    <a:pt x="0" y="65532"/>
                  </a:lnTo>
                  <a:lnTo>
                    <a:pt x="0" y="310896"/>
                  </a:lnTo>
                  <a:lnTo>
                    <a:pt x="762" y="313182"/>
                  </a:lnTo>
                  <a:lnTo>
                    <a:pt x="3048" y="316992"/>
                  </a:lnTo>
                  <a:lnTo>
                    <a:pt x="3810" y="317754"/>
                  </a:lnTo>
                  <a:lnTo>
                    <a:pt x="5334" y="319278"/>
                  </a:lnTo>
                  <a:lnTo>
                    <a:pt x="6096" y="320040"/>
                  </a:lnTo>
                  <a:lnTo>
                    <a:pt x="22098" y="328612"/>
                  </a:lnTo>
                  <a:lnTo>
                    <a:pt x="30695" y="333222"/>
                  </a:lnTo>
                  <a:lnTo>
                    <a:pt x="65366" y="343293"/>
                  </a:lnTo>
                  <a:lnTo>
                    <a:pt x="101257" y="350316"/>
                  </a:lnTo>
                  <a:lnTo>
                    <a:pt x="129540" y="354330"/>
                  </a:lnTo>
                  <a:lnTo>
                    <a:pt x="144780" y="356616"/>
                  </a:lnTo>
                  <a:lnTo>
                    <a:pt x="211836" y="363626"/>
                  </a:lnTo>
                  <a:lnTo>
                    <a:pt x="262788" y="367284"/>
                  </a:lnTo>
                  <a:lnTo>
                    <a:pt x="313702" y="369925"/>
                  </a:lnTo>
                  <a:lnTo>
                    <a:pt x="364744" y="371665"/>
                  </a:lnTo>
                  <a:lnTo>
                    <a:pt x="410083" y="372503"/>
                  </a:lnTo>
                  <a:lnTo>
                    <a:pt x="483108" y="372618"/>
                  </a:lnTo>
                  <a:lnTo>
                    <a:pt x="513207" y="371640"/>
                  </a:lnTo>
                  <a:lnTo>
                    <a:pt x="562241" y="369785"/>
                  </a:lnTo>
                  <a:lnTo>
                    <a:pt x="623468" y="366534"/>
                  </a:lnTo>
                  <a:lnTo>
                    <a:pt x="690156" y="361353"/>
                  </a:lnTo>
                  <a:lnTo>
                    <a:pt x="755510" y="353720"/>
                  </a:lnTo>
                  <a:lnTo>
                    <a:pt x="800100" y="345465"/>
                  </a:lnTo>
                  <a:lnTo>
                    <a:pt x="812825" y="343115"/>
                  </a:lnTo>
                  <a:lnTo>
                    <a:pt x="855332" y="329006"/>
                  </a:lnTo>
                  <a:lnTo>
                    <a:pt x="867918" y="318135"/>
                  </a:lnTo>
                  <a:lnTo>
                    <a:pt x="868680" y="317474"/>
                  </a:lnTo>
                  <a:lnTo>
                    <a:pt x="872490" y="314185"/>
                  </a:lnTo>
                  <a:lnTo>
                    <a:pt x="876300" y="310896"/>
                  </a:lnTo>
                  <a:lnTo>
                    <a:pt x="876300" y="65532"/>
                  </a:lnTo>
                  <a:lnTo>
                    <a:pt x="876300" y="64008"/>
                  </a:lnTo>
                  <a:lnTo>
                    <a:pt x="876300" y="61722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3907790" y="3720338"/>
            <a:ext cx="109220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5" dirty="0">
                <a:latin typeface="Arial MT"/>
                <a:cs typeface="Arial MT"/>
              </a:rPr>
              <a:t>G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3534917" y="3951732"/>
            <a:ext cx="876300" cy="372110"/>
            <a:chOff x="3534917" y="3951732"/>
            <a:chExt cx="876300" cy="372110"/>
          </a:xfrm>
        </p:grpSpPr>
        <p:pic>
          <p:nvPicPr>
            <p:cNvPr id="52" name="object 5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37203" y="3954018"/>
              <a:ext cx="872490" cy="368046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3534918" y="3951732"/>
              <a:ext cx="876300" cy="372110"/>
            </a:xfrm>
            <a:custGeom>
              <a:avLst/>
              <a:gdLst/>
              <a:ahLst/>
              <a:cxnLst/>
              <a:rect l="l" t="t" r="r" b="b"/>
              <a:pathLst>
                <a:path w="876300" h="372110">
                  <a:moveTo>
                    <a:pt x="876300" y="60960"/>
                  </a:moveTo>
                  <a:lnTo>
                    <a:pt x="875538" y="59436"/>
                  </a:lnTo>
                  <a:lnTo>
                    <a:pt x="874014" y="55626"/>
                  </a:lnTo>
                  <a:lnTo>
                    <a:pt x="872490" y="54622"/>
                  </a:lnTo>
                  <a:lnTo>
                    <a:pt x="872490" y="310896"/>
                  </a:lnTo>
                  <a:lnTo>
                    <a:pt x="870966" y="313944"/>
                  </a:lnTo>
                  <a:lnTo>
                    <a:pt x="847344" y="328422"/>
                  </a:lnTo>
                  <a:lnTo>
                    <a:pt x="847344" y="327660"/>
                  </a:lnTo>
                  <a:lnTo>
                    <a:pt x="839724" y="330708"/>
                  </a:lnTo>
                  <a:lnTo>
                    <a:pt x="831342" y="333756"/>
                  </a:lnTo>
                  <a:lnTo>
                    <a:pt x="821436" y="336042"/>
                  </a:lnTo>
                  <a:lnTo>
                    <a:pt x="810768" y="338328"/>
                  </a:lnTo>
                  <a:lnTo>
                    <a:pt x="799338" y="341376"/>
                  </a:lnTo>
                  <a:lnTo>
                    <a:pt x="800100" y="341376"/>
                  </a:lnTo>
                  <a:lnTo>
                    <a:pt x="787908" y="343662"/>
                  </a:lnTo>
                  <a:lnTo>
                    <a:pt x="733818" y="351967"/>
                  </a:lnTo>
                  <a:lnTo>
                    <a:pt x="698754" y="355854"/>
                  </a:lnTo>
                  <a:lnTo>
                    <a:pt x="699516" y="355854"/>
                  </a:lnTo>
                  <a:lnTo>
                    <a:pt x="681990" y="357378"/>
                  </a:lnTo>
                  <a:lnTo>
                    <a:pt x="664464" y="359664"/>
                  </a:lnTo>
                  <a:lnTo>
                    <a:pt x="616292" y="362978"/>
                  </a:lnTo>
                  <a:lnTo>
                    <a:pt x="568439" y="365442"/>
                  </a:lnTo>
                  <a:lnTo>
                    <a:pt x="520750" y="367106"/>
                  </a:lnTo>
                  <a:lnTo>
                    <a:pt x="473100" y="368020"/>
                  </a:lnTo>
                  <a:lnTo>
                    <a:pt x="425373" y="368198"/>
                  </a:lnTo>
                  <a:lnTo>
                    <a:pt x="377444" y="367690"/>
                  </a:lnTo>
                  <a:lnTo>
                    <a:pt x="329184" y="366522"/>
                  </a:lnTo>
                  <a:lnTo>
                    <a:pt x="308610" y="365760"/>
                  </a:lnTo>
                  <a:lnTo>
                    <a:pt x="288036" y="364197"/>
                  </a:lnTo>
                  <a:lnTo>
                    <a:pt x="239839" y="361226"/>
                  </a:lnTo>
                  <a:lnTo>
                    <a:pt x="190881" y="357378"/>
                  </a:lnTo>
                  <a:lnTo>
                    <a:pt x="142074" y="351993"/>
                  </a:lnTo>
                  <a:lnTo>
                    <a:pt x="93624" y="344347"/>
                  </a:lnTo>
                  <a:lnTo>
                    <a:pt x="45720" y="333756"/>
                  </a:lnTo>
                  <a:lnTo>
                    <a:pt x="28956" y="327660"/>
                  </a:lnTo>
                  <a:lnTo>
                    <a:pt x="28956" y="328422"/>
                  </a:lnTo>
                  <a:lnTo>
                    <a:pt x="22098" y="325374"/>
                  </a:lnTo>
                  <a:lnTo>
                    <a:pt x="22860" y="325374"/>
                  </a:lnTo>
                  <a:lnTo>
                    <a:pt x="16764" y="322326"/>
                  </a:lnTo>
                  <a:lnTo>
                    <a:pt x="12192" y="319278"/>
                  </a:lnTo>
                  <a:lnTo>
                    <a:pt x="8382" y="316230"/>
                  </a:lnTo>
                  <a:lnTo>
                    <a:pt x="8382" y="316992"/>
                  </a:lnTo>
                  <a:lnTo>
                    <a:pt x="5334" y="313944"/>
                  </a:lnTo>
                  <a:lnTo>
                    <a:pt x="6096" y="313944"/>
                  </a:lnTo>
                  <a:lnTo>
                    <a:pt x="4572" y="310896"/>
                  </a:lnTo>
                  <a:lnTo>
                    <a:pt x="4572" y="311658"/>
                  </a:lnTo>
                  <a:lnTo>
                    <a:pt x="3810" y="309372"/>
                  </a:lnTo>
                  <a:lnTo>
                    <a:pt x="3810" y="69227"/>
                  </a:lnTo>
                  <a:lnTo>
                    <a:pt x="5334" y="70307"/>
                  </a:lnTo>
                  <a:lnTo>
                    <a:pt x="22098" y="82207"/>
                  </a:lnTo>
                  <a:lnTo>
                    <a:pt x="23672" y="83324"/>
                  </a:lnTo>
                  <a:lnTo>
                    <a:pt x="62318" y="96240"/>
                  </a:lnTo>
                  <a:lnTo>
                    <a:pt x="112445" y="106197"/>
                  </a:lnTo>
                  <a:lnTo>
                    <a:pt x="169786" y="113614"/>
                  </a:lnTo>
                  <a:lnTo>
                    <a:pt x="230111" y="118872"/>
                  </a:lnTo>
                  <a:lnTo>
                    <a:pt x="289153" y="122389"/>
                  </a:lnTo>
                  <a:lnTo>
                    <a:pt x="342658" y="124561"/>
                  </a:lnTo>
                  <a:lnTo>
                    <a:pt x="386372" y="125806"/>
                  </a:lnTo>
                  <a:lnTo>
                    <a:pt x="416052" y="126492"/>
                  </a:lnTo>
                  <a:lnTo>
                    <a:pt x="461010" y="126492"/>
                  </a:lnTo>
                  <a:lnTo>
                    <a:pt x="483108" y="125730"/>
                  </a:lnTo>
                  <a:lnTo>
                    <a:pt x="533044" y="124777"/>
                  </a:lnTo>
                  <a:lnTo>
                    <a:pt x="582955" y="122834"/>
                  </a:lnTo>
                  <a:lnTo>
                    <a:pt x="632828" y="119862"/>
                  </a:lnTo>
                  <a:lnTo>
                    <a:pt x="682612" y="115773"/>
                  </a:lnTo>
                  <a:lnTo>
                    <a:pt x="732282" y="110490"/>
                  </a:lnTo>
                  <a:lnTo>
                    <a:pt x="786790" y="101701"/>
                  </a:lnTo>
                  <a:lnTo>
                    <a:pt x="853376" y="84162"/>
                  </a:lnTo>
                  <a:lnTo>
                    <a:pt x="872490" y="71145"/>
                  </a:lnTo>
                  <a:lnTo>
                    <a:pt x="872490" y="65532"/>
                  </a:lnTo>
                  <a:lnTo>
                    <a:pt x="870966" y="68580"/>
                  </a:lnTo>
                  <a:lnTo>
                    <a:pt x="870966" y="67818"/>
                  </a:lnTo>
                  <a:lnTo>
                    <a:pt x="867918" y="70866"/>
                  </a:lnTo>
                  <a:lnTo>
                    <a:pt x="868680" y="70866"/>
                  </a:lnTo>
                  <a:lnTo>
                    <a:pt x="864870" y="73914"/>
                  </a:lnTo>
                  <a:lnTo>
                    <a:pt x="823963" y="89903"/>
                  </a:lnTo>
                  <a:lnTo>
                    <a:pt x="799338" y="95250"/>
                  </a:lnTo>
                  <a:lnTo>
                    <a:pt x="800100" y="95250"/>
                  </a:lnTo>
                  <a:lnTo>
                    <a:pt x="739317" y="104343"/>
                  </a:lnTo>
                  <a:lnTo>
                    <a:pt x="690562" y="110096"/>
                  </a:lnTo>
                  <a:lnTo>
                    <a:pt x="641654" y="114808"/>
                  </a:lnTo>
                  <a:lnTo>
                    <a:pt x="592632" y="118478"/>
                  </a:lnTo>
                  <a:lnTo>
                    <a:pt x="543509" y="121132"/>
                  </a:lnTo>
                  <a:lnTo>
                    <a:pt x="494322" y="122758"/>
                  </a:lnTo>
                  <a:lnTo>
                    <a:pt x="445109" y="123380"/>
                  </a:lnTo>
                  <a:lnTo>
                    <a:pt x="395884" y="122986"/>
                  </a:lnTo>
                  <a:lnTo>
                    <a:pt x="346684" y="121589"/>
                  </a:lnTo>
                  <a:lnTo>
                    <a:pt x="297548" y="119202"/>
                  </a:lnTo>
                  <a:lnTo>
                    <a:pt x="248488" y="115824"/>
                  </a:lnTo>
                  <a:lnTo>
                    <a:pt x="199542" y="111467"/>
                  </a:lnTo>
                  <a:lnTo>
                    <a:pt x="150736" y="106133"/>
                  </a:lnTo>
                  <a:lnTo>
                    <a:pt x="102108" y="99822"/>
                  </a:lnTo>
                  <a:lnTo>
                    <a:pt x="89154" y="97536"/>
                  </a:lnTo>
                  <a:lnTo>
                    <a:pt x="89154" y="98298"/>
                  </a:lnTo>
                  <a:lnTo>
                    <a:pt x="76962" y="95250"/>
                  </a:lnTo>
                  <a:lnTo>
                    <a:pt x="65532" y="92964"/>
                  </a:lnTo>
                  <a:lnTo>
                    <a:pt x="54864" y="90678"/>
                  </a:lnTo>
                  <a:lnTo>
                    <a:pt x="45720" y="87630"/>
                  </a:lnTo>
                  <a:lnTo>
                    <a:pt x="36576" y="85344"/>
                  </a:lnTo>
                  <a:lnTo>
                    <a:pt x="37338" y="85344"/>
                  </a:lnTo>
                  <a:lnTo>
                    <a:pt x="28956" y="82296"/>
                  </a:lnTo>
                  <a:lnTo>
                    <a:pt x="22098" y="79248"/>
                  </a:lnTo>
                  <a:lnTo>
                    <a:pt x="22860" y="79248"/>
                  </a:lnTo>
                  <a:lnTo>
                    <a:pt x="16764" y="76962"/>
                  </a:lnTo>
                  <a:lnTo>
                    <a:pt x="12192" y="73914"/>
                  </a:lnTo>
                  <a:lnTo>
                    <a:pt x="8382" y="70866"/>
                  </a:lnTo>
                  <a:lnTo>
                    <a:pt x="6096" y="68580"/>
                  </a:lnTo>
                  <a:lnTo>
                    <a:pt x="3810" y="64008"/>
                  </a:lnTo>
                  <a:lnTo>
                    <a:pt x="3810" y="62484"/>
                  </a:lnTo>
                  <a:lnTo>
                    <a:pt x="3810" y="61722"/>
                  </a:lnTo>
                  <a:lnTo>
                    <a:pt x="4572" y="60198"/>
                  </a:lnTo>
                  <a:lnTo>
                    <a:pt x="4572" y="60960"/>
                  </a:lnTo>
                  <a:lnTo>
                    <a:pt x="5334" y="59436"/>
                  </a:lnTo>
                  <a:lnTo>
                    <a:pt x="6096" y="57912"/>
                  </a:lnTo>
                  <a:lnTo>
                    <a:pt x="5334" y="57912"/>
                  </a:lnTo>
                  <a:lnTo>
                    <a:pt x="8382" y="54864"/>
                  </a:lnTo>
                  <a:lnTo>
                    <a:pt x="12192" y="51816"/>
                  </a:lnTo>
                  <a:lnTo>
                    <a:pt x="12192" y="52578"/>
                  </a:lnTo>
                  <a:lnTo>
                    <a:pt x="16764" y="49530"/>
                  </a:lnTo>
                  <a:lnTo>
                    <a:pt x="22098" y="46863"/>
                  </a:lnTo>
                  <a:lnTo>
                    <a:pt x="22860" y="46482"/>
                  </a:lnTo>
                  <a:lnTo>
                    <a:pt x="22098" y="46482"/>
                  </a:lnTo>
                  <a:lnTo>
                    <a:pt x="28956" y="43434"/>
                  </a:lnTo>
                  <a:lnTo>
                    <a:pt x="36576" y="41363"/>
                  </a:lnTo>
                  <a:lnTo>
                    <a:pt x="37338" y="41148"/>
                  </a:lnTo>
                  <a:lnTo>
                    <a:pt x="36576" y="41148"/>
                  </a:lnTo>
                  <a:lnTo>
                    <a:pt x="45720" y="38100"/>
                  </a:lnTo>
                  <a:lnTo>
                    <a:pt x="119532" y="23101"/>
                  </a:lnTo>
                  <a:lnTo>
                    <a:pt x="194310" y="13716"/>
                  </a:lnTo>
                  <a:lnTo>
                    <a:pt x="211836" y="12255"/>
                  </a:lnTo>
                  <a:lnTo>
                    <a:pt x="212598" y="12192"/>
                  </a:lnTo>
                  <a:lnTo>
                    <a:pt x="211836" y="12192"/>
                  </a:lnTo>
                  <a:lnTo>
                    <a:pt x="230124" y="10668"/>
                  </a:lnTo>
                  <a:lnTo>
                    <a:pt x="249174" y="9906"/>
                  </a:lnTo>
                  <a:lnTo>
                    <a:pt x="268224" y="8445"/>
                  </a:lnTo>
                  <a:lnTo>
                    <a:pt x="268986" y="8382"/>
                  </a:lnTo>
                  <a:lnTo>
                    <a:pt x="268224" y="8382"/>
                  </a:lnTo>
                  <a:lnTo>
                    <a:pt x="288036" y="6858"/>
                  </a:lnTo>
                  <a:lnTo>
                    <a:pt x="337299" y="5257"/>
                  </a:lnTo>
                  <a:lnTo>
                    <a:pt x="387159" y="4140"/>
                  </a:lnTo>
                  <a:lnTo>
                    <a:pt x="438150" y="3632"/>
                  </a:lnTo>
                  <a:lnTo>
                    <a:pt x="488022" y="3860"/>
                  </a:lnTo>
                  <a:lnTo>
                    <a:pt x="538683" y="4965"/>
                  </a:lnTo>
                  <a:lnTo>
                    <a:pt x="589292" y="7086"/>
                  </a:lnTo>
                  <a:lnTo>
                    <a:pt x="639686" y="10325"/>
                  </a:lnTo>
                  <a:lnTo>
                    <a:pt x="689686" y="14846"/>
                  </a:lnTo>
                  <a:lnTo>
                    <a:pt x="739152" y="20764"/>
                  </a:lnTo>
                  <a:lnTo>
                    <a:pt x="787908" y="28194"/>
                  </a:lnTo>
                  <a:lnTo>
                    <a:pt x="800100" y="30480"/>
                  </a:lnTo>
                  <a:lnTo>
                    <a:pt x="799338" y="30480"/>
                  </a:lnTo>
                  <a:lnTo>
                    <a:pt x="800100" y="30632"/>
                  </a:lnTo>
                  <a:lnTo>
                    <a:pt x="843635" y="42202"/>
                  </a:lnTo>
                  <a:lnTo>
                    <a:pt x="860298" y="49530"/>
                  </a:lnTo>
                  <a:lnTo>
                    <a:pt x="859536" y="49530"/>
                  </a:lnTo>
                  <a:lnTo>
                    <a:pt x="860298" y="49974"/>
                  </a:lnTo>
                  <a:lnTo>
                    <a:pt x="864870" y="52578"/>
                  </a:lnTo>
                  <a:lnTo>
                    <a:pt x="864870" y="51816"/>
                  </a:lnTo>
                  <a:lnTo>
                    <a:pt x="868680" y="54864"/>
                  </a:lnTo>
                  <a:lnTo>
                    <a:pt x="867918" y="54864"/>
                  </a:lnTo>
                  <a:lnTo>
                    <a:pt x="868680" y="55626"/>
                  </a:lnTo>
                  <a:lnTo>
                    <a:pt x="870966" y="57912"/>
                  </a:lnTo>
                  <a:lnTo>
                    <a:pt x="872490" y="60960"/>
                  </a:lnTo>
                  <a:lnTo>
                    <a:pt x="872490" y="54622"/>
                  </a:lnTo>
                  <a:lnTo>
                    <a:pt x="820762" y="31280"/>
                  </a:lnTo>
                  <a:lnTo>
                    <a:pt x="747522" y="17526"/>
                  </a:lnTo>
                  <a:lnTo>
                    <a:pt x="732282" y="16002"/>
                  </a:lnTo>
                  <a:lnTo>
                    <a:pt x="682650" y="10198"/>
                  </a:lnTo>
                  <a:lnTo>
                    <a:pt x="632879" y="5969"/>
                  </a:lnTo>
                  <a:lnTo>
                    <a:pt x="582993" y="3048"/>
                  </a:lnTo>
                  <a:lnTo>
                    <a:pt x="533044" y="1143"/>
                  </a:lnTo>
                  <a:lnTo>
                    <a:pt x="488022" y="114"/>
                  </a:lnTo>
                  <a:lnTo>
                    <a:pt x="393954" y="0"/>
                  </a:lnTo>
                  <a:lnTo>
                    <a:pt x="344449" y="1016"/>
                  </a:lnTo>
                  <a:lnTo>
                    <a:pt x="294271" y="2933"/>
                  </a:lnTo>
                  <a:lnTo>
                    <a:pt x="243852" y="5956"/>
                  </a:lnTo>
                  <a:lnTo>
                    <a:pt x="193929" y="10248"/>
                  </a:lnTo>
                  <a:lnTo>
                    <a:pt x="144780" y="16002"/>
                  </a:lnTo>
                  <a:lnTo>
                    <a:pt x="129540" y="17526"/>
                  </a:lnTo>
                  <a:lnTo>
                    <a:pt x="90398" y="24028"/>
                  </a:lnTo>
                  <a:lnTo>
                    <a:pt x="26860" y="40246"/>
                  </a:lnTo>
                  <a:lnTo>
                    <a:pt x="0" y="60960"/>
                  </a:lnTo>
                  <a:lnTo>
                    <a:pt x="0" y="63246"/>
                  </a:lnTo>
                  <a:lnTo>
                    <a:pt x="0" y="64770"/>
                  </a:lnTo>
                  <a:lnTo>
                    <a:pt x="0" y="310896"/>
                  </a:lnTo>
                  <a:lnTo>
                    <a:pt x="762" y="312420"/>
                  </a:lnTo>
                  <a:lnTo>
                    <a:pt x="3048" y="316230"/>
                  </a:lnTo>
                  <a:lnTo>
                    <a:pt x="3810" y="316649"/>
                  </a:lnTo>
                  <a:lnTo>
                    <a:pt x="5334" y="317461"/>
                  </a:lnTo>
                  <a:lnTo>
                    <a:pt x="22098" y="326478"/>
                  </a:lnTo>
                  <a:lnTo>
                    <a:pt x="75158" y="344728"/>
                  </a:lnTo>
                  <a:lnTo>
                    <a:pt x="126746" y="354190"/>
                  </a:lnTo>
                  <a:lnTo>
                    <a:pt x="184111" y="361061"/>
                  </a:lnTo>
                  <a:lnTo>
                    <a:pt x="243928" y="365772"/>
                  </a:lnTo>
                  <a:lnTo>
                    <a:pt x="302539" y="368769"/>
                  </a:lnTo>
                  <a:lnTo>
                    <a:pt x="356768" y="370484"/>
                  </a:lnTo>
                  <a:lnTo>
                    <a:pt x="403110" y="371373"/>
                  </a:lnTo>
                  <a:lnTo>
                    <a:pt x="437451" y="371856"/>
                  </a:lnTo>
                  <a:lnTo>
                    <a:pt x="483108" y="371856"/>
                  </a:lnTo>
                  <a:lnTo>
                    <a:pt x="563016" y="369303"/>
                  </a:lnTo>
                  <a:lnTo>
                    <a:pt x="623658" y="366102"/>
                  </a:lnTo>
                  <a:lnTo>
                    <a:pt x="689686" y="360934"/>
                  </a:lnTo>
                  <a:lnTo>
                    <a:pt x="754164" y="353352"/>
                  </a:lnTo>
                  <a:lnTo>
                    <a:pt x="800100" y="344843"/>
                  </a:lnTo>
                  <a:lnTo>
                    <a:pt x="811123" y="342811"/>
                  </a:lnTo>
                  <a:lnTo>
                    <a:pt x="853986" y="328828"/>
                  </a:lnTo>
                  <a:lnTo>
                    <a:pt x="867918" y="317639"/>
                  </a:lnTo>
                  <a:lnTo>
                    <a:pt x="872490" y="313956"/>
                  </a:lnTo>
                  <a:lnTo>
                    <a:pt x="876300" y="310896"/>
                  </a:lnTo>
                  <a:lnTo>
                    <a:pt x="876300" y="64770"/>
                  </a:lnTo>
                  <a:lnTo>
                    <a:pt x="876300" y="63246"/>
                  </a:lnTo>
                  <a:lnTo>
                    <a:pt x="876300" y="60960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3907790" y="4087621"/>
            <a:ext cx="10350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5" dirty="0">
                <a:latin typeface="Arial MT"/>
                <a:cs typeface="Arial MT"/>
              </a:rPr>
              <a:t>H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4683252" y="2756916"/>
            <a:ext cx="876300" cy="372745"/>
            <a:chOff x="4683252" y="2756916"/>
            <a:chExt cx="876300" cy="372745"/>
          </a:xfrm>
        </p:grpSpPr>
        <p:pic>
          <p:nvPicPr>
            <p:cNvPr id="56" name="object 5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684776" y="2759964"/>
              <a:ext cx="873251" cy="368046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4683252" y="2756915"/>
              <a:ext cx="876300" cy="372745"/>
            </a:xfrm>
            <a:custGeom>
              <a:avLst/>
              <a:gdLst/>
              <a:ahLst/>
              <a:cxnLst/>
              <a:rect l="l" t="t" r="r" b="b"/>
              <a:pathLst>
                <a:path w="876300" h="372744">
                  <a:moveTo>
                    <a:pt x="876300" y="61722"/>
                  </a:moveTo>
                  <a:lnTo>
                    <a:pt x="875538" y="59436"/>
                  </a:lnTo>
                  <a:lnTo>
                    <a:pt x="874014" y="56388"/>
                  </a:lnTo>
                  <a:lnTo>
                    <a:pt x="872490" y="55372"/>
                  </a:lnTo>
                  <a:lnTo>
                    <a:pt x="872490" y="61722"/>
                  </a:lnTo>
                  <a:lnTo>
                    <a:pt x="872490" y="63246"/>
                  </a:lnTo>
                  <a:lnTo>
                    <a:pt x="872490" y="66294"/>
                  </a:lnTo>
                  <a:lnTo>
                    <a:pt x="872490" y="71907"/>
                  </a:lnTo>
                  <a:lnTo>
                    <a:pt x="872490" y="311658"/>
                  </a:lnTo>
                  <a:lnTo>
                    <a:pt x="870966" y="314706"/>
                  </a:lnTo>
                  <a:lnTo>
                    <a:pt x="868680" y="316992"/>
                  </a:lnTo>
                  <a:lnTo>
                    <a:pt x="864870" y="320040"/>
                  </a:lnTo>
                  <a:lnTo>
                    <a:pt x="859536" y="323088"/>
                  </a:lnTo>
                  <a:lnTo>
                    <a:pt x="860298" y="323088"/>
                  </a:lnTo>
                  <a:lnTo>
                    <a:pt x="854202" y="326136"/>
                  </a:lnTo>
                  <a:lnTo>
                    <a:pt x="847344" y="328422"/>
                  </a:lnTo>
                  <a:lnTo>
                    <a:pt x="839724" y="331470"/>
                  </a:lnTo>
                  <a:lnTo>
                    <a:pt x="830580" y="334518"/>
                  </a:lnTo>
                  <a:lnTo>
                    <a:pt x="831342" y="333756"/>
                  </a:lnTo>
                  <a:lnTo>
                    <a:pt x="821436" y="336804"/>
                  </a:lnTo>
                  <a:lnTo>
                    <a:pt x="810768" y="339090"/>
                  </a:lnTo>
                  <a:lnTo>
                    <a:pt x="799338" y="342138"/>
                  </a:lnTo>
                  <a:lnTo>
                    <a:pt x="787146" y="344424"/>
                  </a:lnTo>
                  <a:lnTo>
                    <a:pt x="787908" y="344424"/>
                  </a:lnTo>
                  <a:lnTo>
                    <a:pt x="774954" y="346710"/>
                  </a:lnTo>
                  <a:lnTo>
                    <a:pt x="721156" y="354114"/>
                  </a:lnTo>
                  <a:lnTo>
                    <a:pt x="667131" y="359613"/>
                  </a:lnTo>
                  <a:lnTo>
                    <a:pt x="612965" y="363550"/>
                  </a:lnTo>
                  <a:lnTo>
                    <a:pt x="558711" y="366255"/>
                  </a:lnTo>
                  <a:lnTo>
                    <a:pt x="504444" y="368046"/>
                  </a:lnTo>
                  <a:lnTo>
                    <a:pt x="482346" y="368071"/>
                  </a:lnTo>
                  <a:lnTo>
                    <a:pt x="460248" y="368808"/>
                  </a:lnTo>
                  <a:lnTo>
                    <a:pt x="410946" y="368490"/>
                  </a:lnTo>
                  <a:lnTo>
                    <a:pt x="360210" y="367665"/>
                  </a:lnTo>
                  <a:lnTo>
                    <a:pt x="308533" y="366064"/>
                  </a:lnTo>
                  <a:lnTo>
                    <a:pt x="256463" y="363423"/>
                  </a:lnTo>
                  <a:lnTo>
                    <a:pt x="204520" y="359448"/>
                  </a:lnTo>
                  <a:lnTo>
                    <a:pt x="153263" y="353872"/>
                  </a:lnTo>
                  <a:lnTo>
                    <a:pt x="103009" y="346379"/>
                  </a:lnTo>
                  <a:lnTo>
                    <a:pt x="54864" y="336804"/>
                  </a:lnTo>
                  <a:lnTo>
                    <a:pt x="45720" y="333756"/>
                  </a:lnTo>
                  <a:lnTo>
                    <a:pt x="45720" y="334518"/>
                  </a:lnTo>
                  <a:lnTo>
                    <a:pt x="36576" y="331470"/>
                  </a:lnTo>
                  <a:lnTo>
                    <a:pt x="28956" y="328422"/>
                  </a:lnTo>
                  <a:lnTo>
                    <a:pt x="22098" y="326136"/>
                  </a:lnTo>
                  <a:lnTo>
                    <a:pt x="11430" y="320040"/>
                  </a:lnTo>
                  <a:lnTo>
                    <a:pt x="12192" y="320040"/>
                  </a:lnTo>
                  <a:lnTo>
                    <a:pt x="8382" y="316992"/>
                  </a:lnTo>
                  <a:lnTo>
                    <a:pt x="8382" y="317754"/>
                  </a:lnTo>
                  <a:lnTo>
                    <a:pt x="5334" y="314706"/>
                  </a:lnTo>
                  <a:lnTo>
                    <a:pt x="6096" y="314706"/>
                  </a:lnTo>
                  <a:lnTo>
                    <a:pt x="3810" y="311658"/>
                  </a:lnTo>
                  <a:lnTo>
                    <a:pt x="4572" y="311658"/>
                  </a:lnTo>
                  <a:lnTo>
                    <a:pt x="3810" y="310134"/>
                  </a:lnTo>
                  <a:lnTo>
                    <a:pt x="3810" y="71894"/>
                  </a:lnTo>
                  <a:lnTo>
                    <a:pt x="5334" y="72923"/>
                  </a:lnTo>
                  <a:lnTo>
                    <a:pt x="11430" y="77012"/>
                  </a:lnTo>
                  <a:lnTo>
                    <a:pt x="23088" y="84848"/>
                  </a:lnTo>
                  <a:lnTo>
                    <a:pt x="89357" y="102260"/>
                  </a:lnTo>
                  <a:lnTo>
                    <a:pt x="129540" y="108966"/>
                  </a:lnTo>
                  <a:lnTo>
                    <a:pt x="194310" y="116560"/>
                  </a:lnTo>
                  <a:lnTo>
                    <a:pt x="243916" y="120637"/>
                  </a:lnTo>
                  <a:lnTo>
                    <a:pt x="293624" y="123596"/>
                  </a:lnTo>
                  <a:lnTo>
                    <a:pt x="343395" y="125526"/>
                  </a:lnTo>
                  <a:lnTo>
                    <a:pt x="393192" y="126492"/>
                  </a:lnTo>
                  <a:lnTo>
                    <a:pt x="416052" y="127254"/>
                  </a:lnTo>
                  <a:lnTo>
                    <a:pt x="460248" y="127254"/>
                  </a:lnTo>
                  <a:lnTo>
                    <a:pt x="483108" y="126492"/>
                  </a:lnTo>
                  <a:lnTo>
                    <a:pt x="532752" y="125526"/>
                  </a:lnTo>
                  <a:lnTo>
                    <a:pt x="582587" y="123596"/>
                  </a:lnTo>
                  <a:lnTo>
                    <a:pt x="632434" y="120637"/>
                  </a:lnTo>
                  <a:lnTo>
                    <a:pt x="682129" y="116547"/>
                  </a:lnTo>
                  <a:lnTo>
                    <a:pt x="731520" y="111252"/>
                  </a:lnTo>
                  <a:lnTo>
                    <a:pt x="786625" y="102323"/>
                  </a:lnTo>
                  <a:lnTo>
                    <a:pt x="831342" y="91846"/>
                  </a:lnTo>
                  <a:lnTo>
                    <a:pt x="868680" y="74510"/>
                  </a:lnTo>
                  <a:lnTo>
                    <a:pt x="872490" y="71907"/>
                  </a:lnTo>
                  <a:lnTo>
                    <a:pt x="872490" y="66294"/>
                  </a:lnTo>
                  <a:lnTo>
                    <a:pt x="870966" y="69342"/>
                  </a:lnTo>
                  <a:lnTo>
                    <a:pt x="870966" y="68580"/>
                  </a:lnTo>
                  <a:lnTo>
                    <a:pt x="867918" y="71628"/>
                  </a:lnTo>
                  <a:lnTo>
                    <a:pt x="868680" y="71628"/>
                  </a:lnTo>
                  <a:lnTo>
                    <a:pt x="864870" y="74676"/>
                  </a:lnTo>
                  <a:lnTo>
                    <a:pt x="859536" y="77724"/>
                  </a:lnTo>
                  <a:lnTo>
                    <a:pt x="860298" y="76962"/>
                  </a:lnTo>
                  <a:lnTo>
                    <a:pt x="854202" y="80010"/>
                  </a:lnTo>
                  <a:lnTo>
                    <a:pt x="847344" y="83058"/>
                  </a:lnTo>
                  <a:lnTo>
                    <a:pt x="839724" y="86106"/>
                  </a:lnTo>
                  <a:lnTo>
                    <a:pt x="830580" y="88392"/>
                  </a:lnTo>
                  <a:lnTo>
                    <a:pt x="831342" y="88392"/>
                  </a:lnTo>
                  <a:lnTo>
                    <a:pt x="821436" y="91440"/>
                  </a:lnTo>
                  <a:lnTo>
                    <a:pt x="810768" y="93726"/>
                  </a:lnTo>
                  <a:lnTo>
                    <a:pt x="799338" y="96012"/>
                  </a:lnTo>
                  <a:lnTo>
                    <a:pt x="787146" y="98298"/>
                  </a:lnTo>
                  <a:lnTo>
                    <a:pt x="787908" y="98298"/>
                  </a:lnTo>
                  <a:lnTo>
                    <a:pt x="721207" y="108534"/>
                  </a:lnTo>
                  <a:lnTo>
                    <a:pt x="667194" y="114185"/>
                  </a:lnTo>
                  <a:lnTo>
                    <a:pt x="613003" y="118084"/>
                  </a:lnTo>
                  <a:lnTo>
                    <a:pt x="558723" y="120738"/>
                  </a:lnTo>
                  <a:lnTo>
                    <a:pt x="504444" y="122682"/>
                  </a:lnTo>
                  <a:lnTo>
                    <a:pt x="482346" y="122707"/>
                  </a:lnTo>
                  <a:lnTo>
                    <a:pt x="460248" y="123444"/>
                  </a:lnTo>
                  <a:lnTo>
                    <a:pt x="438150" y="123444"/>
                  </a:lnTo>
                  <a:lnTo>
                    <a:pt x="389318" y="122859"/>
                  </a:lnTo>
                  <a:lnTo>
                    <a:pt x="340499" y="121640"/>
                  </a:lnTo>
                  <a:lnTo>
                    <a:pt x="291706" y="119646"/>
                  </a:lnTo>
                  <a:lnTo>
                    <a:pt x="242976" y="116751"/>
                  </a:lnTo>
                  <a:lnTo>
                    <a:pt x="194284" y="112776"/>
                  </a:lnTo>
                  <a:lnTo>
                    <a:pt x="160782" y="108966"/>
                  </a:lnTo>
                  <a:lnTo>
                    <a:pt x="128587" y="104813"/>
                  </a:lnTo>
                  <a:lnTo>
                    <a:pt x="59804" y="92303"/>
                  </a:lnTo>
                  <a:lnTo>
                    <a:pt x="22098" y="80010"/>
                  </a:lnTo>
                  <a:lnTo>
                    <a:pt x="16764" y="76962"/>
                  </a:lnTo>
                  <a:lnTo>
                    <a:pt x="16764" y="77724"/>
                  </a:lnTo>
                  <a:lnTo>
                    <a:pt x="11430" y="74676"/>
                  </a:lnTo>
                  <a:lnTo>
                    <a:pt x="12192" y="74676"/>
                  </a:lnTo>
                  <a:lnTo>
                    <a:pt x="8382" y="71628"/>
                  </a:lnTo>
                  <a:lnTo>
                    <a:pt x="6096" y="69342"/>
                  </a:lnTo>
                  <a:lnTo>
                    <a:pt x="3810" y="66294"/>
                  </a:lnTo>
                  <a:lnTo>
                    <a:pt x="4572" y="66294"/>
                  </a:lnTo>
                  <a:lnTo>
                    <a:pt x="3810" y="64770"/>
                  </a:lnTo>
                  <a:lnTo>
                    <a:pt x="3810" y="63246"/>
                  </a:lnTo>
                  <a:lnTo>
                    <a:pt x="3810" y="62484"/>
                  </a:lnTo>
                  <a:lnTo>
                    <a:pt x="4572" y="60960"/>
                  </a:lnTo>
                  <a:lnTo>
                    <a:pt x="3810" y="61722"/>
                  </a:lnTo>
                  <a:lnTo>
                    <a:pt x="5334" y="59690"/>
                  </a:lnTo>
                  <a:lnTo>
                    <a:pt x="6096" y="58674"/>
                  </a:lnTo>
                  <a:lnTo>
                    <a:pt x="5334" y="58674"/>
                  </a:lnTo>
                  <a:lnTo>
                    <a:pt x="8382" y="55626"/>
                  </a:lnTo>
                  <a:lnTo>
                    <a:pt x="11430" y="53187"/>
                  </a:lnTo>
                  <a:lnTo>
                    <a:pt x="12192" y="52578"/>
                  </a:lnTo>
                  <a:lnTo>
                    <a:pt x="11430" y="52578"/>
                  </a:lnTo>
                  <a:lnTo>
                    <a:pt x="16764" y="50292"/>
                  </a:lnTo>
                  <a:lnTo>
                    <a:pt x="22098" y="47244"/>
                  </a:lnTo>
                  <a:lnTo>
                    <a:pt x="75577" y="31534"/>
                  </a:lnTo>
                  <a:lnTo>
                    <a:pt x="130302" y="22098"/>
                  </a:lnTo>
                  <a:lnTo>
                    <a:pt x="160782" y="18288"/>
                  </a:lnTo>
                  <a:lnTo>
                    <a:pt x="207873" y="13208"/>
                  </a:lnTo>
                  <a:lnTo>
                    <a:pt x="255473" y="9626"/>
                  </a:lnTo>
                  <a:lnTo>
                    <a:pt x="303149" y="7137"/>
                  </a:lnTo>
                  <a:lnTo>
                    <a:pt x="350520" y="5334"/>
                  </a:lnTo>
                  <a:lnTo>
                    <a:pt x="393954" y="4546"/>
                  </a:lnTo>
                  <a:lnTo>
                    <a:pt x="416052" y="3810"/>
                  </a:lnTo>
                  <a:lnTo>
                    <a:pt x="467448" y="4330"/>
                  </a:lnTo>
                  <a:lnTo>
                    <a:pt x="518883" y="5270"/>
                  </a:lnTo>
                  <a:lnTo>
                    <a:pt x="570318" y="6934"/>
                  </a:lnTo>
                  <a:lnTo>
                    <a:pt x="621690" y="9613"/>
                  </a:lnTo>
                  <a:lnTo>
                    <a:pt x="672947" y="13601"/>
                  </a:lnTo>
                  <a:lnTo>
                    <a:pt x="724052" y="19189"/>
                  </a:lnTo>
                  <a:lnTo>
                    <a:pt x="774954" y="26670"/>
                  </a:lnTo>
                  <a:lnTo>
                    <a:pt x="787908" y="28956"/>
                  </a:lnTo>
                  <a:lnTo>
                    <a:pt x="787146" y="28956"/>
                  </a:lnTo>
                  <a:lnTo>
                    <a:pt x="787908" y="29108"/>
                  </a:lnTo>
                  <a:lnTo>
                    <a:pt x="827189" y="37871"/>
                  </a:lnTo>
                  <a:lnTo>
                    <a:pt x="860298" y="50292"/>
                  </a:lnTo>
                  <a:lnTo>
                    <a:pt x="859536" y="50292"/>
                  </a:lnTo>
                  <a:lnTo>
                    <a:pt x="860298" y="50622"/>
                  </a:lnTo>
                  <a:lnTo>
                    <a:pt x="864870" y="52578"/>
                  </a:lnTo>
                  <a:lnTo>
                    <a:pt x="868680" y="55626"/>
                  </a:lnTo>
                  <a:lnTo>
                    <a:pt x="867918" y="55626"/>
                  </a:lnTo>
                  <a:lnTo>
                    <a:pt x="868680" y="56388"/>
                  </a:lnTo>
                  <a:lnTo>
                    <a:pt x="870966" y="58674"/>
                  </a:lnTo>
                  <a:lnTo>
                    <a:pt x="872490" y="61722"/>
                  </a:lnTo>
                  <a:lnTo>
                    <a:pt x="872490" y="55372"/>
                  </a:lnTo>
                  <a:lnTo>
                    <a:pt x="820864" y="32181"/>
                  </a:lnTo>
                  <a:lnTo>
                    <a:pt x="761238" y="20574"/>
                  </a:lnTo>
                  <a:lnTo>
                    <a:pt x="682155" y="10693"/>
                  </a:lnTo>
                  <a:lnTo>
                    <a:pt x="632447" y="6604"/>
                  </a:lnTo>
                  <a:lnTo>
                    <a:pt x="582587" y="3657"/>
                  </a:lnTo>
                  <a:lnTo>
                    <a:pt x="532739" y="1739"/>
                  </a:lnTo>
                  <a:lnTo>
                    <a:pt x="483108" y="762"/>
                  </a:lnTo>
                  <a:lnTo>
                    <a:pt x="460248" y="736"/>
                  </a:lnTo>
                  <a:lnTo>
                    <a:pt x="438150" y="0"/>
                  </a:lnTo>
                  <a:lnTo>
                    <a:pt x="416052" y="0"/>
                  </a:lnTo>
                  <a:lnTo>
                    <a:pt x="393192" y="762"/>
                  </a:lnTo>
                  <a:lnTo>
                    <a:pt x="343395" y="1739"/>
                  </a:lnTo>
                  <a:lnTo>
                    <a:pt x="293624" y="3670"/>
                  </a:lnTo>
                  <a:lnTo>
                    <a:pt x="243459" y="6667"/>
                  </a:lnTo>
                  <a:lnTo>
                    <a:pt x="194284" y="10718"/>
                  </a:lnTo>
                  <a:lnTo>
                    <a:pt x="144780" y="16002"/>
                  </a:lnTo>
                  <a:lnTo>
                    <a:pt x="88658" y="25158"/>
                  </a:lnTo>
                  <a:lnTo>
                    <a:pt x="28663" y="40246"/>
                  </a:lnTo>
                  <a:lnTo>
                    <a:pt x="762" y="60198"/>
                  </a:lnTo>
                  <a:lnTo>
                    <a:pt x="0" y="61722"/>
                  </a:lnTo>
                  <a:lnTo>
                    <a:pt x="0" y="64008"/>
                  </a:lnTo>
                  <a:lnTo>
                    <a:pt x="0" y="65532"/>
                  </a:lnTo>
                  <a:lnTo>
                    <a:pt x="0" y="310896"/>
                  </a:lnTo>
                  <a:lnTo>
                    <a:pt x="762" y="313182"/>
                  </a:lnTo>
                  <a:lnTo>
                    <a:pt x="2286" y="316992"/>
                  </a:lnTo>
                  <a:lnTo>
                    <a:pt x="3810" y="317792"/>
                  </a:lnTo>
                  <a:lnTo>
                    <a:pt x="5334" y="318592"/>
                  </a:lnTo>
                  <a:lnTo>
                    <a:pt x="11430" y="321767"/>
                  </a:lnTo>
                  <a:lnTo>
                    <a:pt x="32880" y="332981"/>
                  </a:lnTo>
                  <a:lnTo>
                    <a:pt x="75577" y="345440"/>
                  </a:lnTo>
                  <a:lnTo>
                    <a:pt x="127076" y="354850"/>
                  </a:lnTo>
                  <a:lnTo>
                    <a:pt x="184124" y="361645"/>
                  </a:lnTo>
                  <a:lnTo>
                    <a:pt x="243916" y="366331"/>
                  </a:lnTo>
                  <a:lnTo>
                    <a:pt x="301790" y="369277"/>
                  </a:lnTo>
                  <a:lnTo>
                    <a:pt x="355854" y="371017"/>
                  </a:lnTo>
                  <a:lnTo>
                    <a:pt x="402399" y="371970"/>
                  </a:lnTo>
                  <a:lnTo>
                    <a:pt x="438150" y="372618"/>
                  </a:lnTo>
                  <a:lnTo>
                    <a:pt x="461010" y="372592"/>
                  </a:lnTo>
                  <a:lnTo>
                    <a:pt x="483108" y="371856"/>
                  </a:lnTo>
                  <a:lnTo>
                    <a:pt x="512724" y="371424"/>
                  </a:lnTo>
                  <a:lnTo>
                    <a:pt x="561682" y="369824"/>
                  </a:lnTo>
                  <a:lnTo>
                    <a:pt x="623100" y="366623"/>
                  </a:lnTo>
                  <a:lnTo>
                    <a:pt x="690092" y="361365"/>
                  </a:lnTo>
                  <a:lnTo>
                    <a:pt x="755777" y="353618"/>
                  </a:lnTo>
                  <a:lnTo>
                    <a:pt x="787908" y="347637"/>
                  </a:lnTo>
                  <a:lnTo>
                    <a:pt x="813295" y="342912"/>
                  </a:lnTo>
                  <a:lnTo>
                    <a:pt x="830580" y="337185"/>
                  </a:lnTo>
                  <a:lnTo>
                    <a:pt x="855764" y="328828"/>
                  </a:lnTo>
                  <a:lnTo>
                    <a:pt x="860298" y="324866"/>
                  </a:lnTo>
                  <a:lnTo>
                    <a:pt x="867918" y="318223"/>
                  </a:lnTo>
                  <a:lnTo>
                    <a:pt x="872490" y="314223"/>
                  </a:lnTo>
                  <a:lnTo>
                    <a:pt x="876300" y="310896"/>
                  </a:lnTo>
                  <a:lnTo>
                    <a:pt x="876300" y="65532"/>
                  </a:lnTo>
                  <a:lnTo>
                    <a:pt x="876300" y="64008"/>
                  </a:lnTo>
                  <a:lnTo>
                    <a:pt x="876300" y="61722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5056123" y="2893567"/>
            <a:ext cx="9715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5" dirty="0">
                <a:latin typeface="Arial MT"/>
                <a:cs typeface="Arial MT"/>
              </a:rPr>
              <a:t>E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4683252" y="3170682"/>
            <a:ext cx="876300" cy="372110"/>
            <a:chOff x="4683252" y="3170682"/>
            <a:chExt cx="876300" cy="372110"/>
          </a:xfrm>
        </p:grpSpPr>
        <p:pic>
          <p:nvPicPr>
            <p:cNvPr id="60" name="object 6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684776" y="3172968"/>
              <a:ext cx="873251" cy="368046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4683252" y="3170681"/>
              <a:ext cx="876300" cy="372110"/>
            </a:xfrm>
            <a:custGeom>
              <a:avLst/>
              <a:gdLst/>
              <a:ahLst/>
              <a:cxnLst/>
              <a:rect l="l" t="t" r="r" b="b"/>
              <a:pathLst>
                <a:path w="876300" h="372110">
                  <a:moveTo>
                    <a:pt x="876300" y="61722"/>
                  </a:moveTo>
                  <a:lnTo>
                    <a:pt x="875538" y="59436"/>
                  </a:lnTo>
                  <a:lnTo>
                    <a:pt x="874014" y="55626"/>
                  </a:lnTo>
                  <a:lnTo>
                    <a:pt x="872490" y="54673"/>
                  </a:lnTo>
                  <a:lnTo>
                    <a:pt x="872490" y="60960"/>
                  </a:lnTo>
                  <a:lnTo>
                    <a:pt x="872490" y="63246"/>
                  </a:lnTo>
                  <a:lnTo>
                    <a:pt x="872490" y="65532"/>
                  </a:lnTo>
                  <a:lnTo>
                    <a:pt x="872490" y="71831"/>
                  </a:lnTo>
                  <a:lnTo>
                    <a:pt x="872490" y="310896"/>
                  </a:lnTo>
                  <a:lnTo>
                    <a:pt x="870966" y="314706"/>
                  </a:lnTo>
                  <a:lnTo>
                    <a:pt x="870966" y="313944"/>
                  </a:lnTo>
                  <a:lnTo>
                    <a:pt x="867918" y="316992"/>
                  </a:lnTo>
                  <a:lnTo>
                    <a:pt x="868680" y="316992"/>
                  </a:lnTo>
                  <a:lnTo>
                    <a:pt x="864870" y="320040"/>
                  </a:lnTo>
                  <a:lnTo>
                    <a:pt x="859536" y="322326"/>
                  </a:lnTo>
                  <a:lnTo>
                    <a:pt x="860298" y="322326"/>
                  </a:lnTo>
                  <a:lnTo>
                    <a:pt x="854202" y="325374"/>
                  </a:lnTo>
                  <a:lnTo>
                    <a:pt x="847344" y="328422"/>
                  </a:lnTo>
                  <a:lnTo>
                    <a:pt x="839724" y="330708"/>
                  </a:lnTo>
                  <a:lnTo>
                    <a:pt x="830580" y="333756"/>
                  </a:lnTo>
                  <a:lnTo>
                    <a:pt x="831342" y="333756"/>
                  </a:lnTo>
                  <a:lnTo>
                    <a:pt x="821436" y="336042"/>
                  </a:lnTo>
                  <a:lnTo>
                    <a:pt x="810768" y="339090"/>
                  </a:lnTo>
                  <a:lnTo>
                    <a:pt x="799338" y="341376"/>
                  </a:lnTo>
                  <a:lnTo>
                    <a:pt x="787146" y="343662"/>
                  </a:lnTo>
                  <a:lnTo>
                    <a:pt x="787908" y="343662"/>
                  </a:lnTo>
                  <a:lnTo>
                    <a:pt x="721207" y="353898"/>
                  </a:lnTo>
                  <a:lnTo>
                    <a:pt x="667194" y="359549"/>
                  </a:lnTo>
                  <a:lnTo>
                    <a:pt x="613003" y="363435"/>
                  </a:lnTo>
                  <a:lnTo>
                    <a:pt x="558723" y="366102"/>
                  </a:lnTo>
                  <a:lnTo>
                    <a:pt x="504444" y="368046"/>
                  </a:lnTo>
                  <a:lnTo>
                    <a:pt x="389382" y="368033"/>
                  </a:lnTo>
                  <a:lnTo>
                    <a:pt x="340537" y="367030"/>
                  </a:lnTo>
                  <a:lnTo>
                    <a:pt x="291680" y="365048"/>
                  </a:lnTo>
                  <a:lnTo>
                    <a:pt x="242900" y="362077"/>
                  </a:lnTo>
                  <a:lnTo>
                    <a:pt x="194310" y="358140"/>
                  </a:lnTo>
                  <a:lnTo>
                    <a:pt x="160782" y="354330"/>
                  </a:lnTo>
                  <a:lnTo>
                    <a:pt x="126606" y="349923"/>
                  </a:lnTo>
                  <a:lnTo>
                    <a:pt x="90347" y="344081"/>
                  </a:lnTo>
                  <a:lnTo>
                    <a:pt x="54635" y="336130"/>
                  </a:lnTo>
                  <a:lnTo>
                    <a:pt x="22098" y="325374"/>
                  </a:lnTo>
                  <a:lnTo>
                    <a:pt x="16764" y="322326"/>
                  </a:lnTo>
                  <a:lnTo>
                    <a:pt x="11430" y="320040"/>
                  </a:lnTo>
                  <a:lnTo>
                    <a:pt x="12192" y="320040"/>
                  </a:lnTo>
                  <a:lnTo>
                    <a:pt x="8382" y="316992"/>
                  </a:lnTo>
                  <a:lnTo>
                    <a:pt x="6096" y="314706"/>
                  </a:lnTo>
                  <a:lnTo>
                    <a:pt x="3810" y="310896"/>
                  </a:lnTo>
                  <a:lnTo>
                    <a:pt x="4572" y="311658"/>
                  </a:lnTo>
                  <a:lnTo>
                    <a:pt x="3810" y="310134"/>
                  </a:lnTo>
                  <a:lnTo>
                    <a:pt x="3810" y="71818"/>
                  </a:lnTo>
                  <a:lnTo>
                    <a:pt x="5334" y="72771"/>
                  </a:lnTo>
                  <a:lnTo>
                    <a:pt x="11430" y="76568"/>
                  </a:lnTo>
                  <a:lnTo>
                    <a:pt x="55854" y="94970"/>
                  </a:lnTo>
                  <a:lnTo>
                    <a:pt x="115062" y="106680"/>
                  </a:lnTo>
                  <a:lnTo>
                    <a:pt x="144780" y="110490"/>
                  </a:lnTo>
                  <a:lnTo>
                    <a:pt x="194310" y="115874"/>
                  </a:lnTo>
                  <a:lnTo>
                    <a:pt x="243840" y="120091"/>
                  </a:lnTo>
                  <a:lnTo>
                    <a:pt x="293712" y="123240"/>
                  </a:lnTo>
                  <a:lnTo>
                    <a:pt x="343547" y="125361"/>
                  </a:lnTo>
                  <a:lnTo>
                    <a:pt x="389102" y="126403"/>
                  </a:lnTo>
                  <a:lnTo>
                    <a:pt x="483108" y="126492"/>
                  </a:lnTo>
                  <a:lnTo>
                    <a:pt x="532879" y="125031"/>
                  </a:lnTo>
                  <a:lnTo>
                    <a:pt x="582650" y="122974"/>
                  </a:lnTo>
                  <a:lnTo>
                    <a:pt x="632371" y="120040"/>
                  </a:lnTo>
                  <a:lnTo>
                    <a:pt x="682002" y="115976"/>
                  </a:lnTo>
                  <a:lnTo>
                    <a:pt x="731520" y="110490"/>
                  </a:lnTo>
                  <a:lnTo>
                    <a:pt x="746760" y="108966"/>
                  </a:lnTo>
                  <a:lnTo>
                    <a:pt x="761238" y="106680"/>
                  </a:lnTo>
                  <a:lnTo>
                    <a:pt x="787908" y="101981"/>
                  </a:lnTo>
                  <a:lnTo>
                    <a:pt x="820521" y="94957"/>
                  </a:lnTo>
                  <a:lnTo>
                    <a:pt x="831342" y="91452"/>
                  </a:lnTo>
                  <a:lnTo>
                    <a:pt x="851992" y="84772"/>
                  </a:lnTo>
                  <a:lnTo>
                    <a:pt x="860298" y="79540"/>
                  </a:lnTo>
                  <a:lnTo>
                    <a:pt x="867918" y="74726"/>
                  </a:lnTo>
                  <a:lnTo>
                    <a:pt x="872490" y="71831"/>
                  </a:lnTo>
                  <a:lnTo>
                    <a:pt x="872490" y="65532"/>
                  </a:lnTo>
                  <a:lnTo>
                    <a:pt x="870966" y="68580"/>
                  </a:lnTo>
                  <a:lnTo>
                    <a:pt x="868680" y="70866"/>
                  </a:lnTo>
                  <a:lnTo>
                    <a:pt x="864870" y="73914"/>
                  </a:lnTo>
                  <a:lnTo>
                    <a:pt x="859536" y="76962"/>
                  </a:lnTo>
                  <a:lnTo>
                    <a:pt x="860298" y="76962"/>
                  </a:lnTo>
                  <a:lnTo>
                    <a:pt x="854202" y="80010"/>
                  </a:lnTo>
                  <a:lnTo>
                    <a:pt x="847344" y="82296"/>
                  </a:lnTo>
                  <a:lnTo>
                    <a:pt x="839724" y="85344"/>
                  </a:lnTo>
                  <a:lnTo>
                    <a:pt x="830580" y="88392"/>
                  </a:lnTo>
                  <a:lnTo>
                    <a:pt x="831342" y="88392"/>
                  </a:lnTo>
                  <a:lnTo>
                    <a:pt x="821436" y="90678"/>
                  </a:lnTo>
                  <a:lnTo>
                    <a:pt x="810768" y="92964"/>
                  </a:lnTo>
                  <a:lnTo>
                    <a:pt x="799338" y="96012"/>
                  </a:lnTo>
                  <a:lnTo>
                    <a:pt x="787146" y="98298"/>
                  </a:lnTo>
                  <a:lnTo>
                    <a:pt x="787908" y="98298"/>
                  </a:lnTo>
                  <a:lnTo>
                    <a:pt x="774954" y="100584"/>
                  </a:lnTo>
                  <a:lnTo>
                    <a:pt x="721626" y="107975"/>
                  </a:lnTo>
                  <a:lnTo>
                    <a:pt x="667372" y="113538"/>
                  </a:lnTo>
                  <a:lnTo>
                    <a:pt x="612724" y="117538"/>
                  </a:lnTo>
                  <a:lnTo>
                    <a:pt x="558228" y="120243"/>
                  </a:lnTo>
                  <a:lnTo>
                    <a:pt x="504444" y="121920"/>
                  </a:lnTo>
                  <a:lnTo>
                    <a:pt x="482371" y="122682"/>
                  </a:lnTo>
                  <a:lnTo>
                    <a:pt x="389102" y="122567"/>
                  </a:lnTo>
                  <a:lnTo>
                    <a:pt x="340372" y="121450"/>
                  </a:lnTo>
                  <a:lnTo>
                    <a:pt x="291795" y="119341"/>
                  </a:lnTo>
                  <a:lnTo>
                    <a:pt x="243166" y="116205"/>
                  </a:lnTo>
                  <a:lnTo>
                    <a:pt x="194144" y="112001"/>
                  </a:lnTo>
                  <a:lnTo>
                    <a:pt x="125603" y="104254"/>
                  </a:lnTo>
                  <a:lnTo>
                    <a:pt x="55854" y="90906"/>
                  </a:lnTo>
                  <a:lnTo>
                    <a:pt x="11430" y="73914"/>
                  </a:lnTo>
                  <a:lnTo>
                    <a:pt x="12192" y="73914"/>
                  </a:lnTo>
                  <a:lnTo>
                    <a:pt x="8382" y="70866"/>
                  </a:lnTo>
                  <a:lnTo>
                    <a:pt x="8382" y="71628"/>
                  </a:lnTo>
                  <a:lnTo>
                    <a:pt x="5334" y="68580"/>
                  </a:lnTo>
                  <a:lnTo>
                    <a:pt x="6096" y="68580"/>
                  </a:lnTo>
                  <a:lnTo>
                    <a:pt x="3810" y="65532"/>
                  </a:lnTo>
                  <a:lnTo>
                    <a:pt x="4572" y="65532"/>
                  </a:lnTo>
                  <a:lnTo>
                    <a:pt x="3810" y="64008"/>
                  </a:lnTo>
                  <a:lnTo>
                    <a:pt x="3810" y="63246"/>
                  </a:lnTo>
                  <a:lnTo>
                    <a:pt x="3810" y="62484"/>
                  </a:lnTo>
                  <a:lnTo>
                    <a:pt x="4572" y="60960"/>
                  </a:lnTo>
                  <a:lnTo>
                    <a:pt x="3810" y="60960"/>
                  </a:lnTo>
                  <a:lnTo>
                    <a:pt x="5334" y="58928"/>
                  </a:lnTo>
                  <a:lnTo>
                    <a:pt x="6096" y="57912"/>
                  </a:lnTo>
                  <a:lnTo>
                    <a:pt x="5334" y="57912"/>
                  </a:lnTo>
                  <a:lnTo>
                    <a:pt x="8382" y="54864"/>
                  </a:lnTo>
                  <a:lnTo>
                    <a:pt x="8382" y="55626"/>
                  </a:lnTo>
                  <a:lnTo>
                    <a:pt x="11430" y="53187"/>
                  </a:lnTo>
                  <a:lnTo>
                    <a:pt x="12192" y="52578"/>
                  </a:lnTo>
                  <a:lnTo>
                    <a:pt x="11430" y="52578"/>
                  </a:lnTo>
                  <a:lnTo>
                    <a:pt x="22098" y="46482"/>
                  </a:lnTo>
                  <a:lnTo>
                    <a:pt x="28956" y="44196"/>
                  </a:lnTo>
                  <a:lnTo>
                    <a:pt x="36576" y="41148"/>
                  </a:lnTo>
                  <a:lnTo>
                    <a:pt x="45720" y="38100"/>
                  </a:lnTo>
                  <a:lnTo>
                    <a:pt x="45720" y="38862"/>
                  </a:lnTo>
                  <a:lnTo>
                    <a:pt x="54864" y="35814"/>
                  </a:lnTo>
                  <a:lnTo>
                    <a:pt x="105257" y="25742"/>
                  </a:lnTo>
                  <a:lnTo>
                    <a:pt x="158165" y="18084"/>
                  </a:lnTo>
                  <a:lnTo>
                    <a:pt x="212432" y="12496"/>
                  </a:lnTo>
                  <a:lnTo>
                    <a:pt x="266903" y="8623"/>
                  </a:lnTo>
                  <a:lnTo>
                    <a:pt x="320421" y="6108"/>
                  </a:lnTo>
                  <a:lnTo>
                    <a:pt x="371856" y="4572"/>
                  </a:lnTo>
                  <a:lnTo>
                    <a:pt x="393192" y="3848"/>
                  </a:lnTo>
                  <a:lnTo>
                    <a:pt x="438150" y="3911"/>
                  </a:lnTo>
                  <a:lnTo>
                    <a:pt x="518566" y="4965"/>
                  </a:lnTo>
                  <a:lnTo>
                    <a:pt x="570166" y="6743"/>
                  </a:lnTo>
                  <a:lnTo>
                    <a:pt x="621766" y="9563"/>
                  </a:lnTo>
                  <a:lnTo>
                    <a:pt x="673201" y="13589"/>
                  </a:lnTo>
                  <a:lnTo>
                    <a:pt x="724319" y="18973"/>
                  </a:lnTo>
                  <a:lnTo>
                    <a:pt x="774954" y="25908"/>
                  </a:lnTo>
                  <a:lnTo>
                    <a:pt x="787908" y="28194"/>
                  </a:lnTo>
                  <a:lnTo>
                    <a:pt x="787146" y="28194"/>
                  </a:lnTo>
                  <a:lnTo>
                    <a:pt x="787908" y="28346"/>
                  </a:lnTo>
                  <a:lnTo>
                    <a:pt x="799338" y="30480"/>
                  </a:lnTo>
                  <a:lnTo>
                    <a:pt x="810768" y="33528"/>
                  </a:lnTo>
                  <a:lnTo>
                    <a:pt x="821436" y="35814"/>
                  </a:lnTo>
                  <a:lnTo>
                    <a:pt x="831342" y="38862"/>
                  </a:lnTo>
                  <a:lnTo>
                    <a:pt x="831342" y="38100"/>
                  </a:lnTo>
                  <a:lnTo>
                    <a:pt x="839724" y="41148"/>
                  </a:lnTo>
                  <a:lnTo>
                    <a:pt x="847344" y="44196"/>
                  </a:lnTo>
                  <a:lnTo>
                    <a:pt x="854202" y="46482"/>
                  </a:lnTo>
                  <a:lnTo>
                    <a:pt x="860298" y="49530"/>
                  </a:lnTo>
                  <a:lnTo>
                    <a:pt x="859536" y="49530"/>
                  </a:lnTo>
                  <a:lnTo>
                    <a:pt x="860298" y="49974"/>
                  </a:lnTo>
                  <a:lnTo>
                    <a:pt x="864870" y="52578"/>
                  </a:lnTo>
                  <a:lnTo>
                    <a:pt x="867918" y="55016"/>
                  </a:lnTo>
                  <a:lnTo>
                    <a:pt x="868680" y="55626"/>
                  </a:lnTo>
                  <a:lnTo>
                    <a:pt x="870966" y="57912"/>
                  </a:lnTo>
                  <a:lnTo>
                    <a:pt x="872490" y="60960"/>
                  </a:lnTo>
                  <a:lnTo>
                    <a:pt x="872490" y="54673"/>
                  </a:lnTo>
                  <a:lnTo>
                    <a:pt x="820610" y="31673"/>
                  </a:lnTo>
                  <a:lnTo>
                    <a:pt x="761238" y="19812"/>
                  </a:lnTo>
                  <a:lnTo>
                    <a:pt x="746760" y="18288"/>
                  </a:lnTo>
                  <a:lnTo>
                    <a:pt x="731520" y="16002"/>
                  </a:lnTo>
                  <a:lnTo>
                    <a:pt x="681901" y="10452"/>
                  </a:lnTo>
                  <a:lnTo>
                    <a:pt x="632307" y="6477"/>
                  </a:lnTo>
                  <a:lnTo>
                    <a:pt x="582676" y="3670"/>
                  </a:lnTo>
                  <a:lnTo>
                    <a:pt x="532968" y="1651"/>
                  </a:lnTo>
                  <a:lnTo>
                    <a:pt x="483108" y="0"/>
                  </a:lnTo>
                  <a:lnTo>
                    <a:pt x="416052" y="0"/>
                  </a:lnTo>
                  <a:lnTo>
                    <a:pt x="377355" y="863"/>
                  </a:lnTo>
                  <a:lnTo>
                    <a:pt x="325907" y="2324"/>
                  </a:lnTo>
                  <a:lnTo>
                    <a:pt x="266230" y="4953"/>
                  </a:lnTo>
                  <a:lnTo>
                    <a:pt x="202819" y="9321"/>
                  </a:lnTo>
                  <a:lnTo>
                    <a:pt x="140208" y="15989"/>
                  </a:lnTo>
                  <a:lnTo>
                    <a:pt x="82905" y="25552"/>
                  </a:lnTo>
                  <a:lnTo>
                    <a:pt x="35433" y="38582"/>
                  </a:lnTo>
                  <a:lnTo>
                    <a:pt x="762" y="59436"/>
                  </a:lnTo>
                  <a:lnTo>
                    <a:pt x="0" y="61722"/>
                  </a:lnTo>
                  <a:lnTo>
                    <a:pt x="0" y="63246"/>
                  </a:lnTo>
                  <a:lnTo>
                    <a:pt x="0" y="65532"/>
                  </a:lnTo>
                  <a:lnTo>
                    <a:pt x="0" y="310896"/>
                  </a:lnTo>
                  <a:lnTo>
                    <a:pt x="762" y="313182"/>
                  </a:lnTo>
                  <a:lnTo>
                    <a:pt x="2286" y="316230"/>
                  </a:lnTo>
                  <a:lnTo>
                    <a:pt x="3810" y="318135"/>
                  </a:lnTo>
                  <a:lnTo>
                    <a:pt x="5334" y="320040"/>
                  </a:lnTo>
                  <a:lnTo>
                    <a:pt x="11430" y="323100"/>
                  </a:lnTo>
                  <a:lnTo>
                    <a:pt x="32105" y="333489"/>
                  </a:lnTo>
                  <a:lnTo>
                    <a:pt x="65316" y="342874"/>
                  </a:lnTo>
                  <a:lnTo>
                    <a:pt x="99580" y="349427"/>
                  </a:lnTo>
                  <a:lnTo>
                    <a:pt x="129540" y="354330"/>
                  </a:lnTo>
                  <a:lnTo>
                    <a:pt x="144780" y="356616"/>
                  </a:lnTo>
                  <a:lnTo>
                    <a:pt x="160782" y="358140"/>
                  </a:lnTo>
                  <a:lnTo>
                    <a:pt x="211150" y="363410"/>
                  </a:lnTo>
                  <a:lnTo>
                    <a:pt x="262394" y="367296"/>
                  </a:lnTo>
                  <a:lnTo>
                    <a:pt x="313994" y="369912"/>
                  </a:lnTo>
                  <a:lnTo>
                    <a:pt x="365391" y="371398"/>
                  </a:lnTo>
                  <a:lnTo>
                    <a:pt x="416052" y="371856"/>
                  </a:lnTo>
                  <a:lnTo>
                    <a:pt x="483108" y="371856"/>
                  </a:lnTo>
                  <a:lnTo>
                    <a:pt x="561721" y="369785"/>
                  </a:lnTo>
                  <a:lnTo>
                    <a:pt x="622973" y="366509"/>
                  </a:lnTo>
                  <a:lnTo>
                    <a:pt x="689787" y="361175"/>
                  </a:lnTo>
                  <a:lnTo>
                    <a:pt x="755332" y="353364"/>
                  </a:lnTo>
                  <a:lnTo>
                    <a:pt x="787908" y="347294"/>
                  </a:lnTo>
                  <a:lnTo>
                    <a:pt x="812800" y="342658"/>
                  </a:lnTo>
                  <a:lnTo>
                    <a:pt x="831342" y="336562"/>
                  </a:lnTo>
                  <a:lnTo>
                    <a:pt x="855395" y="328650"/>
                  </a:lnTo>
                  <a:lnTo>
                    <a:pt x="860298" y="324485"/>
                  </a:lnTo>
                  <a:lnTo>
                    <a:pt x="868680" y="317373"/>
                  </a:lnTo>
                  <a:lnTo>
                    <a:pt x="872490" y="314134"/>
                  </a:lnTo>
                  <a:lnTo>
                    <a:pt x="876300" y="310896"/>
                  </a:lnTo>
                  <a:lnTo>
                    <a:pt x="876300" y="65532"/>
                  </a:lnTo>
                  <a:lnTo>
                    <a:pt x="876300" y="63246"/>
                  </a:lnTo>
                  <a:lnTo>
                    <a:pt x="876300" y="61722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5056123" y="3307333"/>
            <a:ext cx="91440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5" dirty="0">
                <a:latin typeface="Arial MT"/>
                <a:cs typeface="Arial MT"/>
              </a:rPr>
              <a:t>F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4683252" y="3583685"/>
            <a:ext cx="876300" cy="372745"/>
            <a:chOff x="4683252" y="3583685"/>
            <a:chExt cx="876300" cy="372745"/>
          </a:xfrm>
        </p:grpSpPr>
        <p:pic>
          <p:nvPicPr>
            <p:cNvPr id="64" name="object 6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684776" y="3586733"/>
              <a:ext cx="873251" cy="367283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4683252" y="3583698"/>
              <a:ext cx="876300" cy="372745"/>
            </a:xfrm>
            <a:custGeom>
              <a:avLst/>
              <a:gdLst/>
              <a:ahLst/>
              <a:cxnLst/>
              <a:rect l="l" t="t" r="r" b="b"/>
              <a:pathLst>
                <a:path w="876300" h="372745">
                  <a:moveTo>
                    <a:pt x="876300" y="61722"/>
                  </a:moveTo>
                  <a:lnTo>
                    <a:pt x="875538" y="59436"/>
                  </a:lnTo>
                  <a:lnTo>
                    <a:pt x="874014" y="56388"/>
                  </a:lnTo>
                  <a:lnTo>
                    <a:pt x="872490" y="55359"/>
                  </a:lnTo>
                  <a:lnTo>
                    <a:pt x="872490" y="61722"/>
                  </a:lnTo>
                  <a:lnTo>
                    <a:pt x="872490" y="63246"/>
                  </a:lnTo>
                  <a:lnTo>
                    <a:pt x="872490" y="65532"/>
                  </a:lnTo>
                  <a:lnTo>
                    <a:pt x="872490" y="71907"/>
                  </a:lnTo>
                  <a:lnTo>
                    <a:pt x="872490" y="311658"/>
                  </a:lnTo>
                  <a:lnTo>
                    <a:pt x="870966" y="314706"/>
                  </a:lnTo>
                  <a:lnTo>
                    <a:pt x="870966" y="313944"/>
                  </a:lnTo>
                  <a:lnTo>
                    <a:pt x="868248" y="317322"/>
                  </a:lnTo>
                  <a:lnTo>
                    <a:pt x="864870" y="320040"/>
                  </a:lnTo>
                  <a:lnTo>
                    <a:pt x="859536" y="323088"/>
                  </a:lnTo>
                  <a:lnTo>
                    <a:pt x="860298" y="323088"/>
                  </a:lnTo>
                  <a:lnTo>
                    <a:pt x="854202" y="326136"/>
                  </a:lnTo>
                  <a:lnTo>
                    <a:pt x="847344" y="328422"/>
                  </a:lnTo>
                  <a:lnTo>
                    <a:pt x="839724" y="331470"/>
                  </a:lnTo>
                  <a:lnTo>
                    <a:pt x="830580" y="333756"/>
                  </a:lnTo>
                  <a:lnTo>
                    <a:pt x="831342" y="333756"/>
                  </a:lnTo>
                  <a:lnTo>
                    <a:pt x="821436" y="336804"/>
                  </a:lnTo>
                  <a:lnTo>
                    <a:pt x="810768" y="339090"/>
                  </a:lnTo>
                  <a:lnTo>
                    <a:pt x="799338" y="342138"/>
                  </a:lnTo>
                  <a:lnTo>
                    <a:pt x="787146" y="344424"/>
                  </a:lnTo>
                  <a:lnTo>
                    <a:pt x="787908" y="344424"/>
                  </a:lnTo>
                  <a:lnTo>
                    <a:pt x="774954" y="346710"/>
                  </a:lnTo>
                  <a:lnTo>
                    <a:pt x="721156" y="354101"/>
                  </a:lnTo>
                  <a:lnTo>
                    <a:pt x="667131" y="359600"/>
                  </a:lnTo>
                  <a:lnTo>
                    <a:pt x="612965" y="363537"/>
                  </a:lnTo>
                  <a:lnTo>
                    <a:pt x="558711" y="366242"/>
                  </a:lnTo>
                  <a:lnTo>
                    <a:pt x="504444" y="368046"/>
                  </a:lnTo>
                  <a:lnTo>
                    <a:pt x="482346" y="368808"/>
                  </a:lnTo>
                  <a:lnTo>
                    <a:pt x="438150" y="368808"/>
                  </a:lnTo>
                  <a:lnTo>
                    <a:pt x="389572" y="368350"/>
                  </a:lnTo>
                  <a:lnTo>
                    <a:pt x="340626" y="367169"/>
                  </a:lnTo>
                  <a:lnTo>
                    <a:pt x="291566" y="365150"/>
                  </a:lnTo>
                  <a:lnTo>
                    <a:pt x="242709" y="362178"/>
                  </a:lnTo>
                  <a:lnTo>
                    <a:pt x="194284" y="358127"/>
                  </a:lnTo>
                  <a:lnTo>
                    <a:pt x="125095" y="350126"/>
                  </a:lnTo>
                  <a:lnTo>
                    <a:pt x="56502" y="337096"/>
                  </a:lnTo>
                  <a:lnTo>
                    <a:pt x="11430" y="320040"/>
                  </a:lnTo>
                  <a:lnTo>
                    <a:pt x="12192" y="320040"/>
                  </a:lnTo>
                  <a:lnTo>
                    <a:pt x="8382" y="316992"/>
                  </a:lnTo>
                  <a:lnTo>
                    <a:pt x="6096" y="314706"/>
                  </a:lnTo>
                  <a:lnTo>
                    <a:pt x="3810" y="311658"/>
                  </a:lnTo>
                  <a:lnTo>
                    <a:pt x="4572" y="311658"/>
                  </a:lnTo>
                  <a:lnTo>
                    <a:pt x="3810" y="310134"/>
                  </a:lnTo>
                  <a:lnTo>
                    <a:pt x="3810" y="71894"/>
                  </a:lnTo>
                  <a:lnTo>
                    <a:pt x="5334" y="72910"/>
                  </a:lnTo>
                  <a:lnTo>
                    <a:pt x="11430" y="77000"/>
                  </a:lnTo>
                  <a:lnTo>
                    <a:pt x="23088" y="84836"/>
                  </a:lnTo>
                  <a:lnTo>
                    <a:pt x="55410" y="95135"/>
                  </a:lnTo>
                  <a:lnTo>
                    <a:pt x="115062" y="106680"/>
                  </a:lnTo>
                  <a:lnTo>
                    <a:pt x="194310" y="116547"/>
                  </a:lnTo>
                  <a:lnTo>
                    <a:pt x="243916" y="120637"/>
                  </a:lnTo>
                  <a:lnTo>
                    <a:pt x="293624" y="123596"/>
                  </a:lnTo>
                  <a:lnTo>
                    <a:pt x="343395" y="125514"/>
                  </a:lnTo>
                  <a:lnTo>
                    <a:pt x="389178" y="126403"/>
                  </a:lnTo>
                  <a:lnTo>
                    <a:pt x="416052" y="126492"/>
                  </a:lnTo>
                  <a:lnTo>
                    <a:pt x="438150" y="127254"/>
                  </a:lnTo>
                  <a:lnTo>
                    <a:pt x="460248" y="126492"/>
                  </a:lnTo>
                  <a:lnTo>
                    <a:pt x="483108" y="126492"/>
                  </a:lnTo>
                  <a:lnTo>
                    <a:pt x="532752" y="125514"/>
                  </a:lnTo>
                  <a:lnTo>
                    <a:pt x="582587" y="123583"/>
                  </a:lnTo>
                  <a:lnTo>
                    <a:pt x="632434" y="120624"/>
                  </a:lnTo>
                  <a:lnTo>
                    <a:pt x="682129" y="116535"/>
                  </a:lnTo>
                  <a:lnTo>
                    <a:pt x="731520" y="111252"/>
                  </a:lnTo>
                  <a:lnTo>
                    <a:pt x="786625" y="102311"/>
                  </a:lnTo>
                  <a:lnTo>
                    <a:pt x="831342" y="91833"/>
                  </a:lnTo>
                  <a:lnTo>
                    <a:pt x="868680" y="74498"/>
                  </a:lnTo>
                  <a:lnTo>
                    <a:pt x="872490" y="71907"/>
                  </a:lnTo>
                  <a:lnTo>
                    <a:pt x="872490" y="65532"/>
                  </a:lnTo>
                  <a:lnTo>
                    <a:pt x="870966" y="69342"/>
                  </a:lnTo>
                  <a:lnTo>
                    <a:pt x="870966" y="68580"/>
                  </a:lnTo>
                  <a:lnTo>
                    <a:pt x="867918" y="71628"/>
                  </a:lnTo>
                  <a:lnTo>
                    <a:pt x="868680" y="71628"/>
                  </a:lnTo>
                  <a:lnTo>
                    <a:pt x="864870" y="74676"/>
                  </a:lnTo>
                  <a:lnTo>
                    <a:pt x="859536" y="77724"/>
                  </a:lnTo>
                  <a:lnTo>
                    <a:pt x="860298" y="76962"/>
                  </a:lnTo>
                  <a:lnTo>
                    <a:pt x="854202" y="80010"/>
                  </a:lnTo>
                  <a:lnTo>
                    <a:pt x="847344" y="83058"/>
                  </a:lnTo>
                  <a:lnTo>
                    <a:pt x="839724" y="86106"/>
                  </a:lnTo>
                  <a:lnTo>
                    <a:pt x="830580" y="88392"/>
                  </a:lnTo>
                  <a:lnTo>
                    <a:pt x="831342" y="88392"/>
                  </a:lnTo>
                  <a:lnTo>
                    <a:pt x="821436" y="90678"/>
                  </a:lnTo>
                  <a:lnTo>
                    <a:pt x="810768" y="93726"/>
                  </a:lnTo>
                  <a:lnTo>
                    <a:pt x="799338" y="96012"/>
                  </a:lnTo>
                  <a:lnTo>
                    <a:pt x="787146" y="98298"/>
                  </a:lnTo>
                  <a:lnTo>
                    <a:pt x="787908" y="98298"/>
                  </a:lnTo>
                  <a:lnTo>
                    <a:pt x="774954" y="100584"/>
                  </a:lnTo>
                  <a:lnTo>
                    <a:pt x="721207" y="108521"/>
                  </a:lnTo>
                  <a:lnTo>
                    <a:pt x="667194" y="114173"/>
                  </a:lnTo>
                  <a:lnTo>
                    <a:pt x="613003" y="118071"/>
                  </a:lnTo>
                  <a:lnTo>
                    <a:pt x="558723" y="120726"/>
                  </a:lnTo>
                  <a:lnTo>
                    <a:pt x="504444" y="122682"/>
                  </a:lnTo>
                  <a:lnTo>
                    <a:pt x="460248" y="122682"/>
                  </a:lnTo>
                  <a:lnTo>
                    <a:pt x="438150" y="123444"/>
                  </a:lnTo>
                  <a:lnTo>
                    <a:pt x="389178" y="122720"/>
                  </a:lnTo>
                  <a:lnTo>
                    <a:pt x="340448" y="121539"/>
                  </a:lnTo>
                  <a:lnTo>
                    <a:pt x="291807" y="119646"/>
                  </a:lnTo>
                  <a:lnTo>
                    <a:pt x="243141" y="116801"/>
                  </a:lnTo>
                  <a:lnTo>
                    <a:pt x="194284" y="112763"/>
                  </a:lnTo>
                  <a:lnTo>
                    <a:pt x="160782" y="108966"/>
                  </a:lnTo>
                  <a:lnTo>
                    <a:pt x="128308" y="104813"/>
                  </a:lnTo>
                  <a:lnTo>
                    <a:pt x="60248" y="92214"/>
                  </a:lnTo>
                  <a:lnTo>
                    <a:pt x="22098" y="80010"/>
                  </a:lnTo>
                  <a:lnTo>
                    <a:pt x="16764" y="76962"/>
                  </a:lnTo>
                  <a:lnTo>
                    <a:pt x="16764" y="77724"/>
                  </a:lnTo>
                  <a:lnTo>
                    <a:pt x="11430" y="74676"/>
                  </a:lnTo>
                  <a:lnTo>
                    <a:pt x="12192" y="74676"/>
                  </a:lnTo>
                  <a:lnTo>
                    <a:pt x="8382" y="71628"/>
                  </a:lnTo>
                  <a:lnTo>
                    <a:pt x="6096" y="69342"/>
                  </a:lnTo>
                  <a:lnTo>
                    <a:pt x="3810" y="65532"/>
                  </a:lnTo>
                  <a:lnTo>
                    <a:pt x="4572" y="66294"/>
                  </a:lnTo>
                  <a:lnTo>
                    <a:pt x="3810" y="64770"/>
                  </a:lnTo>
                  <a:lnTo>
                    <a:pt x="3810" y="63246"/>
                  </a:lnTo>
                  <a:lnTo>
                    <a:pt x="3810" y="62484"/>
                  </a:lnTo>
                  <a:lnTo>
                    <a:pt x="4572" y="60960"/>
                  </a:lnTo>
                  <a:lnTo>
                    <a:pt x="3810" y="61722"/>
                  </a:lnTo>
                  <a:lnTo>
                    <a:pt x="5334" y="59182"/>
                  </a:lnTo>
                  <a:lnTo>
                    <a:pt x="6096" y="57912"/>
                  </a:lnTo>
                  <a:lnTo>
                    <a:pt x="8382" y="55626"/>
                  </a:lnTo>
                  <a:lnTo>
                    <a:pt x="11430" y="53187"/>
                  </a:lnTo>
                  <a:lnTo>
                    <a:pt x="12192" y="52578"/>
                  </a:lnTo>
                  <a:lnTo>
                    <a:pt x="11430" y="52578"/>
                  </a:lnTo>
                  <a:lnTo>
                    <a:pt x="16764" y="50292"/>
                  </a:lnTo>
                  <a:lnTo>
                    <a:pt x="22098" y="47244"/>
                  </a:lnTo>
                  <a:lnTo>
                    <a:pt x="75387" y="31559"/>
                  </a:lnTo>
                  <a:lnTo>
                    <a:pt x="130302" y="22098"/>
                  </a:lnTo>
                  <a:lnTo>
                    <a:pt x="160782" y="18288"/>
                  </a:lnTo>
                  <a:lnTo>
                    <a:pt x="207873" y="13195"/>
                  </a:lnTo>
                  <a:lnTo>
                    <a:pt x="255473" y="9613"/>
                  </a:lnTo>
                  <a:lnTo>
                    <a:pt x="303149" y="7112"/>
                  </a:lnTo>
                  <a:lnTo>
                    <a:pt x="350520" y="5334"/>
                  </a:lnTo>
                  <a:lnTo>
                    <a:pt x="393954" y="4546"/>
                  </a:lnTo>
                  <a:lnTo>
                    <a:pt x="416052" y="3810"/>
                  </a:lnTo>
                  <a:lnTo>
                    <a:pt x="467448" y="4318"/>
                  </a:lnTo>
                  <a:lnTo>
                    <a:pt x="518883" y="5257"/>
                  </a:lnTo>
                  <a:lnTo>
                    <a:pt x="570318" y="6921"/>
                  </a:lnTo>
                  <a:lnTo>
                    <a:pt x="621690" y="9601"/>
                  </a:lnTo>
                  <a:lnTo>
                    <a:pt x="672947" y="13589"/>
                  </a:lnTo>
                  <a:lnTo>
                    <a:pt x="724052" y="19177"/>
                  </a:lnTo>
                  <a:lnTo>
                    <a:pt x="774954" y="26670"/>
                  </a:lnTo>
                  <a:lnTo>
                    <a:pt x="787908" y="28956"/>
                  </a:lnTo>
                  <a:lnTo>
                    <a:pt x="787146" y="28956"/>
                  </a:lnTo>
                  <a:lnTo>
                    <a:pt x="787908" y="29095"/>
                  </a:lnTo>
                  <a:lnTo>
                    <a:pt x="827189" y="37871"/>
                  </a:lnTo>
                  <a:lnTo>
                    <a:pt x="860298" y="50292"/>
                  </a:lnTo>
                  <a:lnTo>
                    <a:pt x="859536" y="50292"/>
                  </a:lnTo>
                  <a:lnTo>
                    <a:pt x="860298" y="50609"/>
                  </a:lnTo>
                  <a:lnTo>
                    <a:pt x="864870" y="52578"/>
                  </a:lnTo>
                  <a:lnTo>
                    <a:pt x="868680" y="55626"/>
                  </a:lnTo>
                  <a:lnTo>
                    <a:pt x="867918" y="55626"/>
                  </a:lnTo>
                  <a:lnTo>
                    <a:pt x="868680" y="56388"/>
                  </a:lnTo>
                  <a:lnTo>
                    <a:pt x="870966" y="58674"/>
                  </a:lnTo>
                  <a:lnTo>
                    <a:pt x="870966" y="57912"/>
                  </a:lnTo>
                  <a:lnTo>
                    <a:pt x="872490" y="61722"/>
                  </a:lnTo>
                  <a:lnTo>
                    <a:pt x="872490" y="55359"/>
                  </a:lnTo>
                  <a:lnTo>
                    <a:pt x="853668" y="42646"/>
                  </a:lnTo>
                  <a:lnTo>
                    <a:pt x="786434" y="24853"/>
                  </a:lnTo>
                  <a:lnTo>
                    <a:pt x="746760" y="18288"/>
                  </a:lnTo>
                  <a:lnTo>
                    <a:pt x="682155" y="10680"/>
                  </a:lnTo>
                  <a:lnTo>
                    <a:pt x="632447" y="6591"/>
                  </a:lnTo>
                  <a:lnTo>
                    <a:pt x="582587" y="3644"/>
                  </a:lnTo>
                  <a:lnTo>
                    <a:pt x="532739" y="1727"/>
                  </a:lnTo>
                  <a:lnTo>
                    <a:pt x="483108" y="762"/>
                  </a:lnTo>
                  <a:lnTo>
                    <a:pt x="461010" y="762"/>
                  </a:lnTo>
                  <a:lnTo>
                    <a:pt x="438150" y="0"/>
                  </a:lnTo>
                  <a:lnTo>
                    <a:pt x="416052" y="0"/>
                  </a:lnTo>
                  <a:lnTo>
                    <a:pt x="393954" y="736"/>
                  </a:lnTo>
                  <a:lnTo>
                    <a:pt x="343395" y="1727"/>
                  </a:lnTo>
                  <a:lnTo>
                    <a:pt x="293624" y="3644"/>
                  </a:lnTo>
                  <a:lnTo>
                    <a:pt x="243916" y="6604"/>
                  </a:lnTo>
                  <a:lnTo>
                    <a:pt x="194284" y="10693"/>
                  </a:lnTo>
                  <a:lnTo>
                    <a:pt x="144780" y="16002"/>
                  </a:lnTo>
                  <a:lnTo>
                    <a:pt x="88531" y="25120"/>
                  </a:lnTo>
                  <a:lnTo>
                    <a:pt x="28956" y="40284"/>
                  </a:lnTo>
                  <a:lnTo>
                    <a:pt x="0" y="61722"/>
                  </a:lnTo>
                  <a:lnTo>
                    <a:pt x="0" y="64008"/>
                  </a:lnTo>
                  <a:lnTo>
                    <a:pt x="0" y="65532"/>
                  </a:lnTo>
                  <a:lnTo>
                    <a:pt x="0" y="310896"/>
                  </a:lnTo>
                  <a:lnTo>
                    <a:pt x="762" y="313182"/>
                  </a:lnTo>
                  <a:lnTo>
                    <a:pt x="2286" y="316992"/>
                  </a:lnTo>
                  <a:lnTo>
                    <a:pt x="3810" y="317779"/>
                  </a:lnTo>
                  <a:lnTo>
                    <a:pt x="5334" y="318579"/>
                  </a:lnTo>
                  <a:lnTo>
                    <a:pt x="11430" y="321754"/>
                  </a:lnTo>
                  <a:lnTo>
                    <a:pt x="33032" y="333019"/>
                  </a:lnTo>
                  <a:lnTo>
                    <a:pt x="75755" y="345490"/>
                  </a:lnTo>
                  <a:lnTo>
                    <a:pt x="127203" y="354876"/>
                  </a:lnTo>
                  <a:lnTo>
                    <a:pt x="184150" y="361632"/>
                  </a:lnTo>
                  <a:lnTo>
                    <a:pt x="242709" y="366191"/>
                  </a:lnTo>
                  <a:lnTo>
                    <a:pt x="301599" y="369163"/>
                  </a:lnTo>
                  <a:lnTo>
                    <a:pt x="355638" y="370890"/>
                  </a:lnTo>
                  <a:lnTo>
                    <a:pt x="402221" y="371881"/>
                  </a:lnTo>
                  <a:lnTo>
                    <a:pt x="438150" y="372618"/>
                  </a:lnTo>
                  <a:lnTo>
                    <a:pt x="483108" y="372618"/>
                  </a:lnTo>
                  <a:lnTo>
                    <a:pt x="562140" y="369785"/>
                  </a:lnTo>
                  <a:lnTo>
                    <a:pt x="623404" y="366509"/>
                  </a:lnTo>
                  <a:lnTo>
                    <a:pt x="690130" y="361315"/>
                  </a:lnTo>
                  <a:lnTo>
                    <a:pt x="755561" y="353656"/>
                  </a:lnTo>
                  <a:lnTo>
                    <a:pt x="812901" y="343052"/>
                  </a:lnTo>
                  <a:lnTo>
                    <a:pt x="855408" y="328968"/>
                  </a:lnTo>
                  <a:lnTo>
                    <a:pt x="868680" y="317487"/>
                  </a:lnTo>
                  <a:lnTo>
                    <a:pt x="872490" y="314185"/>
                  </a:lnTo>
                  <a:lnTo>
                    <a:pt x="876300" y="310896"/>
                  </a:lnTo>
                  <a:lnTo>
                    <a:pt x="876300" y="65532"/>
                  </a:lnTo>
                  <a:lnTo>
                    <a:pt x="876300" y="64008"/>
                  </a:lnTo>
                  <a:lnTo>
                    <a:pt x="876300" y="61722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5056123" y="3720338"/>
            <a:ext cx="109220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5" dirty="0">
                <a:latin typeface="Arial MT"/>
                <a:cs typeface="Arial MT"/>
              </a:rPr>
              <a:t>G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4683252" y="3951732"/>
            <a:ext cx="876300" cy="372110"/>
            <a:chOff x="4683252" y="3951732"/>
            <a:chExt cx="876300" cy="372110"/>
          </a:xfrm>
        </p:grpSpPr>
        <p:pic>
          <p:nvPicPr>
            <p:cNvPr id="68" name="object 6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684776" y="3954018"/>
              <a:ext cx="873251" cy="368046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4683252" y="3951732"/>
              <a:ext cx="876300" cy="372110"/>
            </a:xfrm>
            <a:custGeom>
              <a:avLst/>
              <a:gdLst/>
              <a:ahLst/>
              <a:cxnLst/>
              <a:rect l="l" t="t" r="r" b="b"/>
              <a:pathLst>
                <a:path w="876300" h="372110">
                  <a:moveTo>
                    <a:pt x="876300" y="60960"/>
                  </a:moveTo>
                  <a:lnTo>
                    <a:pt x="875538" y="59436"/>
                  </a:lnTo>
                  <a:lnTo>
                    <a:pt x="874014" y="55626"/>
                  </a:lnTo>
                  <a:lnTo>
                    <a:pt x="872490" y="54622"/>
                  </a:lnTo>
                  <a:lnTo>
                    <a:pt x="872490" y="310896"/>
                  </a:lnTo>
                  <a:lnTo>
                    <a:pt x="870966" y="313944"/>
                  </a:lnTo>
                  <a:lnTo>
                    <a:pt x="868616" y="316293"/>
                  </a:lnTo>
                  <a:lnTo>
                    <a:pt x="864870" y="319278"/>
                  </a:lnTo>
                  <a:lnTo>
                    <a:pt x="859536" y="322326"/>
                  </a:lnTo>
                  <a:lnTo>
                    <a:pt x="860298" y="322326"/>
                  </a:lnTo>
                  <a:lnTo>
                    <a:pt x="854049" y="325437"/>
                  </a:lnTo>
                  <a:lnTo>
                    <a:pt x="847344" y="328422"/>
                  </a:lnTo>
                  <a:lnTo>
                    <a:pt x="847344" y="327660"/>
                  </a:lnTo>
                  <a:lnTo>
                    <a:pt x="839724" y="330708"/>
                  </a:lnTo>
                  <a:lnTo>
                    <a:pt x="830580" y="333756"/>
                  </a:lnTo>
                  <a:lnTo>
                    <a:pt x="831342" y="333756"/>
                  </a:lnTo>
                  <a:lnTo>
                    <a:pt x="821436" y="336042"/>
                  </a:lnTo>
                  <a:lnTo>
                    <a:pt x="810768" y="338328"/>
                  </a:lnTo>
                  <a:lnTo>
                    <a:pt x="799338" y="341376"/>
                  </a:lnTo>
                  <a:lnTo>
                    <a:pt x="787146" y="343662"/>
                  </a:lnTo>
                  <a:lnTo>
                    <a:pt x="787908" y="343662"/>
                  </a:lnTo>
                  <a:lnTo>
                    <a:pt x="774954" y="345948"/>
                  </a:lnTo>
                  <a:lnTo>
                    <a:pt x="721880" y="353314"/>
                  </a:lnTo>
                  <a:lnTo>
                    <a:pt x="667499" y="359016"/>
                  </a:lnTo>
                  <a:lnTo>
                    <a:pt x="612597" y="363169"/>
                  </a:lnTo>
                  <a:lnTo>
                    <a:pt x="557974" y="365887"/>
                  </a:lnTo>
                  <a:lnTo>
                    <a:pt x="504444" y="367284"/>
                  </a:lnTo>
                  <a:lnTo>
                    <a:pt x="482346" y="368046"/>
                  </a:lnTo>
                  <a:lnTo>
                    <a:pt x="460248" y="368046"/>
                  </a:lnTo>
                  <a:lnTo>
                    <a:pt x="409930" y="367728"/>
                  </a:lnTo>
                  <a:lnTo>
                    <a:pt x="356933" y="366915"/>
                  </a:lnTo>
                  <a:lnTo>
                    <a:pt x="301917" y="365213"/>
                  </a:lnTo>
                  <a:lnTo>
                    <a:pt x="246773" y="362305"/>
                  </a:lnTo>
                  <a:lnTo>
                    <a:pt x="191516" y="357771"/>
                  </a:lnTo>
                  <a:lnTo>
                    <a:pt x="137414" y="351243"/>
                  </a:lnTo>
                  <a:lnTo>
                    <a:pt x="85458" y="342353"/>
                  </a:lnTo>
                  <a:lnTo>
                    <a:pt x="36576" y="330708"/>
                  </a:lnTo>
                  <a:lnTo>
                    <a:pt x="28956" y="327660"/>
                  </a:lnTo>
                  <a:lnTo>
                    <a:pt x="28956" y="328422"/>
                  </a:lnTo>
                  <a:lnTo>
                    <a:pt x="22098" y="325374"/>
                  </a:lnTo>
                  <a:lnTo>
                    <a:pt x="11430" y="319278"/>
                  </a:lnTo>
                  <a:lnTo>
                    <a:pt x="12192" y="319278"/>
                  </a:lnTo>
                  <a:lnTo>
                    <a:pt x="8382" y="316230"/>
                  </a:lnTo>
                  <a:lnTo>
                    <a:pt x="8382" y="316992"/>
                  </a:lnTo>
                  <a:lnTo>
                    <a:pt x="5334" y="313944"/>
                  </a:lnTo>
                  <a:lnTo>
                    <a:pt x="6096" y="313944"/>
                  </a:lnTo>
                  <a:lnTo>
                    <a:pt x="3810" y="310896"/>
                  </a:lnTo>
                  <a:lnTo>
                    <a:pt x="4572" y="311658"/>
                  </a:lnTo>
                  <a:lnTo>
                    <a:pt x="3810" y="309372"/>
                  </a:lnTo>
                  <a:lnTo>
                    <a:pt x="3810" y="71132"/>
                  </a:lnTo>
                  <a:lnTo>
                    <a:pt x="5334" y="72148"/>
                  </a:lnTo>
                  <a:lnTo>
                    <a:pt x="11430" y="76238"/>
                  </a:lnTo>
                  <a:lnTo>
                    <a:pt x="23520" y="84340"/>
                  </a:lnTo>
                  <a:lnTo>
                    <a:pt x="89154" y="101511"/>
                  </a:lnTo>
                  <a:lnTo>
                    <a:pt x="129540" y="108204"/>
                  </a:lnTo>
                  <a:lnTo>
                    <a:pt x="194398" y="115862"/>
                  </a:lnTo>
                  <a:lnTo>
                    <a:pt x="243967" y="119989"/>
                  </a:lnTo>
                  <a:lnTo>
                    <a:pt x="293560" y="122948"/>
                  </a:lnTo>
                  <a:lnTo>
                    <a:pt x="343268" y="124828"/>
                  </a:lnTo>
                  <a:lnTo>
                    <a:pt x="393192" y="125730"/>
                  </a:lnTo>
                  <a:lnTo>
                    <a:pt x="416052" y="126492"/>
                  </a:lnTo>
                  <a:lnTo>
                    <a:pt x="460248" y="126492"/>
                  </a:lnTo>
                  <a:lnTo>
                    <a:pt x="483108" y="125730"/>
                  </a:lnTo>
                  <a:lnTo>
                    <a:pt x="532752" y="124764"/>
                  </a:lnTo>
                  <a:lnTo>
                    <a:pt x="582587" y="122834"/>
                  </a:lnTo>
                  <a:lnTo>
                    <a:pt x="632434" y="119875"/>
                  </a:lnTo>
                  <a:lnTo>
                    <a:pt x="682129" y="115785"/>
                  </a:lnTo>
                  <a:lnTo>
                    <a:pt x="731520" y="110490"/>
                  </a:lnTo>
                  <a:lnTo>
                    <a:pt x="787146" y="101511"/>
                  </a:lnTo>
                  <a:lnTo>
                    <a:pt x="831342" y="91211"/>
                  </a:lnTo>
                  <a:lnTo>
                    <a:pt x="853198" y="84264"/>
                  </a:lnTo>
                  <a:lnTo>
                    <a:pt x="860298" y="79438"/>
                  </a:lnTo>
                  <a:lnTo>
                    <a:pt x="868680" y="73736"/>
                  </a:lnTo>
                  <a:lnTo>
                    <a:pt x="872490" y="71145"/>
                  </a:lnTo>
                  <a:lnTo>
                    <a:pt x="872490" y="65532"/>
                  </a:lnTo>
                  <a:lnTo>
                    <a:pt x="870966" y="68580"/>
                  </a:lnTo>
                  <a:lnTo>
                    <a:pt x="870966" y="67818"/>
                  </a:lnTo>
                  <a:lnTo>
                    <a:pt x="867918" y="70866"/>
                  </a:lnTo>
                  <a:lnTo>
                    <a:pt x="868680" y="70866"/>
                  </a:lnTo>
                  <a:lnTo>
                    <a:pt x="864870" y="73914"/>
                  </a:lnTo>
                  <a:lnTo>
                    <a:pt x="859536" y="76962"/>
                  </a:lnTo>
                  <a:lnTo>
                    <a:pt x="860298" y="76962"/>
                  </a:lnTo>
                  <a:lnTo>
                    <a:pt x="854202" y="79248"/>
                  </a:lnTo>
                  <a:lnTo>
                    <a:pt x="847344" y="82296"/>
                  </a:lnTo>
                  <a:lnTo>
                    <a:pt x="839724" y="85344"/>
                  </a:lnTo>
                  <a:lnTo>
                    <a:pt x="830580" y="87630"/>
                  </a:lnTo>
                  <a:lnTo>
                    <a:pt x="831342" y="87630"/>
                  </a:lnTo>
                  <a:lnTo>
                    <a:pt x="821436" y="90678"/>
                  </a:lnTo>
                  <a:lnTo>
                    <a:pt x="810768" y="92964"/>
                  </a:lnTo>
                  <a:lnTo>
                    <a:pt x="799338" y="95250"/>
                  </a:lnTo>
                  <a:lnTo>
                    <a:pt x="787146" y="97536"/>
                  </a:lnTo>
                  <a:lnTo>
                    <a:pt x="787908" y="97536"/>
                  </a:lnTo>
                  <a:lnTo>
                    <a:pt x="721207" y="107772"/>
                  </a:lnTo>
                  <a:lnTo>
                    <a:pt x="667194" y="113423"/>
                  </a:lnTo>
                  <a:lnTo>
                    <a:pt x="613003" y="117309"/>
                  </a:lnTo>
                  <a:lnTo>
                    <a:pt x="558723" y="119976"/>
                  </a:lnTo>
                  <a:lnTo>
                    <a:pt x="504444" y="121920"/>
                  </a:lnTo>
                  <a:lnTo>
                    <a:pt x="482346" y="121945"/>
                  </a:lnTo>
                  <a:lnTo>
                    <a:pt x="460248" y="122682"/>
                  </a:lnTo>
                  <a:lnTo>
                    <a:pt x="409282" y="122288"/>
                  </a:lnTo>
                  <a:lnTo>
                    <a:pt x="357936" y="121399"/>
                  </a:lnTo>
                  <a:lnTo>
                    <a:pt x="306400" y="119722"/>
                  </a:lnTo>
                  <a:lnTo>
                    <a:pt x="254863" y="117005"/>
                  </a:lnTo>
                  <a:lnTo>
                    <a:pt x="203504" y="112966"/>
                  </a:lnTo>
                  <a:lnTo>
                    <a:pt x="152527" y="107327"/>
                  </a:lnTo>
                  <a:lnTo>
                    <a:pt x="102108" y="99822"/>
                  </a:lnTo>
                  <a:lnTo>
                    <a:pt x="89154" y="97536"/>
                  </a:lnTo>
                  <a:lnTo>
                    <a:pt x="89154" y="98298"/>
                  </a:lnTo>
                  <a:lnTo>
                    <a:pt x="76962" y="95250"/>
                  </a:lnTo>
                  <a:lnTo>
                    <a:pt x="61493" y="92113"/>
                  </a:lnTo>
                  <a:lnTo>
                    <a:pt x="46215" y="88150"/>
                  </a:lnTo>
                  <a:lnTo>
                    <a:pt x="31267" y="83172"/>
                  </a:lnTo>
                  <a:lnTo>
                    <a:pt x="16764" y="76962"/>
                  </a:lnTo>
                  <a:lnTo>
                    <a:pt x="11430" y="73914"/>
                  </a:lnTo>
                  <a:lnTo>
                    <a:pt x="12192" y="73914"/>
                  </a:lnTo>
                  <a:lnTo>
                    <a:pt x="8382" y="70866"/>
                  </a:lnTo>
                  <a:lnTo>
                    <a:pt x="6096" y="68580"/>
                  </a:lnTo>
                  <a:lnTo>
                    <a:pt x="3810" y="65532"/>
                  </a:lnTo>
                  <a:lnTo>
                    <a:pt x="4572" y="65532"/>
                  </a:lnTo>
                  <a:lnTo>
                    <a:pt x="3810" y="64008"/>
                  </a:lnTo>
                  <a:lnTo>
                    <a:pt x="3810" y="62484"/>
                  </a:lnTo>
                  <a:lnTo>
                    <a:pt x="3810" y="61722"/>
                  </a:lnTo>
                  <a:lnTo>
                    <a:pt x="4572" y="60198"/>
                  </a:lnTo>
                  <a:lnTo>
                    <a:pt x="3810" y="60960"/>
                  </a:lnTo>
                  <a:lnTo>
                    <a:pt x="5334" y="58928"/>
                  </a:lnTo>
                  <a:lnTo>
                    <a:pt x="6096" y="57912"/>
                  </a:lnTo>
                  <a:lnTo>
                    <a:pt x="5334" y="57912"/>
                  </a:lnTo>
                  <a:lnTo>
                    <a:pt x="8382" y="54864"/>
                  </a:lnTo>
                  <a:lnTo>
                    <a:pt x="12192" y="51816"/>
                  </a:lnTo>
                  <a:lnTo>
                    <a:pt x="11430" y="52578"/>
                  </a:lnTo>
                  <a:lnTo>
                    <a:pt x="12192" y="52146"/>
                  </a:lnTo>
                  <a:lnTo>
                    <a:pt x="48158" y="37426"/>
                  </a:lnTo>
                  <a:lnTo>
                    <a:pt x="103009" y="25755"/>
                  </a:lnTo>
                  <a:lnTo>
                    <a:pt x="144780" y="19812"/>
                  </a:lnTo>
                  <a:lnTo>
                    <a:pt x="160782" y="17526"/>
                  </a:lnTo>
                  <a:lnTo>
                    <a:pt x="207987" y="12687"/>
                  </a:lnTo>
                  <a:lnTo>
                    <a:pt x="255498" y="9042"/>
                  </a:lnTo>
                  <a:lnTo>
                    <a:pt x="303072" y="6400"/>
                  </a:lnTo>
                  <a:lnTo>
                    <a:pt x="350520" y="4572"/>
                  </a:lnTo>
                  <a:lnTo>
                    <a:pt x="371856" y="3810"/>
                  </a:lnTo>
                  <a:lnTo>
                    <a:pt x="467461" y="3848"/>
                  </a:lnTo>
                  <a:lnTo>
                    <a:pt x="518896" y="4597"/>
                  </a:lnTo>
                  <a:lnTo>
                    <a:pt x="570318" y="6261"/>
                  </a:lnTo>
                  <a:lnTo>
                    <a:pt x="621677" y="9029"/>
                  </a:lnTo>
                  <a:lnTo>
                    <a:pt x="672922" y="13106"/>
                  </a:lnTo>
                  <a:lnTo>
                    <a:pt x="724027" y="18669"/>
                  </a:lnTo>
                  <a:lnTo>
                    <a:pt x="774954" y="25908"/>
                  </a:lnTo>
                  <a:lnTo>
                    <a:pt x="787908" y="28194"/>
                  </a:lnTo>
                  <a:lnTo>
                    <a:pt x="787146" y="28194"/>
                  </a:lnTo>
                  <a:lnTo>
                    <a:pt x="787908" y="28346"/>
                  </a:lnTo>
                  <a:lnTo>
                    <a:pt x="827189" y="37109"/>
                  </a:lnTo>
                  <a:lnTo>
                    <a:pt x="860298" y="49530"/>
                  </a:lnTo>
                  <a:lnTo>
                    <a:pt x="859536" y="49530"/>
                  </a:lnTo>
                  <a:lnTo>
                    <a:pt x="860298" y="49974"/>
                  </a:lnTo>
                  <a:lnTo>
                    <a:pt x="864870" y="52578"/>
                  </a:lnTo>
                  <a:lnTo>
                    <a:pt x="864870" y="51816"/>
                  </a:lnTo>
                  <a:lnTo>
                    <a:pt x="868680" y="54864"/>
                  </a:lnTo>
                  <a:lnTo>
                    <a:pt x="867918" y="54864"/>
                  </a:lnTo>
                  <a:lnTo>
                    <a:pt x="868680" y="55626"/>
                  </a:lnTo>
                  <a:lnTo>
                    <a:pt x="870966" y="57912"/>
                  </a:lnTo>
                  <a:lnTo>
                    <a:pt x="872490" y="60960"/>
                  </a:lnTo>
                  <a:lnTo>
                    <a:pt x="872490" y="54622"/>
                  </a:lnTo>
                  <a:lnTo>
                    <a:pt x="820788" y="31356"/>
                  </a:lnTo>
                  <a:lnTo>
                    <a:pt x="761238" y="19812"/>
                  </a:lnTo>
                  <a:lnTo>
                    <a:pt x="731520" y="16002"/>
                  </a:lnTo>
                  <a:lnTo>
                    <a:pt x="682053" y="10147"/>
                  </a:lnTo>
                  <a:lnTo>
                    <a:pt x="632434" y="5918"/>
                  </a:lnTo>
                  <a:lnTo>
                    <a:pt x="582688" y="3022"/>
                  </a:lnTo>
                  <a:lnTo>
                    <a:pt x="532892" y="1155"/>
                  </a:lnTo>
                  <a:lnTo>
                    <a:pt x="483108" y="0"/>
                  </a:lnTo>
                  <a:lnTo>
                    <a:pt x="393192" y="0"/>
                  </a:lnTo>
                  <a:lnTo>
                    <a:pt x="343839" y="1028"/>
                  </a:lnTo>
                  <a:lnTo>
                    <a:pt x="293814" y="2959"/>
                  </a:lnTo>
                  <a:lnTo>
                    <a:pt x="243509" y="5981"/>
                  </a:lnTo>
                  <a:lnTo>
                    <a:pt x="193789" y="10261"/>
                  </a:lnTo>
                  <a:lnTo>
                    <a:pt x="144780" y="16002"/>
                  </a:lnTo>
                  <a:lnTo>
                    <a:pt x="129540" y="17526"/>
                  </a:lnTo>
                  <a:lnTo>
                    <a:pt x="89535" y="24193"/>
                  </a:lnTo>
                  <a:lnTo>
                    <a:pt x="27355" y="40093"/>
                  </a:lnTo>
                  <a:lnTo>
                    <a:pt x="762" y="59436"/>
                  </a:lnTo>
                  <a:lnTo>
                    <a:pt x="0" y="60960"/>
                  </a:lnTo>
                  <a:lnTo>
                    <a:pt x="0" y="63246"/>
                  </a:lnTo>
                  <a:lnTo>
                    <a:pt x="0" y="64770"/>
                  </a:lnTo>
                  <a:lnTo>
                    <a:pt x="0" y="310896"/>
                  </a:lnTo>
                  <a:lnTo>
                    <a:pt x="762" y="312420"/>
                  </a:lnTo>
                  <a:lnTo>
                    <a:pt x="2286" y="316230"/>
                  </a:lnTo>
                  <a:lnTo>
                    <a:pt x="3810" y="317042"/>
                  </a:lnTo>
                  <a:lnTo>
                    <a:pt x="5334" y="317842"/>
                  </a:lnTo>
                  <a:lnTo>
                    <a:pt x="11430" y="321043"/>
                  </a:lnTo>
                  <a:lnTo>
                    <a:pt x="75412" y="344766"/>
                  </a:lnTo>
                  <a:lnTo>
                    <a:pt x="126961" y="354215"/>
                  </a:lnTo>
                  <a:lnTo>
                    <a:pt x="184086" y="361073"/>
                  </a:lnTo>
                  <a:lnTo>
                    <a:pt x="243636" y="365772"/>
                  </a:lnTo>
                  <a:lnTo>
                    <a:pt x="301917" y="368744"/>
                  </a:lnTo>
                  <a:lnTo>
                    <a:pt x="356933" y="370471"/>
                  </a:lnTo>
                  <a:lnTo>
                    <a:pt x="402526" y="371348"/>
                  </a:lnTo>
                  <a:lnTo>
                    <a:pt x="438150" y="371856"/>
                  </a:lnTo>
                  <a:lnTo>
                    <a:pt x="483108" y="371856"/>
                  </a:lnTo>
                  <a:lnTo>
                    <a:pt x="562902" y="369303"/>
                  </a:lnTo>
                  <a:lnTo>
                    <a:pt x="623595" y="366077"/>
                  </a:lnTo>
                  <a:lnTo>
                    <a:pt x="689508" y="360908"/>
                  </a:lnTo>
                  <a:lnTo>
                    <a:pt x="754202" y="353288"/>
                  </a:lnTo>
                  <a:lnTo>
                    <a:pt x="787908" y="347052"/>
                  </a:lnTo>
                  <a:lnTo>
                    <a:pt x="811199" y="342747"/>
                  </a:lnTo>
                  <a:lnTo>
                    <a:pt x="831342" y="336181"/>
                  </a:lnTo>
                  <a:lnTo>
                    <a:pt x="854049" y="328777"/>
                  </a:lnTo>
                  <a:lnTo>
                    <a:pt x="860298" y="323761"/>
                  </a:lnTo>
                  <a:lnTo>
                    <a:pt x="867918" y="317639"/>
                  </a:lnTo>
                  <a:lnTo>
                    <a:pt x="872490" y="313969"/>
                  </a:lnTo>
                  <a:lnTo>
                    <a:pt x="876300" y="310896"/>
                  </a:lnTo>
                  <a:lnTo>
                    <a:pt x="876300" y="64770"/>
                  </a:lnTo>
                  <a:lnTo>
                    <a:pt x="876300" y="63246"/>
                  </a:lnTo>
                  <a:lnTo>
                    <a:pt x="876300" y="60960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5056123" y="4087621"/>
            <a:ext cx="10350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5" dirty="0">
                <a:latin typeface="Arial MT"/>
                <a:cs typeface="Arial MT"/>
              </a:rPr>
              <a:t>H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1261872" y="2316479"/>
            <a:ext cx="3862070" cy="1290320"/>
            <a:chOff x="1261872" y="2316479"/>
            <a:chExt cx="3862070" cy="1290320"/>
          </a:xfrm>
        </p:grpSpPr>
        <p:sp>
          <p:nvSpPr>
            <p:cNvPr id="72" name="object 72"/>
            <p:cNvSpPr/>
            <p:nvPr/>
          </p:nvSpPr>
          <p:spPr>
            <a:xfrm>
              <a:off x="1261872" y="2316479"/>
              <a:ext cx="3862070" cy="443865"/>
            </a:xfrm>
            <a:custGeom>
              <a:avLst/>
              <a:gdLst/>
              <a:ahLst/>
              <a:cxnLst/>
              <a:rect l="l" t="t" r="r" b="b"/>
              <a:pathLst>
                <a:path w="3862070" h="443864">
                  <a:moveTo>
                    <a:pt x="2713482" y="9144"/>
                  </a:moveTo>
                  <a:lnTo>
                    <a:pt x="1056132" y="9144"/>
                  </a:lnTo>
                  <a:lnTo>
                    <a:pt x="1056132" y="443484"/>
                  </a:lnTo>
                  <a:lnTo>
                    <a:pt x="1058418" y="443484"/>
                  </a:lnTo>
                  <a:lnTo>
                    <a:pt x="1059942" y="443484"/>
                  </a:lnTo>
                  <a:lnTo>
                    <a:pt x="1059942" y="13716"/>
                  </a:lnTo>
                  <a:lnTo>
                    <a:pt x="2709672" y="13716"/>
                  </a:lnTo>
                  <a:lnTo>
                    <a:pt x="2709672" y="441960"/>
                  </a:lnTo>
                  <a:lnTo>
                    <a:pt x="2711958" y="441960"/>
                  </a:lnTo>
                  <a:lnTo>
                    <a:pt x="2713482" y="441960"/>
                  </a:lnTo>
                  <a:lnTo>
                    <a:pt x="2713482" y="9144"/>
                  </a:lnTo>
                  <a:close/>
                </a:path>
                <a:path w="3862070" h="443864">
                  <a:moveTo>
                    <a:pt x="3861816" y="0"/>
                  </a:moveTo>
                  <a:lnTo>
                    <a:pt x="0" y="0"/>
                  </a:lnTo>
                  <a:lnTo>
                    <a:pt x="0" y="443484"/>
                  </a:lnTo>
                  <a:lnTo>
                    <a:pt x="2286" y="443484"/>
                  </a:lnTo>
                  <a:lnTo>
                    <a:pt x="3810" y="443484"/>
                  </a:lnTo>
                  <a:lnTo>
                    <a:pt x="3810" y="3810"/>
                  </a:lnTo>
                  <a:lnTo>
                    <a:pt x="3858006" y="3810"/>
                  </a:lnTo>
                  <a:lnTo>
                    <a:pt x="3858006" y="441960"/>
                  </a:lnTo>
                  <a:lnTo>
                    <a:pt x="3860292" y="441960"/>
                  </a:lnTo>
                  <a:lnTo>
                    <a:pt x="3861816" y="441960"/>
                  </a:lnTo>
                  <a:lnTo>
                    <a:pt x="3861816" y="0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715262" y="3519677"/>
              <a:ext cx="106680" cy="86868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517136" y="3473957"/>
              <a:ext cx="106679" cy="86105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2801874" y="3509771"/>
              <a:ext cx="688975" cy="62865"/>
            </a:xfrm>
            <a:custGeom>
              <a:avLst/>
              <a:gdLst/>
              <a:ahLst/>
              <a:cxnLst/>
              <a:rect l="l" t="t" r="r" b="b"/>
              <a:pathLst>
                <a:path w="688975" h="62864">
                  <a:moveTo>
                    <a:pt x="22860" y="34289"/>
                  </a:moveTo>
                  <a:lnTo>
                    <a:pt x="22860" y="26669"/>
                  </a:lnTo>
                  <a:lnTo>
                    <a:pt x="0" y="26669"/>
                  </a:lnTo>
                  <a:lnTo>
                    <a:pt x="0" y="34289"/>
                  </a:lnTo>
                  <a:lnTo>
                    <a:pt x="22860" y="34289"/>
                  </a:lnTo>
                  <a:close/>
                </a:path>
                <a:path w="688975" h="62864">
                  <a:moveTo>
                    <a:pt x="54102" y="34289"/>
                  </a:moveTo>
                  <a:lnTo>
                    <a:pt x="54102" y="26669"/>
                  </a:lnTo>
                  <a:lnTo>
                    <a:pt x="30480" y="26669"/>
                  </a:lnTo>
                  <a:lnTo>
                    <a:pt x="30480" y="34289"/>
                  </a:lnTo>
                  <a:lnTo>
                    <a:pt x="54102" y="34289"/>
                  </a:lnTo>
                  <a:close/>
                </a:path>
                <a:path w="688975" h="62864">
                  <a:moveTo>
                    <a:pt x="84581" y="34289"/>
                  </a:moveTo>
                  <a:lnTo>
                    <a:pt x="84581" y="26669"/>
                  </a:lnTo>
                  <a:lnTo>
                    <a:pt x="61721" y="26669"/>
                  </a:lnTo>
                  <a:lnTo>
                    <a:pt x="61721" y="34289"/>
                  </a:lnTo>
                  <a:lnTo>
                    <a:pt x="84581" y="34289"/>
                  </a:lnTo>
                  <a:close/>
                </a:path>
                <a:path w="688975" h="62864">
                  <a:moveTo>
                    <a:pt x="115062" y="34289"/>
                  </a:moveTo>
                  <a:lnTo>
                    <a:pt x="115062" y="26669"/>
                  </a:lnTo>
                  <a:lnTo>
                    <a:pt x="92201" y="26669"/>
                  </a:lnTo>
                  <a:lnTo>
                    <a:pt x="92201" y="34289"/>
                  </a:lnTo>
                  <a:lnTo>
                    <a:pt x="115062" y="34289"/>
                  </a:lnTo>
                  <a:close/>
                </a:path>
                <a:path w="688975" h="62864">
                  <a:moveTo>
                    <a:pt x="145542" y="34289"/>
                  </a:moveTo>
                  <a:lnTo>
                    <a:pt x="145542" y="26669"/>
                  </a:lnTo>
                  <a:lnTo>
                    <a:pt x="122681" y="26669"/>
                  </a:lnTo>
                  <a:lnTo>
                    <a:pt x="122681" y="34289"/>
                  </a:lnTo>
                  <a:lnTo>
                    <a:pt x="145542" y="34289"/>
                  </a:lnTo>
                  <a:close/>
                </a:path>
                <a:path w="688975" h="62864">
                  <a:moveTo>
                    <a:pt x="176022" y="34289"/>
                  </a:moveTo>
                  <a:lnTo>
                    <a:pt x="176022" y="26669"/>
                  </a:lnTo>
                  <a:lnTo>
                    <a:pt x="153162" y="26669"/>
                  </a:lnTo>
                  <a:lnTo>
                    <a:pt x="153162" y="34289"/>
                  </a:lnTo>
                  <a:lnTo>
                    <a:pt x="176022" y="34289"/>
                  </a:lnTo>
                  <a:close/>
                </a:path>
                <a:path w="688975" h="62864">
                  <a:moveTo>
                    <a:pt x="206502" y="34289"/>
                  </a:moveTo>
                  <a:lnTo>
                    <a:pt x="206502" y="26669"/>
                  </a:lnTo>
                  <a:lnTo>
                    <a:pt x="183642" y="26669"/>
                  </a:lnTo>
                  <a:lnTo>
                    <a:pt x="183642" y="34289"/>
                  </a:lnTo>
                  <a:lnTo>
                    <a:pt x="206502" y="34289"/>
                  </a:lnTo>
                  <a:close/>
                </a:path>
                <a:path w="688975" h="62864">
                  <a:moveTo>
                    <a:pt x="237744" y="34289"/>
                  </a:moveTo>
                  <a:lnTo>
                    <a:pt x="237744" y="26669"/>
                  </a:lnTo>
                  <a:lnTo>
                    <a:pt x="214883" y="26669"/>
                  </a:lnTo>
                  <a:lnTo>
                    <a:pt x="214121" y="34289"/>
                  </a:lnTo>
                  <a:lnTo>
                    <a:pt x="237744" y="34289"/>
                  </a:lnTo>
                  <a:close/>
                </a:path>
                <a:path w="688975" h="62864">
                  <a:moveTo>
                    <a:pt x="268224" y="34289"/>
                  </a:moveTo>
                  <a:lnTo>
                    <a:pt x="268224" y="26669"/>
                  </a:lnTo>
                  <a:lnTo>
                    <a:pt x="245363" y="26669"/>
                  </a:lnTo>
                  <a:lnTo>
                    <a:pt x="245363" y="34289"/>
                  </a:lnTo>
                  <a:lnTo>
                    <a:pt x="268224" y="34289"/>
                  </a:lnTo>
                  <a:close/>
                </a:path>
                <a:path w="688975" h="62864">
                  <a:moveTo>
                    <a:pt x="298704" y="34289"/>
                  </a:moveTo>
                  <a:lnTo>
                    <a:pt x="298704" y="26669"/>
                  </a:lnTo>
                  <a:lnTo>
                    <a:pt x="275844" y="26669"/>
                  </a:lnTo>
                  <a:lnTo>
                    <a:pt x="275844" y="34289"/>
                  </a:lnTo>
                  <a:lnTo>
                    <a:pt x="298704" y="34289"/>
                  </a:lnTo>
                  <a:close/>
                </a:path>
                <a:path w="688975" h="62864">
                  <a:moveTo>
                    <a:pt x="329184" y="34289"/>
                  </a:moveTo>
                  <a:lnTo>
                    <a:pt x="329184" y="26669"/>
                  </a:lnTo>
                  <a:lnTo>
                    <a:pt x="306324" y="26669"/>
                  </a:lnTo>
                  <a:lnTo>
                    <a:pt x="306324" y="34289"/>
                  </a:lnTo>
                  <a:lnTo>
                    <a:pt x="329184" y="34289"/>
                  </a:lnTo>
                  <a:close/>
                </a:path>
                <a:path w="688975" h="62864">
                  <a:moveTo>
                    <a:pt x="359663" y="34289"/>
                  </a:moveTo>
                  <a:lnTo>
                    <a:pt x="359663" y="26669"/>
                  </a:lnTo>
                  <a:lnTo>
                    <a:pt x="336803" y="26669"/>
                  </a:lnTo>
                  <a:lnTo>
                    <a:pt x="336803" y="34289"/>
                  </a:lnTo>
                  <a:lnTo>
                    <a:pt x="359663" y="34289"/>
                  </a:lnTo>
                  <a:close/>
                </a:path>
                <a:path w="688975" h="62864">
                  <a:moveTo>
                    <a:pt x="390906" y="34289"/>
                  </a:moveTo>
                  <a:lnTo>
                    <a:pt x="390906" y="26669"/>
                  </a:lnTo>
                  <a:lnTo>
                    <a:pt x="367283" y="26669"/>
                  </a:lnTo>
                  <a:lnTo>
                    <a:pt x="367283" y="34289"/>
                  </a:lnTo>
                  <a:lnTo>
                    <a:pt x="390906" y="34289"/>
                  </a:lnTo>
                  <a:close/>
                </a:path>
                <a:path w="688975" h="62864">
                  <a:moveTo>
                    <a:pt x="421386" y="34289"/>
                  </a:moveTo>
                  <a:lnTo>
                    <a:pt x="421386" y="26669"/>
                  </a:lnTo>
                  <a:lnTo>
                    <a:pt x="398525" y="26669"/>
                  </a:lnTo>
                  <a:lnTo>
                    <a:pt x="398525" y="34289"/>
                  </a:lnTo>
                  <a:lnTo>
                    <a:pt x="421386" y="34289"/>
                  </a:lnTo>
                  <a:close/>
                </a:path>
                <a:path w="688975" h="62864">
                  <a:moveTo>
                    <a:pt x="451865" y="34289"/>
                  </a:moveTo>
                  <a:lnTo>
                    <a:pt x="451865" y="26669"/>
                  </a:lnTo>
                  <a:lnTo>
                    <a:pt x="429006" y="26669"/>
                  </a:lnTo>
                  <a:lnTo>
                    <a:pt x="429006" y="34289"/>
                  </a:lnTo>
                  <a:lnTo>
                    <a:pt x="451865" y="34289"/>
                  </a:lnTo>
                  <a:close/>
                </a:path>
                <a:path w="688975" h="62864">
                  <a:moveTo>
                    <a:pt x="482345" y="35051"/>
                  </a:moveTo>
                  <a:lnTo>
                    <a:pt x="482345" y="26669"/>
                  </a:lnTo>
                  <a:lnTo>
                    <a:pt x="459485" y="26669"/>
                  </a:lnTo>
                  <a:lnTo>
                    <a:pt x="459485" y="34289"/>
                  </a:lnTo>
                  <a:lnTo>
                    <a:pt x="482345" y="35051"/>
                  </a:lnTo>
                  <a:close/>
                </a:path>
                <a:path w="688975" h="62864">
                  <a:moveTo>
                    <a:pt x="512825" y="35051"/>
                  </a:moveTo>
                  <a:lnTo>
                    <a:pt x="512825" y="27431"/>
                  </a:lnTo>
                  <a:lnTo>
                    <a:pt x="489965" y="26669"/>
                  </a:lnTo>
                  <a:lnTo>
                    <a:pt x="489965" y="35051"/>
                  </a:lnTo>
                  <a:lnTo>
                    <a:pt x="512825" y="35051"/>
                  </a:lnTo>
                  <a:close/>
                </a:path>
                <a:path w="688975" h="62864">
                  <a:moveTo>
                    <a:pt x="543306" y="35051"/>
                  </a:moveTo>
                  <a:lnTo>
                    <a:pt x="543306" y="27431"/>
                  </a:lnTo>
                  <a:lnTo>
                    <a:pt x="520445" y="27431"/>
                  </a:lnTo>
                  <a:lnTo>
                    <a:pt x="520445" y="35051"/>
                  </a:lnTo>
                  <a:lnTo>
                    <a:pt x="543306" y="35051"/>
                  </a:lnTo>
                  <a:close/>
                </a:path>
                <a:path w="688975" h="62864">
                  <a:moveTo>
                    <a:pt x="574547" y="35051"/>
                  </a:moveTo>
                  <a:lnTo>
                    <a:pt x="574547" y="27431"/>
                  </a:lnTo>
                  <a:lnTo>
                    <a:pt x="551687" y="27431"/>
                  </a:lnTo>
                  <a:lnTo>
                    <a:pt x="551687" y="35051"/>
                  </a:lnTo>
                  <a:lnTo>
                    <a:pt x="574547" y="35051"/>
                  </a:lnTo>
                  <a:close/>
                </a:path>
                <a:path w="688975" h="62864">
                  <a:moveTo>
                    <a:pt x="605027" y="35051"/>
                  </a:moveTo>
                  <a:lnTo>
                    <a:pt x="605027" y="27431"/>
                  </a:lnTo>
                  <a:lnTo>
                    <a:pt x="582167" y="27431"/>
                  </a:lnTo>
                  <a:lnTo>
                    <a:pt x="582167" y="35051"/>
                  </a:lnTo>
                  <a:lnTo>
                    <a:pt x="605027" y="35051"/>
                  </a:lnTo>
                  <a:close/>
                </a:path>
                <a:path w="688975" h="62864">
                  <a:moveTo>
                    <a:pt x="635507" y="35051"/>
                  </a:moveTo>
                  <a:lnTo>
                    <a:pt x="635507" y="27431"/>
                  </a:lnTo>
                  <a:lnTo>
                    <a:pt x="612647" y="27431"/>
                  </a:lnTo>
                  <a:lnTo>
                    <a:pt x="612647" y="35051"/>
                  </a:lnTo>
                  <a:lnTo>
                    <a:pt x="635507" y="35051"/>
                  </a:lnTo>
                  <a:close/>
                </a:path>
                <a:path w="688975" h="62864">
                  <a:moveTo>
                    <a:pt x="688847" y="31241"/>
                  </a:moveTo>
                  <a:lnTo>
                    <a:pt x="637793" y="762"/>
                  </a:lnTo>
                  <a:lnTo>
                    <a:pt x="635507" y="0"/>
                  </a:lnTo>
                  <a:lnTo>
                    <a:pt x="633221" y="762"/>
                  </a:lnTo>
                  <a:lnTo>
                    <a:pt x="632459" y="2286"/>
                  </a:lnTo>
                  <a:lnTo>
                    <a:pt x="630935" y="3810"/>
                  </a:lnTo>
                  <a:lnTo>
                    <a:pt x="631697" y="6857"/>
                  </a:lnTo>
                  <a:lnTo>
                    <a:pt x="633983" y="7619"/>
                  </a:lnTo>
                  <a:lnTo>
                    <a:pt x="673607" y="30734"/>
                  </a:lnTo>
                  <a:lnTo>
                    <a:pt x="673607" y="27431"/>
                  </a:lnTo>
                  <a:lnTo>
                    <a:pt x="681228" y="27431"/>
                  </a:lnTo>
                  <a:lnTo>
                    <a:pt x="681228" y="35677"/>
                  </a:lnTo>
                  <a:lnTo>
                    <a:pt x="688847" y="31241"/>
                  </a:lnTo>
                  <a:close/>
                </a:path>
                <a:path w="688975" h="62864">
                  <a:moveTo>
                    <a:pt x="679703" y="35051"/>
                  </a:moveTo>
                  <a:lnTo>
                    <a:pt x="679703" y="34289"/>
                  </a:lnTo>
                  <a:lnTo>
                    <a:pt x="674478" y="31241"/>
                  </a:lnTo>
                  <a:lnTo>
                    <a:pt x="633983" y="54863"/>
                  </a:lnTo>
                  <a:lnTo>
                    <a:pt x="631697" y="55625"/>
                  </a:lnTo>
                  <a:lnTo>
                    <a:pt x="630935" y="57912"/>
                  </a:lnTo>
                  <a:lnTo>
                    <a:pt x="632459" y="59436"/>
                  </a:lnTo>
                  <a:lnTo>
                    <a:pt x="633221" y="61722"/>
                  </a:lnTo>
                  <a:lnTo>
                    <a:pt x="635507" y="62483"/>
                  </a:lnTo>
                  <a:lnTo>
                    <a:pt x="637793" y="60960"/>
                  </a:lnTo>
                  <a:lnTo>
                    <a:pt x="673607" y="40113"/>
                  </a:lnTo>
                  <a:lnTo>
                    <a:pt x="673607" y="35051"/>
                  </a:lnTo>
                  <a:lnTo>
                    <a:pt x="679703" y="35051"/>
                  </a:lnTo>
                  <a:close/>
                </a:path>
                <a:path w="688975" h="62864">
                  <a:moveTo>
                    <a:pt x="665987" y="35051"/>
                  </a:moveTo>
                  <a:lnTo>
                    <a:pt x="665987" y="27431"/>
                  </a:lnTo>
                  <a:lnTo>
                    <a:pt x="643127" y="27431"/>
                  </a:lnTo>
                  <a:lnTo>
                    <a:pt x="643127" y="35051"/>
                  </a:lnTo>
                  <a:lnTo>
                    <a:pt x="665987" y="35051"/>
                  </a:lnTo>
                  <a:close/>
                </a:path>
                <a:path w="688975" h="62864">
                  <a:moveTo>
                    <a:pt x="681228" y="35051"/>
                  </a:moveTo>
                  <a:lnTo>
                    <a:pt x="681228" y="27431"/>
                  </a:lnTo>
                  <a:lnTo>
                    <a:pt x="673607" y="27431"/>
                  </a:lnTo>
                  <a:lnTo>
                    <a:pt x="673607" y="30734"/>
                  </a:lnTo>
                  <a:lnTo>
                    <a:pt x="674478" y="31241"/>
                  </a:lnTo>
                  <a:lnTo>
                    <a:pt x="679703" y="28193"/>
                  </a:lnTo>
                  <a:lnTo>
                    <a:pt x="679703" y="35051"/>
                  </a:lnTo>
                  <a:lnTo>
                    <a:pt x="681228" y="35051"/>
                  </a:lnTo>
                  <a:close/>
                </a:path>
                <a:path w="688975" h="62864">
                  <a:moveTo>
                    <a:pt x="674478" y="31241"/>
                  </a:moveTo>
                  <a:lnTo>
                    <a:pt x="673607" y="30734"/>
                  </a:lnTo>
                  <a:lnTo>
                    <a:pt x="673607" y="31749"/>
                  </a:lnTo>
                  <a:lnTo>
                    <a:pt x="674478" y="31241"/>
                  </a:lnTo>
                  <a:close/>
                </a:path>
                <a:path w="688975" h="62864">
                  <a:moveTo>
                    <a:pt x="681228" y="35677"/>
                  </a:moveTo>
                  <a:lnTo>
                    <a:pt x="681228" y="35051"/>
                  </a:lnTo>
                  <a:lnTo>
                    <a:pt x="673607" y="35051"/>
                  </a:lnTo>
                  <a:lnTo>
                    <a:pt x="673607" y="40113"/>
                  </a:lnTo>
                  <a:lnTo>
                    <a:pt x="681228" y="35677"/>
                  </a:lnTo>
                  <a:close/>
                </a:path>
                <a:path w="688975" h="62864">
                  <a:moveTo>
                    <a:pt x="679703" y="34289"/>
                  </a:moveTo>
                  <a:lnTo>
                    <a:pt x="679703" y="28193"/>
                  </a:lnTo>
                  <a:lnTo>
                    <a:pt x="674478" y="31241"/>
                  </a:lnTo>
                  <a:lnTo>
                    <a:pt x="679703" y="34289"/>
                  </a:lnTo>
                  <a:close/>
                </a:path>
              </a:pathLst>
            </a:custGeom>
            <a:solidFill>
              <a:srgbClr val="7788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1485391" y="2126233"/>
            <a:ext cx="51943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-5" dirty="0">
                <a:latin typeface="Arial MT"/>
                <a:cs typeface="Arial MT"/>
              </a:rPr>
              <a:t>RAID</a:t>
            </a:r>
            <a:r>
              <a:rPr sz="1200" spc="-6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1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149338" y="2080515"/>
            <a:ext cx="51943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-5" dirty="0">
                <a:latin typeface="Arial MT"/>
                <a:cs typeface="Arial MT"/>
              </a:rPr>
              <a:t>RAID</a:t>
            </a:r>
            <a:r>
              <a:rPr sz="1200" spc="-6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301750" y="4284975"/>
            <a:ext cx="63119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Arial MT"/>
                <a:cs typeface="Arial MT"/>
              </a:rPr>
              <a:t>Mirroring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4149653" y="4284975"/>
            <a:ext cx="54610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Arial MT"/>
                <a:cs typeface="Arial MT"/>
              </a:rPr>
              <a:t>Striping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6138" y="539749"/>
            <a:ext cx="156019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b="1" spc="5" dirty="0">
                <a:latin typeface="Arial"/>
                <a:cs typeface="Arial"/>
              </a:rPr>
              <a:t>IBM</a:t>
            </a:r>
            <a:r>
              <a:rPr sz="600" b="1" spc="-25" dirty="0">
                <a:latin typeface="Arial"/>
                <a:cs typeface="Arial"/>
              </a:rPr>
              <a:t> </a:t>
            </a:r>
            <a:r>
              <a:rPr sz="600" b="1" spc="5" dirty="0">
                <a:latin typeface="Arial"/>
                <a:cs typeface="Arial"/>
              </a:rPr>
              <a:t>ICE</a:t>
            </a:r>
            <a:r>
              <a:rPr sz="600" b="1" spc="-2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(Innovation</a:t>
            </a:r>
            <a:r>
              <a:rPr sz="600" b="1" spc="-1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Centre</a:t>
            </a:r>
            <a:r>
              <a:rPr sz="600" b="1" spc="-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for</a:t>
            </a:r>
            <a:r>
              <a:rPr sz="600" b="1" spc="-3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Education)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010" y="663701"/>
            <a:ext cx="5897880" cy="13335"/>
          </a:xfrm>
          <a:custGeom>
            <a:avLst/>
            <a:gdLst/>
            <a:ahLst/>
            <a:cxnLst/>
            <a:rect l="l" t="t" r="r" b="b"/>
            <a:pathLst>
              <a:path w="5897880" h="13334">
                <a:moveTo>
                  <a:pt x="5897880" y="10668"/>
                </a:moveTo>
                <a:lnTo>
                  <a:pt x="5897880" y="3048"/>
                </a:lnTo>
                <a:lnTo>
                  <a:pt x="5894832" y="0"/>
                </a:lnTo>
                <a:lnTo>
                  <a:pt x="3048" y="0"/>
                </a:lnTo>
                <a:lnTo>
                  <a:pt x="0" y="3048"/>
                </a:lnTo>
                <a:lnTo>
                  <a:pt x="0" y="10668"/>
                </a:lnTo>
                <a:lnTo>
                  <a:pt x="3048" y="12954"/>
                </a:lnTo>
                <a:lnTo>
                  <a:pt x="6096" y="12954"/>
                </a:lnTo>
                <a:lnTo>
                  <a:pt x="5894832" y="12954"/>
                </a:lnTo>
                <a:lnTo>
                  <a:pt x="5897880" y="10668"/>
                </a:lnTo>
                <a:close/>
              </a:path>
            </a:pathLst>
          </a:custGeom>
          <a:solidFill>
            <a:srgbClr val="929C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8" y="4541520"/>
            <a:ext cx="6057900" cy="8255"/>
          </a:xfrm>
          <a:custGeom>
            <a:avLst/>
            <a:gdLst/>
            <a:ahLst/>
            <a:cxnLst/>
            <a:rect l="l" t="t" r="r" b="b"/>
            <a:pathLst>
              <a:path w="6057900" h="8254">
                <a:moveTo>
                  <a:pt x="6057900" y="0"/>
                </a:moveTo>
                <a:lnTo>
                  <a:pt x="0" y="0"/>
                </a:lnTo>
                <a:lnTo>
                  <a:pt x="0" y="7632"/>
                </a:lnTo>
                <a:lnTo>
                  <a:pt x="6057900" y="7632"/>
                </a:lnTo>
                <a:lnTo>
                  <a:pt x="6057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2842" y="68833"/>
            <a:ext cx="5361940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RAID</a:t>
            </a:r>
            <a:r>
              <a:rPr spc="10" dirty="0"/>
              <a:t> </a:t>
            </a:r>
            <a:r>
              <a:rPr spc="15" dirty="0"/>
              <a:t>level </a:t>
            </a:r>
            <a:r>
              <a:rPr spc="10" dirty="0"/>
              <a:t>50:</a:t>
            </a:r>
            <a:r>
              <a:rPr spc="15" dirty="0"/>
              <a:t> Mirroring and </a:t>
            </a:r>
            <a:r>
              <a:rPr spc="10" dirty="0"/>
              <a:t>striping</a:t>
            </a:r>
            <a:r>
              <a:rPr spc="15" dirty="0"/>
              <a:t> across</a:t>
            </a:r>
            <a:r>
              <a:rPr spc="25" dirty="0"/>
              <a:t> </a:t>
            </a:r>
            <a:r>
              <a:rPr spc="15" dirty="0"/>
              <a:t>Multiple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2842" y="326379"/>
            <a:ext cx="1203960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15" dirty="0">
                <a:latin typeface="Arial"/>
                <a:cs typeface="Arial"/>
              </a:rPr>
              <a:t>RAID</a:t>
            </a:r>
            <a:r>
              <a:rPr sz="1650" b="1" spc="-50" dirty="0">
                <a:latin typeface="Arial"/>
                <a:cs typeface="Arial"/>
              </a:rPr>
              <a:t> </a:t>
            </a:r>
            <a:r>
              <a:rPr sz="1650" b="1" spc="10" dirty="0">
                <a:latin typeface="Arial"/>
                <a:cs typeface="Arial"/>
              </a:rPr>
              <a:t>levels</a:t>
            </a:r>
            <a:endParaRPr sz="165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050535" y="2573273"/>
            <a:ext cx="601345" cy="372745"/>
            <a:chOff x="5050535" y="2573273"/>
            <a:chExt cx="601345" cy="37274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2821" y="2576321"/>
              <a:ext cx="596645" cy="36728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050536" y="2573273"/>
              <a:ext cx="601345" cy="372745"/>
            </a:xfrm>
            <a:custGeom>
              <a:avLst/>
              <a:gdLst/>
              <a:ahLst/>
              <a:cxnLst/>
              <a:rect l="l" t="t" r="r" b="b"/>
              <a:pathLst>
                <a:path w="601345" h="372744">
                  <a:moveTo>
                    <a:pt x="601218" y="63246"/>
                  </a:moveTo>
                  <a:lnTo>
                    <a:pt x="600456" y="60198"/>
                  </a:lnTo>
                  <a:lnTo>
                    <a:pt x="599694" y="56388"/>
                  </a:lnTo>
                  <a:lnTo>
                    <a:pt x="597408" y="54686"/>
                  </a:lnTo>
                  <a:lnTo>
                    <a:pt x="597408" y="70637"/>
                  </a:lnTo>
                  <a:lnTo>
                    <a:pt x="597408" y="309372"/>
                  </a:lnTo>
                  <a:lnTo>
                    <a:pt x="596646" y="312420"/>
                  </a:lnTo>
                  <a:lnTo>
                    <a:pt x="596646" y="311658"/>
                  </a:lnTo>
                  <a:lnTo>
                    <a:pt x="595884" y="314706"/>
                  </a:lnTo>
                  <a:lnTo>
                    <a:pt x="594360" y="317754"/>
                  </a:lnTo>
                  <a:lnTo>
                    <a:pt x="592074" y="320040"/>
                  </a:lnTo>
                  <a:lnTo>
                    <a:pt x="588264" y="323088"/>
                  </a:lnTo>
                  <a:lnTo>
                    <a:pt x="589026" y="323088"/>
                  </a:lnTo>
                  <a:lnTo>
                    <a:pt x="546315" y="342188"/>
                  </a:lnTo>
                  <a:lnTo>
                    <a:pt x="499973" y="353288"/>
                  </a:lnTo>
                  <a:lnTo>
                    <a:pt x="450316" y="360489"/>
                  </a:lnTo>
                  <a:lnTo>
                    <a:pt x="402170" y="364807"/>
                  </a:lnTo>
                  <a:lnTo>
                    <a:pt x="360426" y="367284"/>
                  </a:lnTo>
                  <a:lnTo>
                    <a:pt x="330708" y="368808"/>
                  </a:lnTo>
                  <a:lnTo>
                    <a:pt x="300228" y="368808"/>
                  </a:lnTo>
                  <a:lnTo>
                    <a:pt x="252818" y="367982"/>
                  </a:lnTo>
                  <a:lnTo>
                    <a:pt x="205422" y="365467"/>
                  </a:lnTo>
                  <a:lnTo>
                    <a:pt x="158267" y="361213"/>
                  </a:lnTo>
                  <a:lnTo>
                    <a:pt x="111252" y="355092"/>
                  </a:lnTo>
                  <a:lnTo>
                    <a:pt x="99822" y="352806"/>
                  </a:lnTo>
                  <a:lnTo>
                    <a:pt x="100584" y="352806"/>
                  </a:lnTo>
                  <a:lnTo>
                    <a:pt x="89916" y="350520"/>
                  </a:lnTo>
                  <a:lnTo>
                    <a:pt x="52209" y="341642"/>
                  </a:lnTo>
                  <a:lnTo>
                    <a:pt x="16764" y="326136"/>
                  </a:lnTo>
                  <a:lnTo>
                    <a:pt x="12192" y="323088"/>
                  </a:lnTo>
                  <a:lnTo>
                    <a:pt x="12954" y="323088"/>
                  </a:lnTo>
                  <a:lnTo>
                    <a:pt x="9144" y="320040"/>
                  </a:lnTo>
                  <a:lnTo>
                    <a:pt x="6858" y="317754"/>
                  </a:lnTo>
                  <a:lnTo>
                    <a:pt x="5334" y="314706"/>
                  </a:lnTo>
                  <a:lnTo>
                    <a:pt x="4572" y="311658"/>
                  </a:lnTo>
                  <a:lnTo>
                    <a:pt x="4572" y="312420"/>
                  </a:lnTo>
                  <a:lnTo>
                    <a:pt x="3810" y="309372"/>
                  </a:lnTo>
                  <a:lnTo>
                    <a:pt x="3810" y="70637"/>
                  </a:lnTo>
                  <a:lnTo>
                    <a:pt x="14249" y="82880"/>
                  </a:lnTo>
                  <a:lnTo>
                    <a:pt x="41275" y="96278"/>
                  </a:lnTo>
                  <a:lnTo>
                    <a:pt x="79603" y="107226"/>
                  </a:lnTo>
                  <a:lnTo>
                    <a:pt x="126949" y="115747"/>
                  </a:lnTo>
                  <a:lnTo>
                    <a:pt x="181076" y="121831"/>
                  </a:lnTo>
                  <a:lnTo>
                    <a:pt x="239712" y="125488"/>
                  </a:lnTo>
                  <a:lnTo>
                    <a:pt x="300609" y="126695"/>
                  </a:lnTo>
                  <a:lnTo>
                    <a:pt x="361505" y="125476"/>
                  </a:lnTo>
                  <a:lnTo>
                    <a:pt x="420141" y="121831"/>
                  </a:lnTo>
                  <a:lnTo>
                    <a:pt x="474268" y="115747"/>
                  </a:lnTo>
                  <a:lnTo>
                    <a:pt x="521614" y="107226"/>
                  </a:lnTo>
                  <a:lnTo>
                    <a:pt x="559943" y="96266"/>
                  </a:lnTo>
                  <a:lnTo>
                    <a:pt x="597408" y="70637"/>
                  </a:lnTo>
                  <a:lnTo>
                    <a:pt x="597408" y="54686"/>
                  </a:lnTo>
                  <a:lnTo>
                    <a:pt x="597306" y="63627"/>
                  </a:lnTo>
                  <a:lnTo>
                    <a:pt x="595884" y="69342"/>
                  </a:lnTo>
                  <a:lnTo>
                    <a:pt x="595884" y="68580"/>
                  </a:lnTo>
                  <a:lnTo>
                    <a:pt x="594360" y="71628"/>
                  </a:lnTo>
                  <a:lnTo>
                    <a:pt x="591312" y="74676"/>
                  </a:lnTo>
                  <a:lnTo>
                    <a:pt x="592074" y="74676"/>
                  </a:lnTo>
                  <a:lnTo>
                    <a:pt x="588264" y="77724"/>
                  </a:lnTo>
                  <a:lnTo>
                    <a:pt x="589026" y="77724"/>
                  </a:lnTo>
                  <a:lnTo>
                    <a:pt x="564286" y="90474"/>
                  </a:lnTo>
                  <a:lnTo>
                    <a:pt x="538886" y="98653"/>
                  </a:lnTo>
                  <a:lnTo>
                    <a:pt x="512648" y="104749"/>
                  </a:lnTo>
                  <a:lnTo>
                    <a:pt x="478536" y="111252"/>
                  </a:lnTo>
                  <a:lnTo>
                    <a:pt x="479298" y="111252"/>
                  </a:lnTo>
                  <a:lnTo>
                    <a:pt x="440524" y="116065"/>
                  </a:lnTo>
                  <a:lnTo>
                    <a:pt x="387172" y="120535"/>
                  </a:lnTo>
                  <a:lnTo>
                    <a:pt x="330708" y="122682"/>
                  </a:lnTo>
                  <a:lnTo>
                    <a:pt x="331470" y="122682"/>
                  </a:lnTo>
                  <a:lnTo>
                    <a:pt x="258584" y="122491"/>
                  </a:lnTo>
                  <a:lnTo>
                    <a:pt x="216979" y="120688"/>
                  </a:lnTo>
                  <a:lnTo>
                    <a:pt x="175475" y="117589"/>
                  </a:lnTo>
                  <a:lnTo>
                    <a:pt x="121920" y="111252"/>
                  </a:lnTo>
                  <a:lnTo>
                    <a:pt x="122682" y="111252"/>
                  </a:lnTo>
                  <a:lnTo>
                    <a:pt x="111252" y="108966"/>
                  </a:lnTo>
                  <a:lnTo>
                    <a:pt x="99822" y="107442"/>
                  </a:lnTo>
                  <a:lnTo>
                    <a:pt x="100584" y="107442"/>
                  </a:lnTo>
                  <a:lnTo>
                    <a:pt x="89916" y="105156"/>
                  </a:lnTo>
                  <a:lnTo>
                    <a:pt x="71285" y="100698"/>
                  </a:lnTo>
                  <a:lnTo>
                    <a:pt x="52057" y="95707"/>
                  </a:lnTo>
                  <a:lnTo>
                    <a:pt x="33451" y="89166"/>
                  </a:lnTo>
                  <a:lnTo>
                    <a:pt x="16764" y="80010"/>
                  </a:lnTo>
                  <a:lnTo>
                    <a:pt x="12192" y="77724"/>
                  </a:lnTo>
                  <a:lnTo>
                    <a:pt x="12954" y="77724"/>
                  </a:lnTo>
                  <a:lnTo>
                    <a:pt x="9144" y="74676"/>
                  </a:lnTo>
                  <a:lnTo>
                    <a:pt x="9906" y="74676"/>
                  </a:lnTo>
                  <a:lnTo>
                    <a:pt x="6858" y="71628"/>
                  </a:lnTo>
                  <a:lnTo>
                    <a:pt x="5334" y="68580"/>
                  </a:lnTo>
                  <a:lnTo>
                    <a:pt x="5334" y="69342"/>
                  </a:lnTo>
                  <a:lnTo>
                    <a:pt x="3898" y="63627"/>
                  </a:lnTo>
                  <a:lnTo>
                    <a:pt x="5334" y="57912"/>
                  </a:lnTo>
                  <a:lnTo>
                    <a:pt x="5334" y="58674"/>
                  </a:lnTo>
                  <a:lnTo>
                    <a:pt x="6858" y="55626"/>
                  </a:lnTo>
                  <a:lnTo>
                    <a:pt x="9144" y="53340"/>
                  </a:lnTo>
                  <a:lnTo>
                    <a:pt x="9906" y="52578"/>
                  </a:lnTo>
                  <a:lnTo>
                    <a:pt x="9144" y="52578"/>
                  </a:lnTo>
                  <a:lnTo>
                    <a:pt x="12192" y="50139"/>
                  </a:lnTo>
                  <a:lnTo>
                    <a:pt x="12954" y="49530"/>
                  </a:lnTo>
                  <a:lnTo>
                    <a:pt x="12192" y="49530"/>
                  </a:lnTo>
                  <a:lnTo>
                    <a:pt x="16967" y="47129"/>
                  </a:lnTo>
                  <a:lnTo>
                    <a:pt x="33451" y="38100"/>
                  </a:lnTo>
                  <a:lnTo>
                    <a:pt x="52057" y="31546"/>
                  </a:lnTo>
                  <a:lnTo>
                    <a:pt x="71437" y="26543"/>
                  </a:lnTo>
                  <a:lnTo>
                    <a:pt x="89916" y="22098"/>
                  </a:lnTo>
                  <a:lnTo>
                    <a:pt x="99822" y="19977"/>
                  </a:lnTo>
                  <a:lnTo>
                    <a:pt x="100584" y="19812"/>
                  </a:lnTo>
                  <a:lnTo>
                    <a:pt x="99822" y="19812"/>
                  </a:lnTo>
                  <a:lnTo>
                    <a:pt x="111252" y="18288"/>
                  </a:lnTo>
                  <a:lnTo>
                    <a:pt x="157937" y="11442"/>
                  </a:lnTo>
                  <a:lnTo>
                    <a:pt x="205473" y="7277"/>
                  </a:lnTo>
                  <a:lnTo>
                    <a:pt x="253072" y="5003"/>
                  </a:lnTo>
                  <a:lnTo>
                    <a:pt x="300228" y="3810"/>
                  </a:lnTo>
                  <a:lnTo>
                    <a:pt x="330708" y="4559"/>
                  </a:lnTo>
                  <a:lnTo>
                    <a:pt x="331470" y="4597"/>
                  </a:lnTo>
                  <a:lnTo>
                    <a:pt x="401497" y="7823"/>
                  </a:lnTo>
                  <a:lnTo>
                    <a:pt x="450037" y="12306"/>
                  </a:lnTo>
                  <a:lnTo>
                    <a:pt x="500456" y="19748"/>
                  </a:lnTo>
                  <a:lnTo>
                    <a:pt x="547128" y="31089"/>
                  </a:lnTo>
                  <a:lnTo>
                    <a:pt x="584454" y="47244"/>
                  </a:lnTo>
                  <a:lnTo>
                    <a:pt x="589026" y="49530"/>
                  </a:lnTo>
                  <a:lnTo>
                    <a:pt x="588264" y="49530"/>
                  </a:lnTo>
                  <a:lnTo>
                    <a:pt x="589026" y="50139"/>
                  </a:lnTo>
                  <a:lnTo>
                    <a:pt x="592074" y="52578"/>
                  </a:lnTo>
                  <a:lnTo>
                    <a:pt x="591312" y="52578"/>
                  </a:lnTo>
                  <a:lnTo>
                    <a:pt x="592074" y="53340"/>
                  </a:lnTo>
                  <a:lnTo>
                    <a:pt x="594360" y="55626"/>
                  </a:lnTo>
                  <a:lnTo>
                    <a:pt x="595884" y="58674"/>
                  </a:lnTo>
                  <a:lnTo>
                    <a:pt x="595884" y="57912"/>
                  </a:lnTo>
                  <a:lnTo>
                    <a:pt x="597306" y="63627"/>
                  </a:lnTo>
                  <a:lnTo>
                    <a:pt x="597306" y="54610"/>
                  </a:lnTo>
                  <a:lnTo>
                    <a:pt x="527685" y="21628"/>
                  </a:lnTo>
                  <a:lnTo>
                    <a:pt x="472452" y="11417"/>
                  </a:lnTo>
                  <a:lnTo>
                    <a:pt x="415696" y="5029"/>
                  </a:lnTo>
                  <a:lnTo>
                    <a:pt x="365874" y="1727"/>
                  </a:lnTo>
                  <a:lnTo>
                    <a:pt x="300228" y="0"/>
                  </a:lnTo>
                  <a:lnTo>
                    <a:pt x="269748" y="762"/>
                  </a:lnTo>
                  <a:lnTo>
                    <a:pt x="185712" y="5016"/>
                  </a:lnTo>
                  <a:lnTo>
                    <a:pt x="131000" y="11049"/>
                  </a:lnTo>
                  <a:lnTo>
                    <a:pt x="77571" y="20637"/>
                  </a:lnTo>
                  <a:lnTo>
                    <a:pt x="32727" y="34505"/>
                  </a:lnTo>
                  <a:lnTo>
                    <a:pt x="1524" y="56388"/>
                  </a:lnTo>
                  <a:lnTo>
                    <a:pt x="762" y="60198"/>
                  </a:lnTo>
                  <a:lnTo>
                    <a:pt x="0" y="63246"/>
                  </a:lnTo>
                  <a:lnTo>
                    <a:pt x="0" y="64008"/>
                  </a:lnTo>
                  <a:lnTo>
                    <a:pt x="0" y="309372"/>
                  </a:lnTo>
                  <a:lnTo>
                    <a:pt x="762" y="313182"/>
                  </a:lnTo>
                  <a:lnTo>
                    <a:pt x="1524" y="316230"/>
                  </a:lnTo>
                  <a:lnTo>
                    <a:pt x="3810" y="318439"/>
                  </a:lnTo>
                  <a:lnTo>
                    <a:pt x="9906" y="324307"/>
                  </a:lnTo>
                  <a:lnTo>
                    <a:pt x="12192" y="326517"/>
                  </a:lnTo>
                  <a:lnTo>
                    <a:pt x="16967" y="331127"/>
                  </a:lnTo>
                  <a:lnTo>
                    <a:pt x="45732" y="343750"/>
                  </a:lnTo>
                  <a:lnTo>
                    <a:pt x="85521" y="354114"/>
                  </a:lnTo>
                  <a:lnTo>
                    <a:pt x="99822" y="356476"/>
                  </a:lnTo>
                  <a:lnTo>
                    <a:pt x="134086" y="362153"/>
                  </a:lnTo>
                  <a:lnTo>
                    <a:pt x="189128" y="367868"/>
                  </a:lnTo>
                  <a:lnTo>
                    <a:pt x="248386" y="371208"/>
                  </a:lnTo>
                  <a:lnTo>
                    <a:pt x="309575" y="372148"/>
                  </a:lnTo>
                  <a:lnTo>
                    <a:pt x="331470" y="371627"/>
                  </a:lnTo>
                  <a:lnTo>
                    <a:pt x="370446" y="370674"/>
                  </a:lnTo>
                  <a:lnTo>
                    <a:pt x="428688" y="366750"/>
                  </a:lnTo>
                  <a:lnTo>
                    <a:pt x="482053" y="360349"/>
                  </a:lnTo>
                  <a:lnTo>
                    <a:pt x="528269" y="351434"/>
                  </a:lnTo>
                  <a:lnTo>
                    <a:pt x="565048" y="339991"/>
                  </a:lnTo>
                  <a:lnTo>
                    <a:pt x="589026" y="326593"/>
                  </a:lnTo>
                  <a:lnTo>
                    <a:pt x="590118" y="325983"/>
                  </a:lnTo>
                  <a:lnTo>
                    <a:pt x="591312" y="324205"/>
                  </a:lnTo>
                  <a:lnTo>
                    <a:pt x="597408" y="315087"/>
                  </a:lnTo>
                  <a:lnTo>
                    <a:pt x="601218" y="309372"/>
                  </a:lnTo>
                  <a:lnTo>
                    <a:pt x="601218" y="64008"/>
                  </a:lnTo>
                  <a:lnTo>
                    <a:pt x="601218" y="63246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216144" y="2709925"/>
            <a:ext cx="37528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5" dirty="0">
                <a:latin typeface="Arial MT"/>
                <a:cs typeface="Arial MT"/>
              </a:rPr>
              <a:t>0</a:t>
            </a:r>
            <a:r>
              <a:rPr sz="850" spc="-15" dirty="0">
                <a:latin typeface="Arial MT"/>
                <a:cs typeface="Arial MT"/>
              </a:rPr>
              <a:t> </a:t>
            </a:r>
            <a:r>
              <a:rPr sz="850" spc="-10" dirty="0">
                <a:latin typeface="Arial MT"/>
                <a:cs typeface="Arial MT"/>
              </a:rPr>
              <a:t>parity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050535" y="2987168"/>
            <a:ext cx="601345" cy="372110"/>
            <a:chOff x="5050535" y="2987168"/>
            <a:chExt cx="601345" cy="37211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52821" y="2989326"/>
              <a:ext cx="596645" cy="36804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050536" y="2987179"/>
              <a:ext cx="601345" cy="372110"/>
            </a:xfrm>
            <a:custGeom>
              <a:avLst/>
              <a:gdLst/>
              <a:ahLst/>
              <a:cxnLst/>
              <a:rect l="l" t="t" r="r" b="b"/>
              <a:pathLst>
                <a:path w="601345" h="372110">
                  <a:moveTo>
                    <a:pt x="592074" y="319900"/>
                  </a:moveTo>
                  <a:lnTo>
                    <a:pt x="591870" y="319900"/>
                  </a:lnTo>
                  <a:lnTo>
                    <a:pt x="590016" y="321551"/>
                  </a:lnTo>
                  <a:lnTo>
                    <a:pt x="592074" y="319900"/>
                  </a:lnTo>
                  <a:close/>
                </a:path>
                <a:path w="601345" h="372110">
                  <a:moveTo>
                    <a:pt x="601218" y="63106"/>
                  </a:moveTo>
                  <a:lnTo>
                    <a:pt x="600456" y="59296"/>
                  </a:lnTo>
                  <a:lnTo>
                    <a:pt x="597408" y="55918"/>
                  </a:lnTo>
                  <a:lnTo>
                    <a:pt x="597408" y="63106"/>
                  </a:lnTo>
                  <a:lnTo>
                    <a:pt x="596646" y="66154"/>
                  </a:lnTo>
                  <a:lnTo>
                    <a:pt x="596646" y="65392"/>
                  </a:lnTo>
                  <a:lnTo>
                    <a:pt x="595884" y="68440"/>
                  </a:lnTo>
                  <a:lnTo>
                    <a:pt x="594360" y="71488"/>
                  </a:lnTo>
                  <a:lnTo>
                    <a:pt x="592074" y="73774"/>
                  </a:lnTo>
                  <a:lnTo>
                    <a:pt x="588264" y="76822"/>
                  </a:lnTo>
                  <a:lnTo>
                    <a:pt x="589026" y="76822"/>
                  </a:lnTo>
                  <a:lnTo>
                    <a:pt x="579882" y="82918"/>
                  </a:lnTo>
                  <a:lnTo>
                    <a:pt x="579882" y="82156"/>
                  </a:lnTo>
                  <a:lnTo>
                    <a:pt x="574548" y="85204"/>
                  </a:lnTo>
                  <a:lnTo>
                    <a:pt x="525818" y="101485"/>
                  </a:lnTo>
                  <a:lnTo>
                    <a:pt x="469480" y="111836"/>
                  </a:lnTo>
                  <a:lnTo>
                    <a:pt x="412140" y="117843"/>
                  </a:lnTo>
                  <a:lnTo>
                    <a:pt x="360426" y="121018"/>
                  </a:lnTo>
                  <a:lnTo>
                    <a:pt x="330708" y="122542"/>
                  </a:lnTo>
                  <a:lnTo>
                    <a:pt x="300228" y="122542"/>
                  </a:lnTo>
                  <a:lnTo>
                    <a:pt x="252818" y="121716"/>
                  </a:lnTo>
                  <a:lnTo>
                    <a:pt x="205473" y="119214"/>
                  </a:lnTo>
                  <a:lnTo>
                    <a:pt x="158267" y="114947"/>
                  </a:lnTo>
                  <a:lnTo>
                    <a:pt x="111252" y="108826"/>
                  </a:lnTo>
                  <a:lnTo>
                    <a:pt x="99822" y="106540"/>
                  </a:lnTo>
                  <a:lnTo>
                    <a:pt x="100584" y="106540"/>
                  </a:lnTo>
                  <a:lnTo>
                    <a:pt x="89916" y="104254"/>
                  </a:lnTo>
                  <a:lnTo>
                    <a:pt x="40944" y="91440"/>
                  </a:lnTo>
                  <a:lnTo>
                    <a:pt x="21336" y="82156"/>
                  </a:lnTo>
                  <a:lnTo>
                    <a:pt x="21336" y="82918"/>
                  </a:lnTo>
                  <a:lnTo>
                    <a:pt x="12192" y="76822"/>
                  </a:lnTo>
                  <a:lnTo>
                    <a:pt x="12954" y="76822"/>
                  </a:lnTo>
                  <a:lnTo>
                    <a:pt x="9144" y="73774"/>
                  </a:lnTo>
                  <a:lnTo>
                    <a:pt x="6858" y="71488"/>
                  </a:lnTo>
                  <a:lnTo>
                    <a:pt x="5334" y="68440"/>
                  </a:lnTo>
                  <a:lnTo>
                    <a:pt x="4572" y="65392"/>
                  </a:lnTo>
                  <a:lnTo>
                    <a:pt x="4572" y="66154"/>
                  </a:lnTo>
                  <a:lnTo>
                    <a:pt x="3810" y="63106"/>
                  </a:lnTo>
                  <a:lnTo>
                    <a:pt x="4572" y="60058"/>
                  </a:lnTo>
                  <a:lnTo>
                    <a:pt x="4572" y="60820"/>
                  </a:lnTo>
                  <a:lnTo>
                    <a:pt x="5334" y="57772"/>
                  </a:lnTo>
                  <a:lnTo>
                    <a:pt x="6858" y="54724"/>
                  </a:lnTo>
                  <a:lnTo>
                    <a:pt x="9144" y="52438"/>
                  </a:lnTo>
                  <a:lnTo>
                    <a:pt x="9906" y="51828"/>
                  </a:lnTo>
                  <a:lnTo>
                    <a:pt x="12192" y="49999"/>
                  </a:lnTo>
                  <a:lnTo>
                    <a:pt x="12954" y="49390"/>
                  </a:lnTo>
                  <a:lnTo>
                    <a:pt x="12192" y="49390"/>
                  </a:lnTo>
                  <a:lnTo>
                    <a:pt x="16764" y="46342"/>
                  </a:lnTo>
                  <a:lnTo>
                    <a:pt x="52209" y="30924"/>
                  </a:lnTo>
                  <a:lnTo>
                    <a:pt x="89916" y="21196"/>
                  </a:lnTo>
                  <a:lnTo>
                    <a:pt x="99822" y="19786"/>
                  </a:lnTo>
                  <a:lnTo>
                    <a:pt x="100584" y="19672"/>
                  </a:lnTo>
                  <a:lnTo>
                    <a:pt x="158280" y="11277"/>
                  </a:lnTo>
                  <a:lnTo>
                    <a:pt x="205460" y="6642"/>
                  </a:lnTo>
                  <a:lnTo>
                    <a:pt x="252780" y="3962"/>
                  </a:lnTo>
                  <a:lnTo>
                    <a:pt x="300228" y="3670"/>
                  </a:lnTo>
                  <a:lnTo>
                    <a:pt x="331470" y="3695"/>
                  </a:lnTo>
                  <a:lnTo>
                    <a:pt x="402336" y="7467"/>
                  </a:lnTo>
                  <a:lnTo>
                    <a:pt x="450481" y="11976"/>
                  </a:lnTo>
                  <a:lnTo>
                    <a:pt x="500075" y="19164"/>
                  </a:lnTo>
                  <a:lnTo>
                    <a:pt x="546328" y="30213"/>
                  </a:lnTo>
                  <a:lnTo>
                    <a:pt x="584454" y="46342"/>
                  </a:lnTo>
                  <a:lnTo>
                    <a:pt x="589026" y="49390"/>
                  </a:lnTo>
                  <a:lnTo>
                    <a:pt x="588264" y="49390"/>
                  </a:lnTo>
                  <a:lnTo>
                    <a:pt x="589026" y="49999"/>
                  </a:lnTo>
                  <a:lnTo>
                    <a:pt x="591312" y="51828"/>
                  </a:lnTo>
                  <a:lnTo>
                    <a:pt x="592074" y="52438"/>
                  </a:lnTo>
                  <a:lnTo>
                    <a:pt x="594360" y="54724"/>
                  </a:lnTo>
                  <a:lnTo>
                    <a:pt x="595884" y="57772"/>
                  </a:lnTo>
                  <a:lnTo>
                    <a:pt x="596646" y="60820"/>
                  </a:lnTo>
                  <a:lnTo>
                    <a:pt x="596646" y="60058"/>
                  </a:lnTo>
                  <a:lnTo>
                    <a:pt x="597408" y="63106"/>
                  </a:lnTo>
                  <a:lnTo>
                    <a:pt x="597408" y="55918"/>
                  </a:lnTo>
                  <a:lnTo>
                    <a:pt x="559193" y="30289"/>
                  </a:lnTo>
                  <a:lnTo>
                    <a:pt x="521296" y="19431"/>
                  </a:lnTo>
                  <a:lnTo>
                    <a:pt x="474814" y="10985"/>
                  </a:lnTo>
                  <a:lnTo>
                    <a:pt x="421767" y="4940"/>
                  </a:lnTo>
                  <a:lnTo>
                    <a:pt x="364324" y="1282"/>
                  </a:lnTo>
                  <a:lnTo>
                    <a:pt x="304609" y="0"/>
                  </a:lnTo>
                  <a:lnTo>
                    <a:pt x="244729" y="1066"/>
                  </a:lnTo>
                  <a:lnTo>
                    <a:pt x="186842" y="4483"/>
                  </a:lnTo>
                  <a:lnTo>
                    <a:pt x="133057" y="10236"/>
                  </a:lnTo>
                  <a:lnTo>
                    <a:pt x="85509" y="18300"/>
                  </a:lnTo>
                  <a:lnTo>
                    <a:pt x="46316" y="28663"/>
                  </a:lnTo>
                  <a:lnTo>
                    <a:pt x="1524" y="56248"/>
                  </a:lnTo>
                  <a:lnTo>
                    <a:pt x="0" y="63106"/>
                  </a:lnTo>
                  <a:lnTo>
                    <a:pt x="0" y="308470"/>
                  </a:lnTo>
                  <a:lnTo>
                    <a:pt x="1524" y="316090"/>
                  </a:lnTo>
                  <a:lnTo>
                    <a:pt x="3810" y="319138"/>
                  </a:lnTo>
                  <a:lnTo>
                    <a:pt x="9144" y="322427"/>
                  </a:lnTo>
                  <a:lnTo>
                    <a:pt x="12954" y="324764"/>
                  </a:lnTo>
                  <a:lnTo>
                    <a:pt x="36677" y="339369"/>
                  </a:lnTo>
                  <a:lnTo>
                    <a:pt x="87071" y="353847"/>
                  </a:lnTo>
                  <a:lnTo>
                    <a:pt x="99822" y="355892"/>
                  </a:lnTo>
                  <a:lnTo>
                    <a:pt x="146812" y="363461"/>
                  </a:lnTo>
                  <a:lnTo>
                    <a:pt x="207708" y="369062"/>
                  </a:lnTo>
                  <a:lnTo>
                    <a:pt x="261569" y="371538"/>
                  </a:lnTo>
                  <a:lnTo>
                    <a:pt x="300228" y="371716"/>
                  </a:lnTo>
                  <a:lnTo>
                    <a:pt x="331470" y="371716"/>
                  </a:lnTo>
                  <a:lnTo>
                    <a:pt x="398780" y="368909"/>
                  </a:lnTo>
                  <a:lnTo>
                    <a:pt x="457479" y="362915"/>
                  </a:lnTo>
                  <a:lnTo>
                    <a:pt x="521335" y="352082"/>
                  </a:lnTo>
                  <a:lnTo>
                    <a:pt x="574281" y="335521"/>
                  </a:lnTo>
                  <a:lnTo>
                    <a:pt x="590016" y="321551"/>
                  </a:lnTo>
                  <a:lnTo>
                    <a:pt x="588264" y="322948"/>
                  </a:lnTo>
                  <a:lnTo>
                    <a:pt x="589026" y="322186"/>
                  </a:lnTo>
                  <a:lnTo>
                    <a:pt x="538734" y="343852"/>
                  </a:lnTo>
                  <a:lnTo>
                    <a:pt x="489966" y="354190"/>
                  </a:lnTo>
                  <a:lnTo>
                    <a:pt x="478536" y="355714"/>
                  </a:lnTo>
                  <a:lnTo>
                    <a:pt x="479298" y="355714"/>
                  </a:lnTo>
                  <a:lnTo>
                    <a:pt x="440524" y="361289"/>
                  </a:lnTo>
                  <a:lnTo>
                    <a:pt x="387172" y="365760"/>
                  </a:lnTo>
                  <a:lnTo>
                    <a:pt x="330708" y="367906"/>
                  </a:lnTo>
                  <a:lnTo>
                    <a:pt x="300228" y="367906"/>
                  </a:lnTo>
                  <a:lnTo>
                    <a:pt x="258686" y="367665"/>
                  </a:lnTo>
                  <a:lnTo>
                    <a:pt x="216992" y="365963"/>
                  </a:lnTo>
                  <a:lnTo>
                    <a:pt x="175387" y="362775"/>
                  </a:lnTo>
                  <a:lnTo>
                    <a:pt x="134112" y="358000"/>
                  </a:lnTo>
                  <a:lnTo>
                    <a:pt x="121920" y="355714"/>
                  </a:lnTo>
                  <a:lnTo>
                    <a:pt x="122682" y="355714"/>
                  </a:lnTo>
                  <a:lnTo>
                    <a:pt x="121920" y="355612"/>
                  </a:lnTo>
                  <a:lnTo>
                    <a:pt x="99822" y="352666"/>
                  </a:lnTo>
                  <a:lnTo>
                    <a:pt x="100584" y="352666"/>
                  </a:lnTo>
                  <a:lnTo>
                    <a:pt x="89916" y="350380"/>
                  </a:lnTo>
                  <a:lnTo>
                    <a:pt x="52171" y="340829"/>
                  </a:lnTo>
                  <a:lnTo>
                    <a:pt x="16764" y="325234"/>
                  </a:lnTo>
                  <a:lnTo>
                    <a:pt x="12192" y="322186"/>
                  </a:lnTo>
                  <a:lnTo>
                    <a:pt x="12954" y="322948"/>
                  </a:lnTo>
                  <a:lnTo>
                    <a:pt x="9144" y="319900"/>
                  </a:lnTo>
                  <a:lnTo>
                    <a:pt x="9906" y="319900"/>
                  </a:lnTo>
                  <a:lnTo>
                    <a:pt x="6858" y="316852"/>
                  </a:lnTo>
                  <a:lnTo>
                    <a:pt x="5334" y="313804"/>
                  </a:lnTo>
                  <a:lnTo>
                    <a:pt x="5334" y="314566"/>
                  </a:lnTo>
                  <a:lnTo>
                    <a:pt x="3810" y="308470"/>
                  </a:lnTo>
                  <a:lnTo>
                    <a:pt x="3810" y="70421"/>
                  </a:lnTo>
                  <a:lnTo>
                    <a:pt x="9906" y="77419"/>
                  </a:lnTo>
                  <a:lnTo>
                    <a:pt x="12192" y="80035"/>
                  </a:lnTo>
                  <a:lnTo>
                    <a:pt x="79870" y="106680"/>
                  </a:lnTo>
                  <a:lnTo>
                    <a:pt x="127203" y="115112"/>
                  </a:lnTo>
                  <a:lnTo>
                    <a:pt x="181254" y="121145"/>
                  </a:lnTo>
                  <a:lnTo>
                    <a:pt x="239814" y="124752"/>
                  </a:lnTo>
                  <a:lnTo>
                    <a:pt x="300609" y="125958"/>
                  </a:lnTo>
                  <a:lnTo>
                    <a:pt x="331470" y="125349"/>
                  </a:lnTo>
                  <a:lnTo>
                    <a:pt x="419963" y="121132"/>
                  </a:lnTo>
                  <a:lnTo>
                    <a:pt x="474027" y="115112"/>
                  </a:lnTo>
                  <a:lnTo>
                    <a:pt x="521347" y="106680"/>
                  </a:lnTo>
                  <a:lnTo>
                    <a:pt x="559689" y="95834"/>
                  </a:lnTo>
                  <a:lnTo>
                    <a:pt x="591312" y="77419"/>
                  </a:lnTo>
                  <a:lnTo>
                    <a:pt x="597408" y="70421"/>
                  </a:lnTo>
                  <a:lnTo>
                    <a:pt x="597408" y="308470"/>
                  </a:lnTo>
                  <a:lnTo>
                    <a:pt x="595884" y="314566"/>
                  </a:lnTo>
                  <a:lnTo>
                    <a:pt x="595884" y="313804"/>
                  </a:lnTo>
                  <a:lnTo>
                    <a:pt x="594360" y="316852"/>
                  </a:lnTo>
                  <a:lnTo>
                    <a:pt x="591312" y="319900"/>
                  </a:lnTo>
                  <a:lnTo>
                    <a:pt x="591870" y="319900"/>
                  </a:lnTo>
                  <a:lnTo>
                    <a:pt x="597408" y="314998"/>
                  </a:lnTo>
                  <a:lnTo>
                    <a:pt x="600456" y="312280"/>
                  </a:lnTo>
                  <a:lnTo>
                    <a:pt x="601218" y="308470"/>
                  </a:lnTo>
                  <a:lnTo>
                    <a:pt x="601218" y="63106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334253" y="3123691"/>
            <a:ext cx="16319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5" dirty="0">
                <a:latin typeface="Arial MT"/>
                <a:cs typeface="Arial MT"/>
              </a:rPr>
              <a:t>C1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050535" y="3400044"/>
            <a:ext cx="601345" cy="372745"/>
            <a:chOff x="5050535" y="3400044"/>
            <a:chExt cx="601345" cy="372745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52821" y="3403092"/>
              <a:ext cx="596645" cy="36728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050536" y="3400043"/>
              <a:ext cx="601345" cy="372745"/>
            </a:xfrm>
            <a:custGeom>
              <a:avLst/>
              <a:gdLst/>
              <a:ahLst/>
              <a:cxnLst/>
              <a:rect l="l" t="t" r="r" b="b"/>
              <a:pathLst>
                <a:path w="601345" h="372745">
                  <a:moveTo>
                    <a:pt x="601218" y="63246"/>
                  </a:moveTo>
                  <a:lnTo>
                    <a:pt x="600456" y="60198"/>
                  </a:lnTo>
                  <a:lnTo>
                    <a:pt x="599694" y="56388"/>
                  </a:lnTo>
                  <a:lnTo>
                    <a:pt x="597408" y="54686"/>
                  </a:lnTo>
                  <a:lnTo>
                    <a:pt x="597408" y="70612"/>
                  </a:lnTo>
                  <a:lnTo>
                    <a:pt x="597408" y="309372"/>
                  </a:lnTo>
                  <a:lnTo>
                    <a:pt x="596646" y="312420"/>
                  </a:lnTo>
                  <a:lnTo>
                    <a:pt x="596646" y="311658"/>
                  </a:lnTo>
                  <a:lnTo>
                    <a:pt x="595884" y="314706"/>
                  </a:lnTo>
                  <a:lnTo>
                    <a:pt x="594360" y="317754"/>
                  </a:lnTo>
                  <a:lnTo>
                    <a:pt x="594360" y="316992"/>
                  </a:lnTo>
                  <a:lnTo>
                    <a:pt x="591312" y="320040"/>
                  </a:lnTo>
                  <a:lnTo>
                    <a:pt x="592074" y="320040"/>
                  </a:lnTo>
                  <a:lnTo>
                    <a:pt x="588264" y="323088"/>
                  </a:lnTo>
                  <a:lnTo>
                    <a:pt x="555498" y="339090"/>
                  </a:lnTo>
                  <a:lnTo>
                    <a:pt x="547878" y="342138"/>
                  </a:lnTo>
                  <a:lnTo>
                    <a:pt x="547878" y="341376"/>
                  </a:lnTo>
                  <a:lnTo>
                    <a:pt x="539496" y="344424"/>
                  </a:lnTo>
                  <a:lnTo>
                    <a:pt x="495287" y="353847"/>
                  </a:lnTo>
                  <a:lnTo>
                    <a:pt x="450583" y="360451"/>
                  </a:lnTo>
                  <a:lnTo>
                    <a:pt x="405549" y="364756"/>
                  </a:lnTo>
                  <a:lnTo>
                    <a:pt x="360426" y="367284"/>
                  </a:lnTo>
                  <a:lnTo>
                    <a:pt x="330708" y="368046"/>
                  </a:lnTo>
                  <a:lnTo>
                    <a:pt x="331470" y="368046"/>
                  </a:lnTo>
                  <a:lnTo>
                    <a:pt x="252120" y="367728"/>
                  </a:lnTo>
                  <a:lnTo>
                    <a:pt x="205384" y="365391"/>
                  </a:lnTo>
                  <a:lnTo>
                    <a:pt x="158826" y="361340"/>
                  </a:lnTo>
                  <a:lnTo>
                    <a:pt x="111252" y="355092"/>
                  </a:lnTo>
                  <a:lnTo>
                    <a:pt x="99822" y="352806"/>
                  </a:lnTo>
                  <a:lnTo>
                    <a:pt x="100584" y="352806"/>
                  </a:lnTo>
                  <a:lnTo>
                    <a:pt x="89916" y="350520"/>
                  </a:lnTo>
                  <a:lnTo>
                    <a:pt x="80010" y="348996"/>
                  </a:lnTo>
                  <a:lnTo>
                    <a:pt x="61722" y="344424"/>
                  </a:lnTo>
                  <a:lnTo>
                    <a:pt x="53340" y="341376"/>
                  </a:lnTo>
                  <a:lnTo>
                    <a:pt x="53340" y="342138"/>
                  </a:lnTo>
                  <a:lnTo>
                    <a:pt x="45720" y="339090"/>
                  </a:lnTo>
                  <a:lnTo>
                    <a:pt x="38188" y="336524"/>
                  </a:lnTo>
                  <a:lnTo>
                    <a:pt x="30911" y="333362"/>
                  </a:lnTo>
                  <a:lnTo>
                    <a:pt x="23787" y="329831"/>
                  </a:lnTo>
                  <a:lnTo>
                    <a:pt x="16764" y="326136"/>
                  </a:lnTo>
                  <a:lnTo>
                    <a:pt x="12192" y="323088"/>
                  </a:lnTo>
                  <a:lnTo>
                    <a:pt x="12954" y="323088"/>
                  </a:lnTo>
                  <a:lnTo>
                    <a:pt x="9144" y="320040"/>
                  </a:lnTo>
                  <a:lnTo>
                    <a:pt x="9906" y="320040"/>
                  </a:lnTo>
                  <a:lnTo>
                    <a:pt x="6858" y="316992"/>
                  </a:lnTo>
                  <a:lnTo>
                    <a:pt x="6858" y="317754"/>
                  </a:lnTo>
                  <a:lnTo>
                    <a:pt x="5334" y="314706"/>
                  </a:lnTo>
                  <a:lnTo>
                    <a:pt x="4572" y="311658"/>
                  </a:lnTo>
                  <a:lnTo>
                    <a:pt x="4572" y="312420"/>
                  </a:lnTo>
                  <a:lnTo>
                    <a:pt x="3810" y="309372"/>
                  </a:lnTo>
                  <a:lnTo>
                    <a:pt x="3810" y="70612"/>
                  </a:lnTo>
                  <a:lnTo>
                    <a:pt x="14351" y="82892"/>
                  </a:lnTo>
                  <a:lnTo>
                    <a:pt x="41452" y="96278"/>
                  </a:lnTo>
                  <a:lnTo>
                    <a:pt x="79794" y="107238"/>
                  </a:lnTo>
                  <a:lnTo>
                    <a:pt x="127127" y="115760"/>
                  </a:lnTo>
                  <a:lnTo>
                    <a:pt x="181203" y="121843"/>
                  </a:lnTo>
                  <a:lnTo>
                    <a:pt x="239788" y="125501"/>
                  </a:lnTo>
                  <a:lnTo>
                    <a:pt x="300609" y="126720"/>
                  </a:lnTo>
                  <a:lnTo>
                    <a:pt x="361442" y="125501"/>
                  </a:lnTo>
                  <a:lnTo>
                    <a:pt x="420014" y="121843"/>
                  </a:lnTo>
                  <a:lnTo>
                    <a:pt x="474091" y="115760"/>
                  </a:lnTo>
                  <a:lnTo>
                    <a:pt x="521423" y="107238"/>
                  </a:lnTo>
                  <a:lnTo>
                    <a:pt x="559765" y="96278"/>
                  </a:lnTo>
                  <a:lnTo>
                    <a:pt x="597408" y="70612"/>
                  </a:lnTo>
                  <a:lnTo>
                    <a:pt x="597408" y="54686"/>
                  </a:lnTo>
                  <a:lnTo>
                    <a:pt x="597306" y="63627"/>
                  </a:lnTo>
                  <a:lnTo>
                    <a:pt x="595884" y="69342"/>
                  </a:lnTo>
                  <a:lnTo>
                    <a:pt x="595884" y="68580"/>
                  </a:lnTo>
                  <a:lnTo>
                    <a:pt x="594360" y="71628"/>
                  </a:lnTo>
                  <a:lnTo>
                    <a:pt x="591312" y="74676"/>
                  </a:lnTo>
                  <a:lnTo>
                    <a:pt x="592074" y="74676"/>
                  </a:lnTo>
                  <a:lnTo>
                    <a:pt x="588264" y="77724"/>
                  </a:lnTo>
                  <a:lnTo>
                    <a:pt x="589026" y="76962"/>
                  </a:lnTo>
                  <a:lnTo>
                    <a:pt x="579882" y="83058"/>
                  </a:lnTo>
                  <a:lnTo>
                    <a:pt x="574548" y="86106"/>
                  </a:lnTo>
                  <a:lnTo>
                    <a:pt x="574548" y="85344"/>
                  </a:lnTo>
                  <a:lnTo>
                    <a:pt x="569214" y="88392"/>
                  </a:lnTo>
                  <a:lnTo>
                    <a:pt x="562356" y="91440"/>
                  </a:lnTo>
                  <a:lnTo>
                    <a:pt x="562356" y="90678"/>
                  </a:lnTo>
                  <a:lnTo>
                    <a:pt x="555498" y="93726"/>
                  </a:lnTo>
                  <a:lnTo>
                    <a:pt x="539572" y="98221"/>
                  </a:lnTo>
                  <a:lnTo>
                    <a:pt x="522909" y="102527"/>
                  </a:lnTo>
                  <a:lnTo>
                    <a:pt x="506145" y="106260"/>
                  </a:lnTo>
                  <a:lnTo>
                    <a:pt x="489966" y="108966"/>
                  </a:lnTo>
                  <a:lnTo>
                    <a:pt x="478536" y="111252"/>
                  </a:lnTo>
                  <a:lnTo>
                    <a:pt x="479298" y="111252"/>
                  </a:lnTo>
                  <a:lnTo>
                    <a:pt x="440524" y="116065"/>
                  </a:lnTo>
                  <a:lnTo>
                    <a:pt x="413880" y="118618"/>
                  </a:lnTo>
                  <a:lnTo>
                    <a:pt x="387172" y="120535"/>
                  </a:lnTo>
                  <a:lnTo>
                    <a:pt x="360426" y="121920"/>
                  </a:lnTo>
                  <a:lnTo>
                    <a:pt x="330708" y="122682"/>
                  </a:lnTo>
                  <a:lnTo>
                    <a:pt x="331470" y="122682"/>
                  </a:lnTo>
                  <a:lnTo>
                    <a:pt x="258584" y="122491"/>
                  </a:lnTo>
                  <a:lnTo>
                    <a:pt x="216979" y="120688"/>
                  </a:lnTo>
                  <a:lnTo>
                    <a:pt x="175475" y="117589"/>
                  </a:lnTo>
                  <a:lnTo>
                    <a:pt x="121920" y="111252"/>
                  </a:lnTo>
                  <a:lnTo>
                    <a:pt x="122682" y="111252"/>
                  </a:lnTo>
                  <a:lnTo>
                    <a:pt x="111252" y="108966"/>
                  </a:lnTo>
                  <a:lnTo>
                    <a:pt x="99822" y="107442"/>
                  </a:lnTo>
                  <a:lnTo>
                    <a:pt x="100584" y="107442"/>
                  </a:lnTo>
                  <a:lnTo>
                    <a:pt x="78828" y="102565"/>
                  </a:lnTo>
                  <a:lnTo>
                    <a:pt x="56629" y="96926"/>
                  </a:lnTo>
                  <a:lnTo>
                    <a:pt x="45720" y="93726"/>
                  </a:lnTo>
                  <a:lnTo>
                    <a:pt x="38862" y="90678"/>
                  </a:lnTo>
                  <a:lnTo>
                    <a:pt x="38862" y="91440"/>
                  </a:lnTo>
                  <a:lnTo>
                    <a:pt x="32004" y="88392"/>
                  </a:lnTo>
                  <a:lnTo>
                    <a:pt x="26670" y="85344"/>
                  </a:lnTo>
                  <a:lnTo>
                    <a:pt x="26670" y="86106"/>
                  </a:lnTo>
                  <a:lnTo>
                    <a:pt x="21336" y="83058"/>
                  </a:lnTo>
                  <a:lnTo>
                    <a:pt x="12192" y="76962"/>
                  </a:lnTo>
                  <a:lnTo>
                    <a:pt x="12954" y="77724"/>
                  </a:lnTo>
                  <a:lnTo>
                    <a:pt x="9144" y="74676"/>
                  </a:lnTo>
                  <a:lnTo>
                    <a:pt x="9906" y="74676"/>
                  </a:lnTo>
                  <a:lnTo>
                    <a:pt x="6858" y="71628"/>
                  </a:lnTo>
                  <a:lnTo>
                    <a:pt x="5334" y="68580"/>
                  </a:lnTo>
                  <a:lnTo>
                    <a:pt x="5334" y="69342"/>
                  </a:lnTo>
                  <a:lnTo>
                    <a:pt x="3898" y="63627"/>
                  </a:lnTo>
                  <a:lnTo>
                    <a:pt x="5334" y="57912"/>
                  </a:lnTo>
                  <a:lnTo>
                    <a:pt x="6858" y="54864"/>
                  </a:lnTo>
                  <a:lnTo>
                    <a:pt x="6858" y="55626"/>
                  </a:lnTo>
                  <a:lnTo>
                    <a:pt x="9144" y="53340"/>
                  </a:lnTo>
                  <a:lnTo>
                    <a:pt x="9906" y="52578"/>
                  </a:lnTo>
                  <a:lnTo>
                    <a:pt x="9144" y="52578"/>
                  </a:lnTo>
                  <a:lnTo>
                    <a:pt x="12192" y="50139"/>
                  </a:lnTo>
                  <a:lnTo>
                    <a:pt x="12954" y="49530"/>
                  </a:lnTo>
                  <a:lnTo>
                    <a:pt x="12192" y="49530"/>
                  </a:lnTo>
                  <a:lnTo>
                    <a:pt x="16764" y="47244"/>
                  </a:lnTo>
                  <a:lnTo>
                    <a:pt x="52057" y="31546"/>
                  </a:lnTo>
                  <a:lnTo>
                    <a:pt x="89916" y="22098"/>
                  </a:lnTo>
                  <a:lnTo>
                    <a:pt x="99822" y="19977"/>
                  </a:lnTo>
                  <a:lnTo>
                    <a:pt x="100584" y="19812"/>
                  </a:lnTo>
                  <a:lnTo>
                    <a:pt x="99822" y="19812"/>
                  </a:lnTo>
                  <a:lnTo>
                    <a:pt x="111252" y="18288"/>
                  </a:lnTo>
                  <a:lnTo>
                    <a:pt x="157937" y="11442"/>
                  </a:lnTo>
                  <a:lnTo>
                    <a:pt x="205384" y="7277"/>
                  </a:lnTo>
                  <a:lnTo>
                    <a:pt x="253072" y="5003"/>
                  </a:lnTo>
                  <a:lnTo>
                    <a:pt x="300228" y="3810"/>
                  </a:lnTo>
                  <a:lnTo>
                    <a:pt x="330708" y="4559"/>
                  </a:lnTo>
                  <a:lnTo>
                    <a:pt x="331470" y="4597"/>
                  </a:lnTo>
                  <a:lnTo>
                    <a:pt x="401497" y="7823"/>
                  </a:lnTo>
                  <a:lnTo>
                    <a:pt x="450049" y="12306"/>
                  </a:lnTo>
                  <a:lnTo>
                    <a:pt x="500468" y="19748"/>
                  </a:lnTo>
                  <a:lnTo>
                    <a:pt x="547141" y="31089"/>
                  </a:lnTo>
                  <a:lnTo>
                    <a:pt x="584454" y="47244"/>
                  </a:lnTo>
                  <a:lnTo>
                    <a:pt x="589026" y="49530"/>
                  </a:lnTo>
                  <a:lnTo>
                    <a:pt x="588264" y="49530"/>
                  </a:lnTo>
                  <a:lnTo>
                    <a:pt x="589026" y="50139"/>
                  </a:lnTo>
                  <a:lnTo>
                    <a:pt x="592074" y="52578"/>
                  </a:lnTo>
                  <a:lnTo>
                    <a:pt x="591312" y="52578"/>
                  </a:lnTo>
                  <a:lnTo>
                    <a:pt x="592074" y="53340"/>
                  </a:lnTo>
                  <a:lnTo>
                    <a:pt x="594360" y="55626"/>
                  </a:lnTo>
                  <a:lnTo>
                    <a:pt x="594360" y="54864"/>
                  </a:lnTo>
                  <a:lnTo>
                    <a:pt x="595884" y="57912"/>
                  </a:lnTo>
                  <a:lnTo>
                    <a:pt x="597306" y="63627"/>
                  </a:lnTo>
                  <a:lnTo>
                    <a:pt x="597306" y="54610"/>
                  </a:lnTo>
                  <a:lnTo>
                    <a:pt x="527685" y="21628"/>
                  </a:lnTo>
                  <a:lnTo>
                    <a:pt x="472452" y="11417"/>
                  </a:lnTo>
                  <a:lnTo>
                    <a:pt x="415696" y="5029"/>
                  </a:lnTo>
                  <a:lnTo>
                    <a:pt x="365874" y="1727"/>
                  </a:lnTo>
                  <a:lnTo>
                    <a:pt x="300228" y="0"/>
                  </a:lnTo>
                  <a:lnTo>
                    <a:pt x="269748" y="762"/>
                  </a:lnTo>
                  <a:lnTo>
                    <a:pt x="185712" y="5016"/>
                  </a:lnTo>
                  <a:lnTo>
                    <a:pt x="131000" y="11049"/>
                  </a:lnTo>
                  <a:lnTo>
                    <a:pt x="77571" y="20637"/>
                  </a:lnTo>
                  <a:lnTo>
                    <a:pt x="32727" y="34505"/>
                  </a:lnTo>
                  <a:lnTo>
                    <a:pt x="1524" y="56388"/>
                  </a:lnTo>
                  <a:lnTo>
                    <a:pt x="762" y="60198"/>
                  </a:lnTo>
                  <a:lnTo>
                    <a:pt x="0" y="63246"/>
                  </a:lnTo>
                  <a:lnTo>
                    <a:pt x="0" y="64008"/>
                  </a:lnTo>
                  <a:lnTo>
                    <a:pt x="0" y="309372"/>
                  </a:lnTo>
                  <a:lnTo>
                    <a:pt x="762" y="313182"/>
                  </a:lnTo>
                  <a:lnTo>
                    <a:pt x="1524" y="316230"/>
                  </a:lnTo>
                  <a:lnTo>
                    <a:pt x="3810" y="320040"/>
                  </a:lnTo>
                  <a:lnTo>
                    <a:pt x="9144" y="323215"/>
                  </a:lnTo>
                  <a:lnTo>
                    <a:pt x="12192" y="325031"/>
                  </a:lnTo>
                  <a:lnTo>
                    <a:pt x="37922" y="340321"/>
                  </a:lnTo>
                  <a:lnTo>
                    <a:pt x="88112" y="354558"/>
                  </a:lnTo>
                  <a:lnTo>
                    <a:pt x="99822" y="356400"/>
                  </a:lnTo>
                  <a:lnTo>
                    <a:pt x="146913" y="363829"/>
                  </a:lnTo>
                  <a:lnTo>
                    <a:pt x="206857" y="369214"/>
                  </a:lnTo>
                  <a:lnTo>
                    <a:pt x="260438" y="371792"/>
                  </a:lnTo>
                  <a:lnTo>
                    <a:pt x="300228" y="372618"/>
                  </a:lnTo>
                  <a:lnTo>
                    <a:pt x="331470" y="371856"/>
                  </a:lnTo>
                  <a:lnTo>
                    <a:pt x="398818" y="369189"/>
                  </a:lnTo>
                  <a:lnTo>
                    <a:pt x="457327" y="363334"/>
                  </a:lnTo>
                  <a:lnTo>
                    <a:pt x="520941" y="352628"/>
                  </a:lnTo>
                  <a:lnTo>
                    <a:pt x="573913" y="336207"/>
                  </a:lnTo>
                  <a:lnTo>
                    <a:pt x="589026" y="323100"/>
                  </a:lnTo>
                  <a:lnTo>
                    <a:pt x="592074" y="320459"/>
                  </a:lnTo>
                  <a:lnTo>
                    <a:pt x="597408" y="315836"/>
                  </a:lnTo>
                  <a:lnTo>
                    <a:pt x="600456" y="313182"/>
                  </a:lnTo>
                  <a:lnTo>
                    <a:pt x="601218" y="309372"/>
                  </a:lnTo>
                  <a:lnTo>
                    <a:pt x="601218" y="64008"/>
                  </a:lnTo>
                  <a:lnTo>
                    <a:pt x="601218" y="63246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304535" y="3536696"/>
            <a:ext cx="16319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5" dirty="0">
                <a:latin typeface="Arial MT"/>
                <a:cs typeface="Arial MT"/>
              </a:rPr>
              <a:t>C2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361688" y="2573793"/>
            <a:ext cx="601345" cy="372110"/>
            <a:chOff x="4361688" y="2573793"/>
            <a:chExt cx="601345" cy="372110"/>
          </a:xfrm>
        </p:grpSpPr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63974" y="2576321"/>
              <a:ext cx="596646" cy="367283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361688" y="2573794"/>
              <a:ext cx="601345" cy="372110"/>
            </a:xfrm>
            <a:custGeom>
              <a:avLst/>
              <a:gdLst/>
              <a:ahLst/>
              <a:cxnLst/>
              <a:rect l="l" t="t" r="r" b="b"/>
              <a:pathLst>
                <a:path w="601345" h="372110">
                  <a:moveTo>
                    <a:pt x="601218" y="62725"/>
                  </a:moveTo>
                  <a:lnTo>
                    <a:pt x="600456" y="59677"/>
                  </a:lnTo>
                  <a:lnTo>
                    <a:pt x="597408" y="56248"/>
                  </a:lnTo>
                  <a:lnTo>
                    <a:pt x="597408" y="70078"/>
                  </a:lnTo>
                  <a:lnTo>
                    <a:pt x="597408" y="308851"/>
                  </a:lnTo>
                  <a:lnTo>
                    <a:pt x="596646" y="311899"/>
                  </a:lnTo>
                  <a:lnTo>
                    <a:pt x="596646" y="311137"/>
                  </a:lnTo>
                  <a:lnTo>
                    <a:pt x="595884" y="314185"/>
                  </a:lnTo>
                  <a:lnTo>
                    <a:pt x="594360" y="317233"/>
                  </a:lnTo>
                  <a:lnTo>
                    <a:pt x="592074" y="319519"/>
                  </a:lnTo>
                  <a:lnTo>
                    <a:pt x="584454" y="325615"/>
                  </a:lnTo>
                  <a:lnTo>
                    <a:pt x="579882" y="327901"/>
                  </a:lnTo>
                  <a:lnTo>
                    <a:pt x="574548" y="330949"/>
                  </a:lnTo>
                  <a:lnTo>
                    <a:pt x="568452" y="333997"/>
                  </a:lnTo>
                  <a:lnTo>
                    <a:pt x="569214" y="333997"/>
                  </a:lnTo>
                  <a:lnTo>
                    <a:pt x="555498" y="338569"/>
                  </a:lnTo>
                  <a:lnTo>
                    <a:pt x="547116" y="341617"/>
                  </a:lnTo>
                  <a:lnTo>
                    <a:pt x="547878" y="341617"/>
                  </a:lnTo>
                  <a:lnTo>
                    <a:pt x="539496" y="343903"/>
                  </a:lnTo>
                  <a:lnTo>
                    <a:pt x="486841" y="354723"/>
                  </a:lnTo>
                  <a:lnTo>
                    <a:pt x="432727" y="361886"/>
                  </a:lnTo>
                  <a:lnTo>
                    <a:pt x="377698" y="366102"/>
                  </a:lnTo>
                  <a:lnTo>
                    <a:pt x="323354" y="367995"/>
                  </a:lnTo>
                  <a:lnTo>
                    <a:pt x="269748" y="368287"/>
                  </a:lnTo>
                  <a:lnTo>
                    <a:pt x="240030" y="366763"/>
                  </a:lnTo>
                  <a:lnTo>
                    <a:pt x="240792" y="366763"/>
                  </a:lnTo>
                  <a:lnTo>
                    <a:pt x="240030" y="366725"/>
                  </a:lnTo>
                  <a:lnTo>
                    <a:pt x="178104" y="362724"/>
                  </a:lnTo>
                  <a:lnTo>
                    <a:pt x="127749" y="356997"/>
                  </a:lnTo>
                  <a:lnTo>
                    <a:pt x="78041" y="347776"/>
                  </a:lnTo>
                  <a:lnTo>
                    <a:pt x="32004" y="333997"/>
                  </a:lnTo>
                  <a:lnTo>
                    <a:pt x="25908" y="330949"/>
                  </a:lnTo>
                  <a:lnTo>
                    <a:pt x="26670" y="330949"/>
                  </a:lnTo>
                  <a:lnTo>
                    <a:pt x="21336" y="327901"/>
                  </a:lnTo>
                  <a:lnTo>
                    <a:pt x="16764" y="325615"/>
                  </a:lnTo>
                  <a:lnTo>
                    <a:pt x="12192" y="322567"/>
                  </a:lnTo>
                  <a:lnTo>
                    <a:pt x="12954" y="322567"/>
                  </a:lnTo>
                  <a:lnTo>
                    <a:pt x="9144" y="319519"/>
                  </a:lnTo>
                  <a:lnTo>
                    <a:pt x="9144" y="320281"/>
                  </a:lnTo>
                  <a:lnTo>
                    <a:pt x="6858" y="317233"/>
                  </a:lnTo>
                  <a:lnTo>
                    <a:pt x="3810" y="311137"/>
                  </a:lnTo>
                  <a:lnTo>
                    <a:pt x="4572" y="311899"/>
                  </a:lnTo>
                  <a:lnTo>
                    <a:pt x="3810" y="308851"/>
                  </a:lnTo>
                  <a:lnTo>
                    <a:pt x="3810" y="70129"/>
                  </a:lnTo>
                  <a:lnTo>
                    <a:pt x="14198" y="82346"/>
                  </a:lnTo>
                  <a:lnTo>
                    <a:pt x="41173" y="95732"/>
                  </a:lnTo>
                  <a:lnTo>
                    <a:pt x="79425" y="106692"/>
                  </a:lnTo>
                  <a:lnTo>
                    <a:pt x="126707" y="115214"/>
                  </a:lnTo>
                  <a:lnTo>
                    <a:pt x="180759" y="121310"/>
                  </a:lnTo>
                  <a:lnTo>
                    <a:pt x="239331" y="124968"/>
                  </a:lnTo>
                  <a:lnTo>
                    <a:pt x="300177" y="126199"/>
                  </a:lnTo>
                  <a:lnTo>
                    <a:pt x="361048" y="124993"/>
                  </a:lnTo>
                  <a:lnTo>
                    <a:pt x="419671" y="121348"/>
                  </a:lnTo>
                  <a:lnTo>
                    <a:pt x="473811" y="115265"/>
                  </a:lnTo>
                  <a:lnTo>
                    <a:pt x="521208" y="106743"/>
                  </a:lnTo>
                  <a:lnTo>
                    <a:pt x="559625" y="95783"/>
                  </a:lnTo>
                  <a:lnTo>
                    <a:pt x="597408" y="70078"/>
                  </a:lnTo>
                  <a:lnTo>
                    <a:pt x="597408" y="56248"/>
                  </a:lnTo>
                  <a:lnTo>
                    <a:pt x="597306" y="63106"/>
                  </a:lnTo>
                  <a:lnTo>
                    <a:pt x="595884" y="68821"/>
                  </a:lnTo>
                  <a:lnTo>
                    <a:pt x="595884" y="68059"/>
                  </a:lnTo>
                  <a:lnTo>
                    <a:pt x="594360" y="71107"/>
                  </a:lnTo>
                  <a:lnTo>
                    <a:pt x="591312" y="74155"/>
                  </a:lnTo>
                  <a:lnTo>
                    <a:pt x="592074" y="74155"/>
                  </a:lnTo>
                  <a:lnTo>
                    <a:pt x="588264" y="77203"/>
                  </a:lnTo>
                  <a:lnTo>
                    <a:pt x="579882" y="82537"/>
                  </a:lnTo>
                  <a:lnTo>
                    <a:pt x="574548" y="85585"/>
                  </a:lnTo>
                  <a:lnTo>
                    <a:pt x="568452" y="87871"/>
                  </a:lnTo>
                  <a:lnTo>
                    <a:pt x="569214" y="87871"/>
                  </a:lnTo>
                  <a:lnTo>
                    <a:pt x="562356" y="90919"/>
                  </a:lnTo>
                  <a:lnTo>
                    <a:pt x="555498" y="93205"/>
                  </a:lnTo>
                  <a:lnTo>
                    <a:pt x="547116" y="95491"/>
                  </a:lnTo>
                  <a:lnTo>
                    <a:pt x="547878" y="95491"/>
                  </a:lnTo>
                  <a:lnTo>
                    <a:pt x="487387" y="109042"/>
                  </a:lnTo>
                  <a:lnTo>
                    <a:pt x="433006" y="116420"/>
                  </a:lnTo>
                  <a:lnTo>
                    <a:pt x="377698" y="120611"/>
                  </a:lnTo>
                  <a:lnTo>
                    <a:pt x="322821" y="122301"/>
                  </a:lnTo>
                  <a:lnTo>
                    <a:pt x="269748" y="122161"/>
                  </a:lnTo>
                  <a:lnTo>
                    <a:pt x="240030" y="121399"/>
                  </a:lnTo>
                  <a:lnTo>
                    <a:pt x="240792" y="121399"/>
                  </a:lnTo>
                  <a:lnTo>
                    <a:pt x="226314" y="120637"/>
                  </a:lnTo>
                  <a:lnTo>
                    <a:pt x="178104" y="117246"/>
                  </a:lnTo>
                  <a:lnTo>
                    <a:pt x="127749" y="111429"/>
                  </a:lnTo>
                  <a:lnTo>
                    <a:pt x="78092" y="102031"/>
                  </a:lnTo>
                  <a:lnTo>
                    <a:pt x="32004" y="87871"/>
                  </a:lnTo>
                  <a:lnTo>
                    <a:pt x="25908" y="85585"/>
                  </a:lnTo>
                  <a:lnTo>
                    <a:pt x="26670" y="85585"/>
                  </a:lnTo>
                  <a:lnTo>
                    <a:pt x="21336" y="82537"/>
                  </a:lnTo>
                  <a:lnTo>
                    <a:pt x="16764" y="79489"/>
                  </a:lnTo>
                  <a:lnTo>
                    <a:pt x="12192" y="77203"/>
                  </a:lnTo>
                  <a:lnTo>
                    <a:pt x="12954" y="77203"/>
                  </a:lnTo>
                  <a:lnTo>
                    <a:pt x="9144" y="74155"/>
                  </a:lnTo>
                  <a:lnTo>
                    <a:pt x="6858" y="71107"/>
                  </a:lnTo>
                  <a:lnTo>
                    <a:pt x="5334" y="68059"/>
                  </a:lnTo>
                  <a:lnTo>
                    <a:pt x="5334" y="68821"/>
                  </a:lnTo>
                  <a:lnTo>
                    <a:pt x="3810" y="65773"/>
                  </a:lnTo>
                  <a:lnTo>
                    <a:pt x="4572" y="65773"/>
                  </a:lnTo>
                  <a:lnTo>
                    <a:pt x="3898" y="63106"/>
                  </a:lnTo>
                  <a:lnTo>
                    <a:pt x="4572" y="60439"/>
                  </a:lnTo>
                  <a:lnTo>
                    <a:pt x="3810" y="60439"/>
                  </a:lnTo>
                  <a:lnTo>
                    <a:pt x="5334" y="57391"/>
                  </a:lnTo>
                  <a:lnTo>
                    <a:pt x="5334" y="58153"/>
                  </a:lnTo>
                  <a:lnTo>
                    <a:pt x="6858" y="55105"/>
                  </a:lnTo>
                  <a:lnTo>
                    <a:pt x="9144" y="52057"/>
                  </a:lnTo>
                  <a:lnTo>
                    <a:pt x="12192" y="49618"/>
                  </a:lnTo>
                  <a:lnTo>
                    <a:pt x="12954" y="49009"/>
                  </a:lnTo>
                  <a:lnTo>
                    <a:pt x="12192" y="49009"/>
                  </a:lnTo>
                  <a:lnTo>
                    <a:pt x="16764" y="46723"/>
                  </a:lnTo>
                  <a:lnTo>
                    <a:pt x="21336" y="43675"/>
                  </a:lnTo>
                  <a:lnTo>
                    <a:pt x="25908" y="41071"/>
                  </a:lnTo>
                  <a:lnTo>
                    <a:pt x="26670" y="40627"/>
                  </a:lnTo>
                  <a:lnTo>
                    <a:pt x="25908" y="40627"/>
                  </a:lnTo>
                  <a:lnTo>
                    <a:pt x="32004" y="38341"/>
                  </a:lnTo>
                  <a:lnTo>
                    <a:pt x="78092" y="24193"/>
                  </a:lnTo>
                  <a:lnTo>
                    <a:pt x="127800" y="14782"/>
                  </a:lnTo>
                  <a:lnTo>
                    <a:pt x="178231" y="8978"/>
                  </a:lnTo>
                  <a:lnTo>
                    <a:pt x="226314" y="5575"/>
                  </a:lnTo>
                  <a:lnTo>
                    <a:pt x="240030" y="4864"/>
                  </a:lnTo>
                  <a:lnTo>
                    <a:pt x="240792" y="4813"/>
                  </a:lnTo>
                  <a:lnTo>
                    <a:pt x="240030" y="4813"/>
                  </a:lnTo>
                  <a:lnTo>
                    <a:pt x="269748" y="4051"/>
                  </a:lnTo>
                  <a:lnTo>
                    <a:pt x="308813" y="3962"/>
                  </a:lnTo>
                  <a:lnTo>
                    <a:pt x="323354" y="3949"/>
                  </a:lnTo>
                  <a:lnTo>
                    <a:pt x="377964" y="5638"/>
                  </a:lnTo>
                  <a:lnTo>
                    <a:pt x="433006" y="9804"/>
                  </a:lnTo>
                  <a:lnTo>
                    <a:pt x="487387" y="17183"/>
                  </a:lnTo>
                  <a:lnTo>
                    <a:pt x="539496" y="28435"/>
                  </a:lnTo>
                  <a:lnTo>
                    <a:pt x="547878" y="30721"/>
                  </a:lnTo>
                  <a:lnTo>
                    <a:pt x="547116" y="30721"/>
                  </a:lnTo>
                  <a:lnTo>
                    <a:pt x="547878" y="30937"/>
                  </a:lnTo>
                  <a:lnTo>
                    <a:pt x="555498" y="33007"/>
                  </a:lnTo>
                  <a:lnTo>
                    <a:pt x="562356" y="35293"/>
                  </a:lnTo>
                  <a:lnTo>
                    <a:pt x="569214" y="38341"/>
                  </a:lnTo>
                  <a:lnTo>
                    <a:pt x="568452" y="38341"/>
                  </a:lnTo>
                  <a:lnTo>
                    <a:pt x="569214" y="38633"/>
                  </a:lnTo>
                  <a:lnTo>
                    <a:pt x="574548" y="40627"/>
                  </a:lnTo>
                  <a:lnTo>
                    <a:pt x="579882" y="43675"/>
                  </a:lnTo>
                  <a:lnTo>
                    <a:pt x="584454" y="46723"/>
                  </a:lnTo>
                  <a:lnTo>
                    <a:pt x="588264" y="49009"/>
                  </a:lnTo>
                  <a:lnTo>
                    <a:pt x="592074" y="52057"/>
                  </a:lnTo>
                  <a:lnTo>
                    <a:pt x="591312" y="52057"/>
                  </a:lnTo>
                  <a:lnTo>
                    <a:pt x="592074" y="52819"/>
                  </a:lnTo>
                  <a:lnTo>
                    <a:pt x="594360" y="55105"/>
                  </a:lnTo>
                  <a:lnTo>
                    <a:pt x="595884" y="58153"/>
                  </a:lnTo>
                  <a:lnTo>
                    <a:pt x="595884" y="57391"/>
                  </a:lnTo>
                  <a:lnTo>
                    <a:pt x="597306" y="63106"/>
                  </a:lnTo>
                  <a:lnTo>
                    <a:pt x="597306" y="56134"/>
                  </a:lnTo>
                  <a:lnTo>
                    <a:pt x="559511" y="30492"/>
                  </a:lnTo>
                  <a:lnTo>
                    <a:pt x="521779" y="19570"/>
                  </a:lnTo>
                  <a:lnTo>
                    <a:pt x="475386" y="11074"/>
                  </a:lnTo>
                  <a:lnTo>
                    <a:pt x="422440" y="5003"/>
                  </a:lnTo>
                  <a:lnTo>
                    <a:pt x="365061" y="1308"/>
                  </a:lnTo>
                  <a:lnTo>
                    <a:pt x="305384" y="0"/>
                  </a:lnTo>
                  <a:lnTo>
                    <a:pt x="245529" y="1054"/>
                  </a:lnTo>
                  <a:lnTo>
                    <a:pt x="187617" y="4445"/>
                  </a:lnTo>
                  <a:lnTo>
                    <a:pt x="133769" y="10160"/>
                  </a:lnTo>
                  <a:lnTo>
                    <a:pt x="86106" y="18173"/>
                  </a:lnTo>
                  <a:lnTo>
                    <a:pt x="46761" y="28473"/>
                  </a:lnTo>
                  <a:lnTo>
                    <a:pt x="1524" y="55867"/>
                  </a:lnTo>
                  <a:lnTo>
                    <a:pt x="762" y="59677"/>
                  </a:lnTo>
                  <a:lnTo>
                    <a:pt x="0" y="62725"/>
                  </a:lnTo>
                  <a:lnTo>
                    <a:pt x="0" y="63487"/>
                  </a:lnTo>
                  <a:lnTo>
                    <a:pt x="0" y="308851"/>
                  </a:lnTo>
                  <a:lnTo>
                    <a:pt x="762" y="312661"/>
                  </a:lnTo>
                  <a:lnTo>
                    <a:pt x="1524" y="315709"/>
                  </a:lnTo>
                  <a:lnTo>
                    <a:pt x="3810" y="317893"/>
                  </a:lnTo>
                  <a:lnTo>
                    <a:pt x="12192" y="325882"/>
                  </a:lnTo>
                  <a:lnTo>
                    <a:pt x="17119" y="330581"/>
                  </a:lnTo>
                  <a:lnTo>
                    <a:pt x="25908" y="334429"/>
                  </a:lnTo>
                  <a:lnTo>
                    <a:pt x="45897" y="343204"/>
                  </a:lnTo>
                  <a:lnTo>
                    <a:pt x="85598" y="353568"/>
                  </a:lnTo>
                  <a:lnTo>
                    <a:pt x="133997" y="361645"/>
                  </a:lnTo>
                  <a:lnTo>
                    <a:pt x="188823" y="367385"/>
                  </a:lnTo>
                  <a:lnTo>
                    <a:pt x="247840" y="370763"/>
                  </a:lnTo>
                  <a:lnTo>
                    <a:pt x="308813" y="371754"/>
                  </a:lnTo>
                  <a:lnTo>
                    <a:pt x="369468" y="370306"/>
                  </a:lnTo>
                  <a:lnTo>
                    <a:pt x="427570" y="366407"/>
                  </a:lnTo>
                  <a:lnTo>
                    <a:pt x="480885" y="360019"/>
                  </a:lnTo>
                  <a:lnTo>
                    <a:pt x="527151" y="351091"/>
                  </a:lnTo>
                  <a:lnTo>
                    <a:pt x="564121" y="339623"/>
                  </a:lnTo>
                  <a:lnTo>
                    <a:pt x="569214" y="336804"/>
                  </a:lnTo>
                  <a:lnTo>
                    <a:pt x="589559" y="325551"/>
                  </a:lnTo>
                  <a:lnTo>
                    <a:pt x="591312" y="323049"/>
                  </a:lnTo>
                  <a:lnTo>
                    <a:pt x="597408" y="314312"/>
                  </a:lnTo>
                  <a:lnTo>
                    <a:pt x="601218" y="308851"/>
                  </a:lnTo>
                  <a:lnTo>
                    <a:pt x="601218" y="63487"/>
                  </a:lnTo>
                  <a:lnTo>
                    <a:pt x="601218" y="62725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615688" y="2709925"/>
            <a:ext cx="15684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10" dirty="0">
                <a:latin typeface="Arial MT"/>
                <a:cs typeface="Arial MT"/>
              </a:rPr>
              <a:t>B0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361688" y="2987149"/>
            <a:ext cx="601345" cy="372110"/>
            <a:chOff x="4361688" y="2987149"/>
            <a:chExt cx="601345" cy="372110"/>
          </a:xfrm>
        </p:grpSpPr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63974" y="2989325"/>
              <a:ext cx="596646" cy="368046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361688" y="2987154"/>
              <a:ext cx="601345" cy="372110"/>
            </a:xfrm>
            <a:custGeom>
              <a:avLst/>
              <a:gdLst/>
              <a:ahLst/>
              <a:cxnLst/>
              <a:rect l="l" t="t" r="r" b="b"/>
              <a:pathLst>
                <a:path w="601345" h="372110">
                  <a:moveTo>
                    <a:pt x="240792" y="121043"/>
                  </a:moveTo>
                  <a:lnTo>
                    <a:pt x="240030" y="121005"/>
                  </a:lnTo>
                  <a:lnTo>
                    <a:pt x="240792" y="121043"/>
                  </a:lnTo>
                  <a:close/>
                </a:path>
                <a:path w="601345" h="372110">
                  <a:moveTo>
                    <a:pt x="601218" y="63131"/>
                  </a:moveTo>
                  <a:lnTo>
                    <a:pt x="600456" y="59321"/>
                  </a:lnTo>
                  <a:lnTo>
                    <a:pt x="597408" y="55981"/>
                  </a:lnTo>
                  <a:lnTo>
                    <a:pt x="597408" y="63131"/>
                  </a:lnTo>
                  <a:lnTo>
                    <a:pt x="596646" y="66179"/>
                  </a:lnTo>
                  <a:lnTo>
                    <a:pt x="596646" y="65417"/>
                  </a:lnTo>
                  <a:lnTo>
                    <a:pt x="595884" y="68465"/>
                  </a:lnTo>
                  <a:lnTo>
                    <a:pt x="594360" y="71513"/>
                  </a:lnTo>
                  <a:lnTo>
                    <a:pt x="592074" y="73799"/>
                  </a:lnTo>
                  <a:lnTo>
                    <a:pt x="584454" y="79895"/>
                  </a:lnTo>
                  <a:lnTo>
                    <a:pt x="579882" y="82943"/>
                  </a:lnTo>
                  <a:lnTo>
                    <a:pt x="579882" y="82181"/>
                  </a:lnTo>
                  <a:lnTo>
                    <a:pt x="574548" y="85229"/>
                  </a:lnTo>
                  <a:lnTo>
                    <a:pt x="568452" y="88277"/>
                  </a:lnTo>
                  <a:lnTo>
                    <a:pt x="569214" y="88277"/>
                  </a:lnTo>
                  <a:lnTo>
                    <a:pt x="555498" y="92849"/>
                  </a:lnTo>
                  <a:lnTo>
                    <a:pt x="547116" y="95897"/>
                  </a:lnTo>
                  <a:lnTo>
                    <a:pt x="547878" y="95897"/>
                  </a:lnTo>
                  <a:lnTo>
                    <a:pt x="539496" y="98183"/>
                  </a:lnTo>
                  <a:lnTo>
                    <a:pt x="486841" y="109004"/>
                  </a:lnTo>
                  <a:lnTo>
                    <a:pt x="432727" y="116166"/>
                  </a:lnTo>
                  <a:lnTo>
                    <a:pt x="377964" y="120370"/>
                  </a:lnTo>
                  <a:lnTo>
                    <a:pt x="323354" y="122275"/>
                  </a:lnTo>
                  <a:lnTo>
                    <a:pt x="269748" y="122567"/>
                  </a:lnTo>
                  <a:lnTo>
                    <a:pt x="240030" y="121043"/>
                  </a:lnTo>
                  <a:lnTo>
                    <a:pt x="239509" y="120980"/>
                  </a:lnTo>
                  <a:lnTo>
                    <a:pt x="226314" y="120281"/>
                  </a:lnTo>
                  <a:lnTo>
                    <a:pt x="178231" y="117017"/>
                  </a:lnTo>
                  <a:lnTo>
                    <a:pt x="127800" y="111290"/>
                  </a:lnTo>
                  <a:lnTo>
                    <a:pt x="78041" y="102057"/>
                  </a:lnTo>
                  <a:lnTo>
                    <a:pt x="32004" y="88277"/>
                  </a:lnTo>
                  <a:lnTo>
                    <a:pt x="25908" y="85229"/>
                  </a:lnTo>
                  <a:lnTo>
                    <a:pt x="26670" y="85229"/>
                  </a:lnTo>
                  <a:lnTo>
                    <a:pt x="21336" y="82181"/>
                  </a:lnTo>
                  <a:lnTo>
                    <a:pt x="21336" y="82943"/>
                  </a:lnTo>
                  <a:lnTo>
                    <a:pt x="12192" y="76847"/>
                  </a:lnTo>
                  <a:lnTo>
                    <a:pt x="12954" y="76847"/>
                  </a:lnTo>
                  <a:lnTo>
                    <a:pt x="9144" y="73799"/>
                  </a:lnTo>
                  <a:lnTo>
                    <a:pt x="9144" y="74561"/>
                  </a:lnTo>
                  <a:lnTo>
                    <a:pt x="6858" y="71513"/>
                  </a:lnTo>
                  <a:lnTo>
                    <a:pt x="4572" y="66941"/>
                  </a:lnTo>
                  <a:lnTo>
                    <a:pt x="4572" y="71348"/>
                  </a:lnTo>
                  <a:lnTo>
                    <a:pt x="12192" y="80137"/>
                  </a:lnTo>
                  <a:lnTo>
                    <a:pt x="14325" y="82600"/>
                  </a:lnTo>
                  <a:lnTo>
                    <a:pt x="25908" y="88277"/>
                  </a:lnTo>
                  <a:lnTo>
                    <a:pt x="79667" y="106705"/>
                  </a:lnTo>
                  <a:lnTo>
                    <a:pt x="126949" y="115138"/>
                  </a:lnTo>
                  <a:lnTo>
                    <a:pt x="180987" y="121158"/>
                  </a:lnTo>
                  <a:lnTo>
                    <a:pt x="239509" y="124777"/>
                  </a:lnTo>
                  <a:lnTo>
                    <a:pt x="300304" y="125984"/>
                  </a:lnTo>
                  <a:lnTo>
                    <a:pt x="361099" y="124790"/>
                  </a:lnTo>
                  <a:lnTo>
                    <a:pt x="419671" y="121170"/>
                  </a:lnTo>
                  <a:lnTo>
                    <a:pt x="473760" y="115150"/>
                  </a:lnTo>
                  <a:lnTo>
                    <a:pt x="521131" y="106718"/>
                  </a:lnTo>
                  <a:lnTo>
                    <a:pt x="547878" y="99161"/>
                  </a:lnTo>
                  <a:lnTo>
                    <a:pt x="559536" y="95872"/>
                  </a:lnTo>
                  <a:lnTo>
                    <a:pt x="569214" y="91160"/>
                  </a:lnTo>
                  <a:lnTo>
                    <a:pt x="586714" y="82613"/>
                  </a:lnTo>
                  <a:lnTo>
                    <a:pt x="591312" y="77381"/>
                  </a:lnTo>
                  <a:lnTo>
                    <a:pt x="597408" y="70421"/>
                  </a:lnTo>
                  <a:lnTo>
                    <a:pt x="597408" y="308495"/>
                  </a:lnTo>
                  <a:lnTo>
                    <a:pt x="595884" y="314591"/>
                  </a:lnTo>
                  <a:lnTo>
                    <a:pt x="595884" y="313829"/>
                  </a:lnTo>
                  <a:lnTo>
                    <a:pt x="594360" y="316877"/>
                  </a:lnTo>
                  <a:lnTo>
                    <a:pt x="591312" y="319925"/>
                  </a:lnTo>
                  <a:lnTo>
                    <a:pt x="592074" y="319925"/>
                  </a:lnTo>
                  <a:lnTo>
                    <a:pt x="588264" y="322973"/>
                  </a:lnTo>
                  <a:lnTo>
                    <a:pt x="588264" y="322211"/>
                  </a:lnTo>
                  <a:lnTo>
                    <a:pt x="584454" y="325259"/>
                  </a:lnTo>
                  <a:lnTo>
                    <a:pt x="579882" y="328307"/>
                  </a:lnTo>
                  <a:lnTo>
                    <a:pt x="574548" y="330593"/>
                  </a:lnTo>
                  <a:lnTo>
                    <a:pt x="568452" y="333641"/>
                  </a:lnTo>
                  <a:lnTo>
                    <a:pt x="569214" y="333641"/>
                  </a:lnTo>
                  <a:lnTo>
                    <a:pt x="562356" y="335927"/>
                  </a:lnTo>
                  <a:lnTo>
                    <a:pt x="555498" y="338975"/>
                  </a:lnTo>
                  <a:lnTo>
                    <a:pt x="547116" y="341261"/>
                  </a:lnTo>
                  <a:lnTo>
                    <a:pt x="547878" y="341261"/>
                  </a:lnTo>
                  <a:lnTo>
                    <a:pt x="486371" y="354901"/>
                  </a:lnTo>
                  <a:lnTo>
                    <a:pt x="432587" y="362204"/>
                  </a:lnTo>
                  <a:lnTo>
                    <a:pt x="378396" y="366268"/>
                  </a:lnTo>
                  <a:lnTo>
                    <a:pt x="324027" y="367906"/>
                  </a:lnTo>
                  <a:lnTo>
                    <a:pt x="269748" y="367931"/>
                  </a:lnTo>
                  <a:lnTo>
                    <a:pt x="240030" y="367169"/>
                  </a:lnTo>
                  <a:lnTo>
                    <a:pt x="240792" y="367169"/>
                  </a:lnTo>
                  <a:lnTo>
                    <a:pt x="240030" y="367131"/>
                  </a:lnTo>
                  <a:lnTo>
                    <a:pt x="178155" y="362978"/>
                  </a:lnTo>
                  <a:lnTo>
                    <a:pt x="127762" y="357111"/>
                  </a:lnTo>
                  <a:lnTo>
                    <a:pt x="78066" y="347700"/>
                  </a:lnTo>
                  <a:lnTo>
                    <a:pt x="32004" y="333641"/>
                  </a:lnTo>
                  <a:lnTo>
                    <a:pt x="25908" y="330593"/>
                  </a:lnTo>
                  <a:lnTo>
                    <a:pt x="26670" y="330593"/>
                  </a:lnTo>
                  <a:lnTo>
                    <a:pt x="21336" y="328307"/>
                  </a:lnTo>
                  <a:lnTo>
                    <a:pt x="12192" y="322211"/>
                  </a:lnTo>
                  <a:lnTo>
                    <a:pt x="12954" y="322973"/>
                  </a:lnTo>
                  <a:lnTo>
                    <a:pt x="9144" y="319925"/>
                  </a:lnTo>
                  <a:lnTo>
                    <a:pt x="6858" y="316877"/>
                  </a:lnTo>
                  <a:lnTo>
                    <a:pt x="5334" y="313829"/>
                  </a:lnTo>
                  <a:lnTo>
                    <a:pt x="5334" y="314591"/>
                  </a:lnTo>
                  <a:lnTo>
                    <a:pt x="3810" y="311543"/>
                  </a:lnTo>
                  <a:lnTo>
                    <a:pt x="4572" y="311543"/>
                  </a:lnTo>
                  <a:lnTo>
                    <a:pt x="3810" y="308495"/>
                  </a:lnTo>
                  <a:lnTo>
                    <a:pt x="3810" y="70459"/>
                  </a:lnTo>
                  <a:lnTo>
                    <a:pt x="3810" y="65417"/>
                  </a:lnTo>
                  <a:lnTo>
                    <a:pt x="3810" y="63131"/>
                  </a:lnTo>
                  <a:lnTo>
                    <a:pt x="4572" y="60083"/>
                  </a:lnTo>
                  <a:lnTo>
                    <a:pt x="3810" y="60845"/>
                  </a:lnTo>
                  <a:lnTo>
                    <a:pt x="6858" y="54749"/>
                  </a:lnTo>
                  <a:lnTo>
                    <a:pt x="9144" y="51701"/>
                  </a:lnTo>
                  <a:lnTo>
                    <a:pt x="9144" y="52463"/>
                  </a:lnTo>
                  <a:lnTo>
                    <a:pt x="12192" y="50025"/>
                  </a:lnTo>
                  <a:lnTo>
                    <a:pt x="12954" y="49415"/>
                  </a:lnTo>
                  <a:lnTo>
                    <a:pt x="12192" y="49415"/>
                  </a:lnTo>
                  <a:lnTo>
                    <a:pt x="20574" y="43827"/>
                  </a:lnTo>
                  <a:lnTo>
                    <a:pt x="21336" y="43319"/>
                  </a:lnTo>
                  <a:lnTo>
                    <a:pt x="20574" y="43319"/>
                  </a:lnTo>
                  <a:lnTo>
                    <a:pt x="25908" y="41325"/>
                  </a:lnTo>
                  <a:lnTo>
                    <a:pt x="26670" y="41033"/>
                  </a:lnTo>
                  <a:lnTo>
                    <a:pt x="25908" y="41033"/>
                  </a:lnTo>
                  <a:lnTo>
                    <a:pt x="32004" y="37985"/>
                  </a:lnTo>
                  <a:lnTo>
                    <a:pt x="78460" y="23990"/>
                  </a:lnTo>
                  <a:lnTo>
                    <a:pt x="127762" y="14960"/>
                  </a:lnTo>
                  <a:lnTo>
                    <a:pt x="178155" y="9232"/>
                  </a:lnTo>
                  <a:lnTo>
                    <a:pt x="226314" y="5219"/>
                  </a:lnTo>
                  <a:lnTo>
                    <a:pt x="240030" y="4508"/>
                  </a:lnTo>
                  <a:lnTo>
                    <a:pt x="240792" y="4457"/>
                  </a:lnTo>
                  <a:lnTo>
                    <a:pt x="240030" y="4457"/>
                  </a:lnTo>
                  <a:lnTo>
                    <a:pt x="269748" y="3695"/>
                  </a:lnTo>
                  <a:lnTo>
                    <a:pt x="324027" y="3670"/>
                  </a:lnTo>
                  <a:lnTo>
                    <a:pt x="377723" y="5549"/>
                  </a:lnTo>
                  <a:lnTo>
                    <a:pt x="432841" y="9931"/>
                  </a:lnTo>
                  <a:lnTo>
                    <a:pt x="487159" y="17284"/>
                  </a:lnTo>
                  <a:lnTo>
                    <a:pt x="539496" y="28079"/>
                  </a:lnTo>
                  <a:lnTo>
                    <a:pt x="547878" y="30365"/>
                  </a:lnTo>
                  <a:lnTo>
                    <a:pt x="547116" y="30365"/>
                  </a:lnTo>
                  <a:lnTo>
                    <a:pt x="547878" y="30645"/>
                  </a:lnTo>
                  <a:lnTo>
                    <a:pt x="555498" y="33413"/>
                  </a:lnTo>
                  <a:lnTo>
                    <a:pt x="569214" y="37985"/>
                  </a:lnTo>
                  <a:lnTo>
                    <a:pt x="568452" y="37985"/>
                  </a:lnTo>
                  <a:lnTo>
                    <a:pt x="569214" y="38366"/>
                  </a:lnTo>
                  <a:lnTo>
                    <a:pt x="574548" y="41033"/>
                  </a:lnTo>
                  <a:lnTo>
                    <a:pt x="579882" y="43319"/>
                  </a:lnTo>
                  <a:lnTo>
                    <a:pt x="584454" y="46367"/>
                  </a:lnTo>
                  <a:lnTo>
                    <a:pt x="591312" y="51854"/>
                  </a:lnTo>
                  <a:lnTo>
                    <a:pt x="592074" y="52463"/>
                  </a:lnTo>
                  <a:lnTo>
                    <a:pt x="594360" y="54749"/>
                  </a:lnTo>
                  <a:lnTo>
                    <a:pt x="595884" y="57797"/>
                  </a:lnTo>
                  <a:lnTo>
                    <a:pt x="596646" y="60845"/>
                  </a:lnTo>
                  <a:lnTo>
                    <a:pt x="596646" y="60083"/>
                  </a:lnTo>
                  <a:lnTo>
                    <a:pt x="597408" y="63131"/>
                  </a:lnTo>
                  <a:lnTo>
                    <a:pt x="597408" y="55981"/>
                  </a:lnTo>
                  <a:lnTo>
                    <a:pt x="558965" y="30302"/>
                  </a:lnTo>
                  <a:lnTo>
                    <a:pt x="521030" y="19431"/>
                  </a:lnTo>
                  <a:lnTo>
                    <a:pt x="474484" y="10985"/>
                  </a:lnTo>
                  <a:lnTo>
                    <a:pt x="421436" y="4940"/>
                  </a:lnTo>
                  <a:lnTo>
                    <a:pt x="364007" y="1282"/>
                  </a:lnTo>
                  <a:lnTo>
                    <a:pt x="304317" y="0"/>
                  </a:lnTo>
                  <a:lnTo>
                    <a:pt x="244487" y="1079"/>
                  </a:lnTo>
                  <a:lnTo>
                    <a:pt x="186651" y="4495"/>
                  </a:lnTo>
                  <a:lnTo>
                    <a:pt x="132918" y="10248"/>
                  </a:lnTo>
                  <a:lnTo>
                    <a:pt x="85420" y="18313"/>
                  </a:lnTo>
                  <a:lnTo>
                    <a:pt x="46266" y="28689"/>
                  </a:lnTo>
                  <a:lnTo>
                    <a:pt x="1524" y="56273"/>
                  </a:lnTo>
                  <a:lnTo>
                    <a:pt x="0" y="63131"/>
                  </a:lnTo>
                  <a:lnTo>
                    <a:pt x="0" y="308495"/>
                  </a:lnTo>
                  <a:lnTo>
                    <a:pt x="1524" y="316115"/>
                  </a:lnTo>
                  <a:lnTo>
                    <a:pt x="3810" y="318198"/>
                  </a:lnTo>
                  <a:lnTo>
                    <a:pt x="12954" y="326517"/>
                  </a:lnTo>
                  <a:lnTo>
                    <a:pt x="17780" y="330923"/>
                  </a:lnTo>
                  <a:lnTo>
                    <a:pt x="25908" y="334416"/>
                  </a:lnTo>
                  <a:lnTo>
                    <a:pt x="47002" y="343496"/>
                  </a:lnTo>
                  <a:lnTo>
                    <a:pt x="86956" y="353834"/>
                  </a:lnTo>
                  <a:lnTo>
                    <a:pt x="135432" y="361873"/>
                  </a:lnTo>
                  <a:lnTo>
                    <a:pt x="190220" y="367601"/>
                  </a:lnTo>
                  <a:lnTo>
                    <a:pt x="249085" y="370954"/>
                  </a:lnTo>
                  <a:lnTo>
                    <a:pt x="309829" y="371919"/>
                  </a:lnTo>
                  <a:lnTo>
                    <a:pt x="370217" y="370459"/>
                  </a:lnTo>
                  <a:lnTo>
                    <a:pt x="428053" y="366522"/>
                  </a:lnTo>
                  <a:lnTo>
                    <a:pt x="481114" y="360070"/>
                  </a:lnTo>
                  <a:lnTo>
                    <a:pt x="527164" y="351091"/>
                  </a:lnTo>
                  <a:lnTo>
                    <a:pt x="564019" y="339521"/>
                  </a:lnTo>
                  <a:lnTo>
                    <a:pt x="597408" y="313944"/>
                  </a:lnTo>
                  <a:lnTo>
                    <a:pt x="601218" y="308495"/>
                  </a:lnTo>
                  <a:lnTo>
                    <a:pt x="601218" y="63131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497578" y="3123691"/>
            <a:ext cx="37528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5" dirty="0">
                <a:latin typeface="Arial MT"/>
                <a:cs typeface="Arial MT"/>
              </a:rPr>
              <a:t>1</a:t>
            </a:r>
            <a:r>
              <a:rPr sz="850" spc="-15" dirty="0">
                <a:latin typeface="Arial MT"/>
                <a:cs typeface="Arial MT"/>
              </a:rPr>
              <a:t> </a:t>
            </a:r>
            <a:r>
              <a:rPr sz="850" spc="-10" dirty="0">
                <a:latin typeface="Arial MT"/>
                <a:cs typeface="Arial MT"/>
              </a:rPr>
              <a:t>parity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361688" y="3400562"/>
            <a:ext cx="601345" cy="372110"/>
            <a:chOff x="4361688" y="3400562"/>
            <a:chExt cx="601345" cy="372110"/>
          </a:xfrm>
        </p:grpSpPr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63974" y="3403091"/>
              <a:ext cx="596646" cy="36728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361688" y="3400564"/>
              <a:ext cx="601345" cy="372110"/>
            </a:xfrm>
            <a:custGeom>
              <a:avLst/>
              <a:gdLst/>
              <a:ahLst/>
              <a:cxnLst/>
              <a:rect l="l" t="t" r="r" b="b"/>
              <a:pathLst>
                <a:path w="601345" h="372110">
                  <a:moveTo>
                    <a:pt x="601218" y="62725"/>
                  </a:moveTo>
                  <a:lnTo>
                    <a:pt x="600456" y="59677"/>
                  </a:lnTo>
                  <a:lnTo>
                    <a:pt x="597408" y="56248"/>
                  </a:lnTo>
                  <a:lnTo>
                    <a:pt x="597408" y="70053"/>
                  </a:lnTo>
                  <a:lnTo>
                    <a:pt x="597408" y="308851"/>
                  </a:lnTo>
                  <a:lnTo>
                    <a:pt x="596646" y="311899"/>
                  </a:lnTo>
                  <a:lnTo>
                    <a:pt x="596646" y="311137"/>
                  </a:lnTo>
                  <a:lnTo>
                    <a:pt x="595884" y="314185"/>
                  </a:lnTo>
                  <a:lnTo>
                    <a:pt x="594360" y="317233"/>
                  </a:lnTo>
                  <a:lnTo>
                    <a:pt x="594360" y="316471"/>
                  </a:lnTo>
                  <a:lnTo>
                    <a:pt x="591312" y="319519"/>
                  </a:lnTo>
                  <a:lnTo>
                    <a:pt x="592074" y="319519"/>
                  </a:lnTo>
                  <a:lnTo>
                    <a:pt x="584454" y="325615"/>
                  </a:lnTo>
                  <a:lnTo>
                    <a:pt x="579882" y="327901"/>
                  </a:lnTo>
                  <a:lnTo>
                    <a:pt x="574548" y="330949"/>
                  </a:lnTo>
                  <a:lnTo>
                    <a:pt x="568452" y="333235"/>
                  </a:lnTo>
                  <a:lnTo>
                    <a:pt x="569214" y="333235"/>
                  </a:lnTo>
                  <a:lnTo>
                    <a:pt x="562356" y="336283"/>
                  </a:lnTo>
                  <a:lnTo>
                    <a:pt x="555498" y="338569"/>
                  </a:lnTo>
                  <a:lnTo>
                    <a:pt x="547116" y="341617"/>
                  </a:lnTo>
                  <a:lnTo>
                    <a:pt x="547878" y="340855"/>
                  </a:lnTo>
                  <a:lnTo>
                    <a:pt x="486892" y="354711"/>
                  </a:lnTo>
                  <a:lnTo>
                    <a:pt x="432739" y="361886"/>
                  </a:lnTo>
                  <a:lnTo>
                    <a:pt x="377698" y="366039"/>
                  </a:lnTo>
                  <a:lnTo>
                    <a:pt x="323291" y="367715"/>
                  </a:lnTo>
                  <a:lnTo>
                    <a:pt x="269748" y="367525"/>
                  </a:lnTo>
                  <a:lnTo>
                    <a:pt x="240030" y="366763"/>
                  </a:lnTo>
                  <a:lnTo>
                    <a:pt x="240792" y="366763"/>
                  </a:lnTo>
                  <a:lnTo>
                    <a:pt x="240030" y="366725"/>
                  </a:lnTo>
                  <a:lnTo>
                    <a:pt x="184810" y="363397"/>
                  </a:lnTo>
                  <a:lnTo>
                    <a:pt x="143421" y="359067"/>
                  </a:lnTo>
                  <a:lnTo>
                    <a:pt x="102336" y="352691"/>
                  </a:lnTo>
                  <a:lnTo>
                    <a:pt x="61722" y="343903"/>
                  </a:lnTo>
                  <a:lnTo>
                    <a:pt x="53340" y="340855"/>
                  </a:lnTo>
                  <a:lnTo>
                    <a:pt x="53340" y="341617"/>
                  </a:lnTo>
                  <a:lnTo>
                    <a:pt x="45720" y="338569"/>
                  </a:lnTo>
                  <a:lnTo>
                    <a:pt x="38862" y="336283"/>
                  </a:lnTo>
                  <a:lnTo>
                    <a:pt x="32004" y="333235"/>
                  </a:lnTo>
                  <a:lnTo>
                    <a:pt x="25908" y="330949"/>
                  </a:lnTo>
                  <a:lnTo>
                    <a:pt x="26670" y="330949"/>
                  </a:lnTo>
                  <a:lnTo>
                    <a:pt x="21336" y="327901"/>
                  </a:lnTo>
                  <a:lnTo>
                    <a:pt x="16764" y="325615"/>
                  </a:lnTo>
                  <a:lnTo>
                    <a:pt x="12192" y="322567"/>
                  </a:lnTo>
                  <a:lnTo>
                    <a:pt x="12954" y="322567"/>
                  </a:lnTo>
                  <a:lnTo>
                    <a:pt x="9144" y="319519"/>
                  </a:lnTo>
                  <a:lnTo>
                    <a:pt x="6858" y="316471"/>
                  </a:lnTo>
                  <a:lnTo>
                    <a:pt x="6858" y="317233"/>
                  </a:lnTo>
                  <a:lnTo>
                    <a:pt x="3810" y="311137"/>
                  </a:lnTo>
                  <a:lnTo>
                    <a:pt x="4572" y="311899"/>
                  </a:lnTo>
                  <a:lnTo>
                    <a:pt x="3810" y="308851"/>
                  </a:lnTo>
                  <a:lnTo>
                    <a:pt x="3810" y="70091"/>
                  </a:lnTo>
                  <a:lnTo>
                    <a:pt x="41376" y="95758"/>
                  </a:lnTo>
                  <a:lnTo>
                    <a:pt x="79654" y="106718"/>
                  </a:lnTo>
                  <a:lnTo>
                    <a:pt x="126923" y="115252"/>
                  </a:lnTo>
                  <a:lnTo>
                    <a:pt x="180936" y="121335"/>
                  </a:lnTo>
                  <a:lnTo>
                    <a:pt x="239458" y="125006"/>
                  </a:lnTo>
                  <a:lnTo>
                    <a:pt x="300240" y="126225"/>
                  </a:lnTo>
                  <a:lnTo>
                    <a:pt x="361022" y="125018"/>
                  </a:lnTo>
                  <a:lnTo>
                    <a:pt x="419595" y="121361"/>
                  </a:lnTo>
                  <a:lnTo>
                    <a:pt x="473684" y="115277"/>
                  </a:lnTo>
                  <a:lnTo>
                    <a:pt x="521055" y="106756"/>
                  </a:lnTo>
                  <a:lnTo>
                    <a:pt x="559473" y="95796"/>
                  </a:lnTo>
                  <a:lnTo>
                    <a:pt x="597408" y="70053"/>
                  </a:lnTo>
                  <a:lnTo>
                    <a:pt x="597408" y="56248"/>
                  </a:lnTo>
                  <a:lnTo>
                    <a:pt x="597306" y="63106"/>
                  </a:lnTo>
                  <a:lnTo>
                    <a:pt x="595884" y="68821"/>
                  </a:lnTo>
                  <a:lnTo>
                    <a:pt x="595884" y="68059"/>
                  </a:lnTo>
                  <a:lnTo>
                    <a:pt x="594360" y="71107"/>
                  </a:lnTo>
                  <a:lnTo>
                    <a:pt x="591312" y="74155"/>
                  </a:lnTo>
                  <a:lnTo>
                    <a:pt x="592074" y="74155"/>
                  </a:lnTo>
                  <a:lnTo>
                    <a:pt x="588264" y="77203"/>
                  </a:lnTo>
                  <a:lnTo>
                    <a:pt x="588264" y="76441"/>
                  </a:lnTo>
                  <a:lnTo>
                    <a:pt x="584454" y="79489"/>
                  </a:lnTo>
                  <a:lnTo>
                    <a:pt x="579882" y="82537"/>
                  </a:lnTo>
                  <a:lnTo>
                    <a:pt x="574548" y="85585"/>
                  </a:lnTo>
                  <a:lnTo>
                    <a:pt x="574548" y="84823"/>
                  </a:lnTo>
                  <a:lnTo>
                    <a:pt x="568452" y="87871"/>
                  </a:lnTo>
                  <a:lnTo>
                    <a:pt x="569214" y="87871"/>
                  </a:lnTo>
                  <a:lnTo>
                    <a:pt x="562356" y="90919"/>
                  </a:lnTo>
                  <a:lnTo>
                    <a:pt x="562356" y="90157"/>
                  </a:lnTo>
                  <a:lnTo>
                    <a:pt x="555498" y="93205"/>
                  </a:lnTo>
                  <a:lnTo>
                    <a:pt x="547116" y="95491"/>
                  </a:lnTo>
                  <a:lnTo>
                    <a:pt x="547878" y="95491"/>
                  </a:lnTo>
                  <a:lnTo>
                    <a:pt x="539496" y="97777"/>
                  </a:lnTo>
                  <a:lnTo>
                    <a:pt x="487387" y="109042"/>
                  </a:lnTo>
                  <a:lnTo>
                    <a:pt x="433006" y="116420"/>
                  </a:lnTo>
                  <a:lnTo>
                    <a:pt x="377698" y="120611"/>
                  </a:lnTo>
                  <a:lnTo>
                    <a:pt x="322821" y="122301"/>
                  </a:lnTo>
                  <a:lnTo>
                    <a:pt x="269748" y="122161"/>
                  </a:lnTo>
                  <a:lnTo>
                    <a:pt x="240030" y="121399"/>
                  </a:lnTo>
                  <a:lnTo>
                    <a:pt x="240792" y="121399"/>
                  </a:lnTo>
                  <a:lnTo>
                    <a:pt x="226314" y="120637"/>
                  </a:lnTo>
                  <a:lnTo>
                    <a:pt x="180632" y="117525"/>
                  </a:lnTo>
                  <a:lnTo>
                    <a:pt x="135115" y="112458"/>
                  </a:lnTo>
                  <a:lnTo>
                    <a:pt x="90055" y="104622"/>
                  </a:lnTo>
                  <a:lnTo>
                    <a:pt x="45720" y="93205"/>
                  </a:lnTo>
                  <a:lnTo>
                    <a:pt x="38862" y="90157"/>
                  </a:lnTo>
                  <a:lnTo>
                    <a:pt x="38862" y="90919"/>
                  </a:lnTo>
                  <a:lnTo>
                    <a:pt x="32004" y="87871"/>
                  </a:lnTo>
                  <a:lnTo>
                    <a:pt x="25908" y="84823"/>
                  </a:lnTo>
                  <a:lnTo>
                    <a:pt x="26670" y="85585"/>
                  </a:lnTo>
                  <a:lnTo>
                    <a:pt x="21336" y="82537"/>
                  </a:lnTo>
                  <a:lnTo>
                    <a:pt x="12192" y="76441"/>
                  </a:lnTo>
                  <a:lnTo>
                    <a:pt x="12954" y="77203"/>
                  </a:lnTo>
                  <a:lnTo>
                    <a:pt x="9144" y="74155"/>
                  </a:lnTo>
                  <a:lnTo>
                    <a:pt x="6858" y="71107"/>
                  </a:lnTo>
                  <a:lnTo>
                    <a:pt x="5334" y="68059"/>
                  </a:lnTo>
                  <a:lnTo>
                    <a:pt x="5334" y="68821"/>
                  </a:lnTo>
                  <a:lnTo>
                    <a:pt x="3810" y="65773"/>
                  </a:lnTo>
                  <a:lnTo>
                    <a:pt x="4572" y="65773"/>
                  </a:lnTo>
                  <a:lnTo>
                    <a:pt x="3898" y="63106"/>
                  </a:lnTo>
                  <a:lnTo>
                    <a:pt x="4572" y="60439"/>
                  </a:lnTo>
                  <a:lnTo>
                    <a:pt x="3810" y="60439"/>
                  </a:lnTo>
                  <a:lnTo>
                    <a:pt x="6858" y="54343"/>
                  </a:lnTo>
                  <a:lnTo>
                    <a:pt x="6858" y="55105"/>
                  </a:lnTo>
                  <a:lnTo>
                    <a:pt x="9144" y="52057"/>
                  </a:lnTo>
                  <a:lnTo>
                    <a:pt x="12192" y="49618"/>
                  </a:lnTo>
                  <a:lnTo>
                    <a:pt x="12954" y="49009"/>
                  </a:lnTo>
                  <a:lnTo>
                    <a:pt x="12192" y="49009"/>
                  </a:lnTo>
                  <a:lnTo>
                    <a:pt x="16764" y="46723"/>
                  </a:lnTo>
                  <a:lnTo>
                    <a:pt x="21336" y="43675"/>
                  </a:lnTo>
                  <a:lnTo>
                    <a:pt x="25908" y="41071"/>
                  </a:lnTo>
                  <a:lnTo>
                    <a:pt x="26670" y="40627"/>
                  </a:lnTo>
                  <a:lnTo>
                    <a:pt x="25908" y="40627"/>
                  </a:lnTo>
                  <a:lnTo>
                    <a:pt x="32004" y="38341"/>
                  </a:lnTo>
                  <a:lnTo>
                    <a:pt x="78092" y="24193"/>
                  </a:lnTo>
                  <a:lnTo>
                    <a:pt x="127749" y="14795"/>
                  </a:lnTo>
                  <a:lnTo>
                    <a:pt x="178104" y="8978"/>
                  </a:lnTo>
                  <a:lnTo>
                    <a:pt x="226314" y="5575"/>
                  </a:lnTo>
                  <a:lnTo>
                    <a:pt x="240030" y="4864"/>
                  </a:lnTo>
                  <a:lnTo>
                    <a:pt x="240792" y="4813"/>
                  </a:lnTo>
                  <a:lnTo>
                    <a:pt x="240030" y="4813"/>
                  </a:lnTo>
                  <a:lnTo>
                    <a:pt x="269748" y="4051"/>
                  </a:lnTo>
                  <a:lnTo>
                    <a:pt x="323291" y="3937"/>
                  </a:lnTo>
                  <a:lnTo>
                    <a:pt x="377926" y="5626"/>
                  </a:lnTo>
                  <a:lnTo>
                    <a:pt x="433006" y="9804"/>
                  </a:lnTo>
                  <a:lnTo>
                    <a:pt x="487387" y="17183"/>
                  </a:lnTo>
                  <a:lnTo>
                    <a:pt x="539496" y="28435"/>
                  </a:lnTo>
                  <a:lnTo>
                    <a:pt x="547878" y="30721"/>
                  </a:lnTo>
                  <a:lnTo>
                    <a:pt x="547116" y="30721"/>
                  </a:lnTo>
                  <a:lnTo>
                    <a:pt x="547878" y="30937"/>
                  </a:lnTo>
                  <a:lnTo>
                    <a:pt x="555498" y="33007"/>
                  </a:lnTo>
                  <a:lnTo>
                    <a:pt x="562356" y="35293"/>
                  </a:lnTo>
                  <a:lnTo>
                    <a:pt x="569214" y="38341"/>
                  </a:lnTo>
                  <a:lnTo>
                    <a:pt x="568452" y="38341"/>
                  </a:lnTo>
                  <a:lnTo>
                    <a:pt x="569214" y="38633"/>
                  </a:lnTo>
                  <a:lnTo>
                    <a:pt x="574548" y="40627"/>
                  </a:lnTo>
                  <a:lnTo>
                    <a:pt x="579882" y="43675"/>
                  </a:lnTo>
                  <a:lnTo>
                    <a:pt x="584454" y="46723"/>
                  </a:lnTo>
                  <a:lnTo>
                    <a:pt x="588264" y="49009"/>
                  </a:lnTo>
                  <a:lnTo>
                    <a:pt x="592074" y="52057"/>
                  </a:lnTo>
                  <a:lnTo>
                    <a:pt x="591312" y="52057"/>
                  </a:lnTo>
                  <a:lnTo>
                    <a:pt x="592074" y="52819"/>
                  </a:lnTo>
                  <a:lnTo>
                    <a:pt x="594360" y="55105"/>
                  </a:lnTo>
                  <a:lnTo>
                    <a:pt x="594360" y="54343"/>
                  </a:lnTo>
                  <a:lnTo>
                    <a:pt x="595884" y="57391"/>
                  </a:lnTo>
                  <a:lnTo>
                    <a:pt x="597306" y="63106"/>
                  </a:lnTo>
                  <a:lnTo>
                    <a:pt x="597306" y="56134"/>
                  </a:lnTo>
                  <a:lnTo>
                    <a:pt x="559511" y="30492"/>
                  </a:lnTo>
                  <a:lnTo>
                    <a:pt x="521779" y="19570"/>
                  </a:lnTo>
                  <a:lnTo>
                    <a:pt x="475386" y="11074"/>
                  </a:lnTo>
                  <a:lnTo>
                    <a:pt x="422440" y="5003"/>
                  </a:lnTo>
                  <a:lnTo>
                    <a:pt x="365061" y="1308"/>
                  </a:lnTo>
                  <a:lnTo>
                    <a:pt x="305384" y="0"/>
                  </a:lnTo>
                  <a:lnTo>
                    <a:pt x="245529" y="1054"/>
                  </a:lnTo>
                  <a:lnTo>
                    <a:pt x="187617" y="4445"/>
                  </a:lnTo>
                  <a:lnTo>
                    <a:pt x="133769" y="10160"/>
                  </a:lnTo>
                  <a:lnTo>
                    <a:pt x="86106" y="18173"/>
                  </a:lnTo>
                  <a:lnTo>
                    <a:pt x="46761" y="28473"/>
                  </a:lnTo>
                  <a:lnTo>
                    <a:pt x="1524" y="55867"/>
                  </a:lnTo>
                  <a:lnTo>
                    <a:pt x="762" y="59677"/>
                  </a:lnTo>
                  <a:lnTo>
                    <a:pt x="0" y="62725"/>
                  </a:lnTo>
                  <a:lnTo>
                    <a:pt x="0" y="63487"/>
                  </a:lnTo>
                  <a:lnTo>
                    <a:pt x="0" y="308851"/>
                  </a:lnTo>
                  <a:lnTo>
                    <a:pt x="762" y="312661"/>
                  </a:lnTo>
                  <a:lnTo>
                    <a:pt x="1524" y="315709"/>
                  </a:lnTo>
                  <a:lnTo>
                    <a:pt x="3810" y="317868"/>
                  </a:lnTo>
                  <a:lnTo>
                    <a:pt x="12192" y="325742"/>
                  </a:lnTo>
                  <a:lnTo>
                    <a:pt x="17297" y="330555"/>
                  </a:lnTo>
                  <a:lnTo>
                    <a:pt x="25908" y="334314"/>
                  </a:lnTo>
                  <a:lnTo>
                    <a:pt x="46177" y="343166"/>
                  </a:lnTo>
                  <a:lnTo>
                    <a:pt x="85928" y="353517"/>
                  </a:lnTo>
                  <a:lnTo>
                    <a:pt x="134302" y="361569"/>
                  </a:lnTo>
                  <a:lnTo>
                    <a:pt x="189077" y="367296"/>
                  </a:lnTo>
                  <a:lnTo>
                    <a:pt x="248018" y="370674"/>
                  </a:lnTo>
                  <a:lnTo>
                    <a:pt x="308889" y="371652"/>
                  </a:lnTo>
                  <a:lnTo>
                    <a:pt x="369443" y="370217"/>
                  </a:lnTo>
                  <a:lnTo>
                    <a:pt x="427456" y="366318"/>
                  </a:lnTo>
                  <a:lnTo>
                    <a:pt x="480707" y="359930"/>
                  </a:lnTo>
                  <a:lnTo>
                    <a:pt x="526935" y="351028"/>
                  </a:lnTo>
                  <a:lnTo>
                    <a:pt x="563918" y="339559"/>
                  </a:lnTo>
                  <a:lnTo>
                    <a:pt x="597408" y="314248"/>
                  </a:lnTo>
                  <a:lnTo>
                    <a:pt x="601218" y="308851"/>
                  </a:lnTo>
                  <a:lnTo>
                    <a:pt x="601218" y="63487"/>
                  </a:lnTo>
                  <a:lnTo>
                    <a:pt x="601218" y="62725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645405" y="3536696"/>
            <a:ext cx="15684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10" dirty="0">
                <a:latin typeface="Arial MT"/>
                <a:cs typeface="Arial MT"/>
              </a:rPr>
              <a:t>B2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627120" y="2573712"/>
            <a:ext cx="600710" cy="372110"/>
            <a:chOff x="3627120" y="2573712"/>
            <a:chExt cx="600710" cy="372110"/>
          </a:xfrm>
        </p:grpSpPr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28644" y="2576322"/>
              <a:ext cx="597407" cy="367283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3627120" y="2573718"/>
              <a:ext cx="600710" cy="372110"/>
            </a:xfrm>
            <a:custGeom>
              <a:avLst/>
              <a:gdLst/>
              <a:ahLst/>
              <a:cxnLst/>
              <a:rect l="l" t="t" r="r" b="b"/>
              <a:pathLst>
                <a:path w="600710" h="372110">
                  <a:moveTo>
                    <a:pt x="600456" y="59753"/>
                  </a:moveTo>
                  <a:lnTo>
                    <a:pt x="596646" y="55600"/>
                  </a:lnTo>
                  <a:lnTo>
                    <a:pt x="596646" y="60515"/>
                  </a:lnTo>
                  <a:lnTo>
                    <a:pt x="596646" y="62801"/>
                  </a:lnTo>
                  <a:lnTo>
                    <a:pt x="596646" y="65849"/>
                  </a:lnTo>
                  <a:lnTo>
                    <a:pt x="596646" y="70942"/>
                  </a:lnTo>
                  <a:lnTo>
                    <a:pt x="596646" y="311213"/>
                  </a:lnTo>
                  <a:lnTo>
                    <a:pt x="595122" y="314261"/>
                  </a:lnTo>
                  <a:lnTo>
                    <a:pt x="595884" y="314261"/>
                  </a:lnTo>
                  <a:lnTo>
                    <a:pt x="591312" y="320357"/>
                  </a:lnTo>
                  <a:lnTo>
                    <a:pt x="591312" y="319595"/>
                  </a:lnTo>
                  <a:lnTo>
                    <a:pt x="588264" y="322643"/>
                  </a:lnTo>
                  <a:lnTo>
                    <a:pt x="552919" y="338696"/>
                  </a:lnTo>
                  <a:lnTo>
                    <a:pt x="509790" y="350697"/>
                  </a:lnTo>
                  <a:lnTo>
                    <a:pt x="461035" y="359130"/>
                  </a:lnTo>
                  <a:lnTo>
                    <a:pt x="408774" y="364490"/>
                  </a:lnTo>
                  <a:lnTo>
                    <a:pt x="355206" y="367271"/>
                  </a:lnTo>
                  <a:lnTo>
                    <a:pt x="302450" y="367944"/>
                  </a:lnTo>
                  <a:lnTo>
                    <a:pt x="252679" y="367017"/>
                  </a:lnTo>
                  <a:lnTo>
                    <a:pt x="208038" y="364959"/>
                  </a:lnTo>
                  <a:lnTo>
                    <a:pt x="170688" y="362267"/>
                  </a:lnTo>
                  <a:lnTo>
                    <a:pt x="157734" y="360743"/>
                  </a:lnTo>
                  <a:lnTo>
                    <a:pt x="158496" y="360743"/>
                  </a:lnTo>
                  <a:lnTo>
                    <a:pt x="157734" y="360654"/>
                  </a:lnTo>
                  <a:lnTo>
                    <a:pt x="117221" y="355561"/>
                  </a:lnTo>
                  <a:lnTo>
                    <a:pt x="89154" y="350075"/>
                  </a:lnTo>
                  <a:lnTo>
                    <a:pt x="79248" y="348551"/>
                  </a:lnTo>
                  <a:lnTo>
                    <a:pt x="80010" y="348551"/>
                  </a:lnTo>
                  <a:lnTo>
                    <a:pt x="70104" y="346265"/>
                  </a:lnTo>
                  <a:lnTo>
                    <a:pt x="55410" y="342112"/>
                  </a:lnTo>
                  <a:lnTo>
                    <a:pt x="39928" y="337007"/>
                  </a:lnTo>
                  <a:lnTo>
                    <a:pt x="25057" y="330644"/>
                  </a:lnTo>
                  <a:lnTo>
                    <a:pt x="12192" y="322643"/>
                  </a:lnTo>
                  <a:lnTo>
                    <a:pt x="9144" y="319595"/>
                  </a:lnTo>
                  <a:lnTo>
                    <a:pt x="9144" y="320357"/>
                  </a:lnTo>
                  <a:lnTo>
                    <a:pt x="4572" y="314261"/>
                  </a:lnTo>
                  <a:lnTo>
                    <a:pt x="5334" y="314261"/>
                  </a:lnTo>
                  <a:lnTo>
                    <a:pt x="3810" y="311213"/>
                  </a:lnTo>
                  <a:lnTo>
                    <a:pt x="3810" y="70954"/>
                  </a:lnTo>
                  <a:lnTo>
                    <a:pt x="13931" y="82461"/>
                  </a:lnTo>
                  <a:lnTo>
                    <a:pt x="41224" y="95859"/>
                  </a:lnTo>
                  <a:lnTo>
                    <a:pt x="79654" y="106832"/>
                  </a:lnTo>
                  <a:lnTo>
                    <a:pt x="127000" y="115366"/>
                  </a:lnTo>
                  <a:lnTo>
                    <a:pt x="181025" y="121450"/>
                  </a:lnTo>
                  <a:lnTo>
                    <a:pt x="239509" y="125107"/>
                  </a:lnTo>
                  <a:lnTo>
                    <a:pt x="300228" y="126326"/>
                  </a:lnTo>
                  <a:lnTo>
                    <a:pt x="360934" y="125107"/>
                  </a:lnTo>
                  <a:lnTo>
                    <a:pt x="419417" y="121450"/>
                  </a:lnTo>
                  <a:lnTo>
                    <a:pt x="473443" y="115366"/>
                  </a:lnTo>
                  <a:lnTo>
                    <a:pt x="520788" y="106832"/>
                  </a:lnTo>
                  <a:lnTo>
                    <a:pt x="559219" y="95859"/>
                  </a:lnTo>
                  <a:lnTo>
                    <a:pt x="596646" y="70942"/>
                  </a:lnTo>
                  <a:lnTo>
                    <a:pt x="596646" y="65849"/>
                  </a:lnTo>
                  <a:lnTo>
                    <a:pt x="595122" y="68897"/>
                  </a:lnTo>
                  <a:lnTo>
                    <a:pt x="595884" y="68135"/>
                  </a:lnTo>
                  <a:lnTo>
                    <a:pt x="593598" y="71183"/>
                  </a:lnTo>
                  <a:lnTo>
                    <a:pt x="579742" y="82804"/>
                  </a:lnTo>
                  <a:lnTo>
                    <a:pt x="559752" y="91605"/>
                  </a:lnTo>
                  <a:lnTo>
                    <a:pt x="538391" y="98018"/>
                  </a:lnTo>
                  <a:lnTo>
                    <a:pt x="510540" y="104711"/>
                  </a:lnTo>
                  <a:lnTo>
                    <a:pt x="511302" y="104711"/>
                  </a:lnTo>
                  <a:lnTo>
                    <a:pt x="453872" y="113893"/>
                  </a:lnTo>
                  <a:lnTo>
                    <a:pt x="406857" y="118719"/>
                  </a:lnTo>
                  <a:lnTo>
                    <a:pt x="359664" y="121615"/>
                  </a:lnTo>
                  <a:lnTo>
                    <a:pt x="312369" y="122732"/>
                  </a:lnTo>
                  <a:lnTo>
                    <a:pt x="265061" y="122224"/>
                  </a:lnTo>
                  <a:lnTo>
                    <a:pt x="217805" y="120243"/>
                  </a:lnTo>
                  <a:lnTo>
                    <a:pt x="170688" y="116903"/>
                  </a:lnTo>
                  <a:lnTo>
                    <a:pt x="157734" y="115379"/>
                  </a:lnTo>
                  <a:lnTo>
                    <a:pt x="158496" y="115379"/>
                  </a:lnTo>
                  <a:lnTo>
                    <a:pt x="131470" y="112102"/>
                  </a:lnTo>
                  <a:lnTo>
                    <a:pt x="117246" y="109931"/>
                  </a:lnTo>
                  <a:lnTo>
                    <a:pt x="103073" y="107442"/>
                  </a:lnTo>
                  <a:lnTo>
                    <a:pt x="89154" y="104711"/>
                  </a:lnTo>
                  <a:lnTo>
                    <a:pt x="79248" y="102425"/>
                  </a:lnTo>
                  <a:lnTo>
                    <a:pt x="80010" y="102425"/>
                  </a:lnTo>
                  <a:lnTo>
                    <a:pt x="70104" y="100139"/>
                  </a:lnTo>
                  <a:lnTo>
                    <a:pt x="19024" y="81813"/>
                  </a:lnTo>
                  <a:lnTo>
                    <a:pt x="4572" y="68135"/>
                  </a:lnTo>
                  <a:lnTo>
                    <a:pt x="5334" y="68897"/>
                  </a:lnTo>
                  <a:lnTo>
                    <a:pt x="3810" y="65849"/>
                  </a:lnTo>
                  <a:lnTo>
                    <a:pt x="3810" y="62801"/>
                  </a:lnTo>
                  <a:lnTo>
                    <a:pt x="3810" y="60515"/>
                  </a:lnTo>
                  <a:lnTo>
                    <a:pt x="4572" y="58991"/>
                  </a:lnTo>
                  <a:lnTo>
                    <a:pt x="5334" y="57467"/>
                  </a:lnTo>
                  <a:lnTo>
                    <a:pt x="4572" y="58229"/>
                  </a:lnTo>
                  <a:lnTo>
                    <a:pt x="6858" y="55181"/>
                  </a:lnTo>
                  <a:lnTo>
                    <a:pt x="54292" y="30505"/>
                  </a:lnTo>
                  <a:lnTo>
                    <a:pt x="79248" y="24117"/>
                  </a:lnTo>
                  <a:lnTo>
                    <a:pt x="80010" y="23939"/>
                  </a:lnTo>
                  <a:lnTo>
                    <a:pt x="79248" y="23939"/>
                  </a:lnTo>
                  <a:lnTo>
                    <a:pt x="89154" y="21653"/>
                  </a:lnTo>
                  <a:lnTo>
                    <a:pt x="131470" y="14274"/>
                  </a:lnTo>
                  <a:lnTo>
                    <a:pt x="157734" y="11087"/>
                  </a:lnTo>
                  <a:lnTo>
                    <a:pt x="158496" y="10985"/>
                  </a:lnTo>
                  <a:lnTo>
                    <a:pt x="217805" y="6134"/>
                  </a:lnTo>
                  <a:lnTo>
                    <a:pt x="265061" y="4152"/>
                  </a:lnTo>
                  <a:lnTo>
                    <a:pt x="312369" y="3644"/>
                  </a:lnTo>
                  <a:lnTo>
                    <a:pt x="359664" y="4762"/>
                  </a:lnTo>
                  <a:lnTo>
                    <a:pt x="406857" y="7658"/>
                  </a:lnTo>
                  <a:lnTo>
                    <a:pt x="453872" y="12484"/>
                  </a:lnTo>
                  <a:lnTo>
                    <a:pt x="500634" y="19367"/>
                  </a:lnTo>
                  <a:lnTo>
                    <a:pt x="511302" y="21653"/>
                  </a:lnTo>
                  <a:lnTo>
                    <a:pt x="510540" y="21653"/>
                  </a:lnTo>
                  <a:lnTo>
                    <a:pt x="511302" y="21831"/>
                  </a:lnTo>
                  <a:lnTo>
                    <a:pt x="559752" y="34759"/>
                  </a:lnTo>
                  <a:lnTo>
                    <a:pt x="593598" y="55181"/>
                  </a:lnTo>
                  <a:lnTo>
                    <a:pt x="595884" y="58229"/>
                  </a:lnTo>
                  <a:lnTo>
                    <a:pt x="595122" y="57467"/>
                  </a:lnTo>
                  <a:lnTo>
                    <a:pt x="595884" y="58991"/>
                  </a:lnTo>
                  <a:lnTo>
                    <a:pt x="596646" y="60515"/>
                  </a:lnTo>
                  <a:lnTo>
                    <a:pt x="596646" y="55600"/>
                  </a:lnTo>
                  <a:lnTo>
                    <a:pt x="558622" y="30454"/>
                  </a:lnTo>
                  <a:lnTo>
                    <a:pt x="520700" y="19519"/>
                  </a:lnTo>
                  <a:lnTo>
                    <a:pt x="474243" y="11010"/>
                  </a:lnTo>
                  <a:lnTo>
                    <a:pt x="421347" y="4927"/>
                  </a:lnTo>
                  <a:lnTo>
                    <a:pt x="364096" y="1257"/>
                  </a:lnTo>
                  <a:lnTo>
                    <a:pt x="309333" y="63"/>
                  </a:lnTo>
                  <a:lnTo>
                    <a:pt x="302450" y="0"/>
                  </a:lnTo>
                  <a:lnTo>
                    <a:pt x="244970" y="1028"/>
                  </a:lnTo>
                  <a:lnTo>
                    <a:pt x="187286" y="4445"/>
                  </a:lnTo>
                  <a:lnTo>
                    <a:pt x="133578" y="10185"/>
                  </a:lnTo>
                  <a:lnTo>
                    <a:pt x="86156" y="18211"/>
                  </a:lnTo>
                  <a:lnTo>
                    <a:pt x="46901" y="28536"/>
                  </a:lnTo>
                  <a:lnTo>
                    <a:pt x="1524" y="55943"/>
                  </a:lnTo>
                  <a:lnTo>
                    <a:pt x="0" y="59753"/>
                  </a:lnTo>
                  <a:lnTo>
                    <a:pt x="0" y="63563"/>
                  </a:lnTo>
                  <a:lnTo>
                    <a:pt x="0" y="66611"/>
                  </a:lnTo>
                  <a:lnTo>
                    <a:pt x="0" y="312737"/>
                  </a:lnTo>
                  <a:lnTo>
                    <a:pt x="1524" y="315785"/>
                  </a:lnTo>
                  <a:lnTo>
                    <a:pt x="3810" y="318033"/>
                  </a:lnTo>
                  <a:lnTo>
                    <a:pt x="4572" y="318782"/>
                  </a:lnTo>
                  <a:lnTo>
                    <a:pt x="16687" y="330682"/>
                  </a:lnTo>
                  <a:lnTo>
                    <a:pt x="45288" y="343331"/>
                  </a:lnTo>
                  <a:lnTo>
                    <a:pt x="79248" y="352171"/>
                  </a:lnTo>
                  <a:lnTo>
                    <a:pt x="85013" y="353682"/>
                  </a:lnTo>
                  <a:lnTo>
                    <a:pt x="133642" y="361721"/>
                  </a:lnTo>
                  <a:lnTo>
                    <a:pt x="188671" y="367423"/>
                  </a:lnTo>
                  <a:lnTo>
                    <a:pt x="248031" y="370751"/>
                  </a:lnTo>
                  <a:lnTo>
                    <a:pt x="302450" y="371589"/>
                  </a:lnTo>
                  <a:lnTo>
                    <a:pt x="312369" y="371614"/>
                  </a:lnTo>
                  <a:lnTo>
                    <a:pt x="370293" y="370217"/>
                  </a:lnTo>
                  <a:lnTo>
                    <a:pt x="428612" y="366280"/>
                  </a:lnTo>
                  <a:lnTo>
                    <a:pt x="482015" y="359867"/>
                  </a:lnTo>
                  <a:lnTo>
                    <a:pt x="528193" y="350964"/>
                  </a:lnTo>
                  <a:lnTo>
                    <a:pt x="564845" y="339521"/>
                  </a:lnTo>
                  <a:lnTo>
                    <a:pt x="595884" y="315988"/>
                  </a:lnTo>
                  <a:lnTo>
                    <a:pt x="596646" y="314807"/>
                  </a:lnTo>
                  <a:lnTo>
                    <a:pt x="600456" y="308927"/>
                  </a:lnTo>
                  <a:lnTo>
                    <a:pt x="600456" y="66611"/>
                  </a:lnTo>
                  <a:lnTo>
                    <a:pt x="600456" y="63563"/>
                  </a:lnTo>
                  <a:lnTo>
                    <a:pt x="600456" y="59753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875785" y="2709925"/>
            <a:ext cx="15684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10" dirty="0">
                <a:latin typeface="Arial MT"/>
                <a:cs typeface="Arial MT"/>
              </a:rPr>
              <a:t>A0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627120" y="2987193"/>
            <a:ext cx="600710" cy="372110"/>
            <a:chOff x="3627120" y="2987193"/>
            <a:chExt cx="600710" cy="372110"/>
          </a:xfrm>
        </p:grpSpPr>
        <p:pic>
          <p:nvPicPr>
            <p:cNvPr id="36" name="object 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28644" y="2989326"/>
              <a:ext cx="597407" cy="368046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3627120" y="2987205"/>
              <a:ext cx="600710" cy="372110"/>
            </a:xfrm>
            <a:custGeom>
              <a:avLst/>
              <a:gdLst/>
              <a:ahLst/>
              <a:cxnLst/>
              <a:rect l="l" t="t" r="r" b="b"/>
              <a:pathLst>
                <a:path w="600710" h="372110">
                  <a:moveTo>
                    <a:pt x="589610" y="321576"/>
                  </a:moveTo>
                  <a:lnTo>
                    <a:pt x="588264" y="322732"/>
                  </a:lnTo>
                  <a:lnTo>
                    <a:pt x="588264" y="322922"/>
                  </a:lnTo>
                  <a:lnTo>
                    <a:pt x="589610" y="321576"/>
                  </a:lnTo>
                  <a:close/>
                </a:path>
                <a:path w="600710" h="372110">
                  <a:moveTo>
                    <a:pt x="600456" y="59270"/>
                  </a:moveTo>
                  <a:lnTo>
                    <a:pt x="596646" y="55130"/>
                  </a:lnTo>
                  <a:lnTo>
                    <a:pt x="596646" y="60794"/>
                  </a:lnTo>
                  <a:lnTo>
                    <a:pt x="596646" y="63080"/>
                  </a:lnTo>
                  <a:lnTo>
                    <a:pt x="596646" y="65366"/>
                  </a:lnTo>
                  <a:lnTo>
                    <a:pt x="595122" y="68414"/>
                  </a:lnTo>
                  <a:lnTo>
                    <a:pt x="595884" y="68414"/>
                  </a:lnTo>
                  <a:lnTo>
                    <a:pt x="591312" y="74510"/>
                  </a:lnTo>
                  <a:lnTo>
                    <a:pt x="591312" y="73748"/>
                  </a:lnTo>
                  <a:lnTo>
                    <a:pt x="588264" y="76796"/>
                  </a:lnTo>
                  <a:lnTo>
                    <a:pt x="584454" y="79844"/>
                  </a:lnTo>
                  <a:lnTo>
                    <a:pt x="579882" y="82892"/>
                  </a:lnTo>
                  <a:lnTo>
                    <a:pt x="579882" y="82130"/>
                  </a:lnTo>
                  <a:lnTo>
                    <a:pt x="574548" y="85178"/>
                  </a:lnTo>
                  <a:lnTo>
                    <a:pt x="537756" y="98310"/>
                  </a:lnTo>
                  <a:lnTo>
                    <a:pt x="474027" y="110934"/>
                  </a:lnTo>
                  <a:lnTo>
                    <a:pt x="429768" y="116420"/>
                  </a:lnTo>
                  <a:lnTo>
                    <a:pt x="368642" y="120815"/>
                  </a:lnTo>
                  <a:lnTo>
                    <a:pt x="322846" y="122250"/>
                  </a:lnTo>
                  <a:lnTo>
                    <a:pt x="277596" y="122250"/>
                  </a:lnTo>
                  <a:lnTo>
                    <a:pt x="231813" y="120815"/>
                  </a:lnTo>
                  <a:lnTo>
                    <a:pt x="184404" y="117944"/>
                  </a:lnTo>
                  <a:lnTo>
                    <a:pt x="170688" y="116420"/>
                  </a:lnTo>
                  <a:lnTo>
                    <a:pt x="157734" y="114896"/>
                  </a:lnTo>
                  <a:lnTo>
                    <a:pt x="158496" y="114896"/>
                  </a:lnTo>
                  <a:lnTo>
                    <a:pt x="157734" y="114808"/>
                  </a:lnTo>
                  <a:lnTo>
                    <a:pt x="117221" y="109715"/>
                  </a:lnTo>
                  <a:lnTo>
                    <a:pt x="89154" y="104228"/>
                  </a:lnTo>
                  <a:lnTo>
                    <a:pt x="79248" y="102704"/>
                  </a:lnTo>
                  <a:lnTo>
                    <a:pt x="80010" y="102704"/>
                  </a:lnTo>
                  <a:lnTo>
                    <a:pt x="70104" y="100418"/>
                  </a:lnTo>
                  <a:lnTo>
                    <a:pt x="59436" y="97459"/>
                  </a:lnTo>
                  <a:lnTo>
                    <a:pt x="47574" y="93802"/>
                  </a:lnTo>
                  <a:lnTo>
                    <a:pt x="35928" y="89636"/>
                  </a:lnTo>
                  <a:lnTo>
                    <a:pt x="25908" y="85178"/>
                  </a:lnTo>
                  <a:lnTo>
                    <a:pt x="20574" y="82130"/>
                  </a:lnTo>
                  <a:lnTo>
                    <a:pt x="20574" y="82892"/>
                  </a:lnTo>
                  <a:lnTo>
                    <a:pt x="16002" y="79844"/>
                  </a:lnTo>
                  <a:lnTo>
                    <a:pt x="12192" y="76796"/>
                  </a:lnTo>
                  <a:lnTo>
                    <a:pt x="9144" y="73748"/>
                  </a:lnTo>
                  <a:lnTo>
                    <a:pt x="9144" y="74510"/>
                  </a:lnTo>
                  <a:lnTo>
                    <a:pt x="4572" y="68414"/>
                  </a:lnTo>
                  <a:lnTo>
                    <a:pt x="5334" y="68414"/>
                  </a:lnTo>
                  <a:lnTo>
                    <a:pt x="3810" y="65366"/>
                  </a:lnTo>
                  <a:lnTo>
                    <a:pt x="3810" y="63080"/>
                  </a:lnTo>
                  <a:lnTo>
                    <a:pt x="3810" y="60794"/>
                  </a:lnTo>
                  <a:lnTo>
                    <a:pt x="4572" y="59270"/>
                  </a:lnTo>
                  <a:lnTo>
                    <a:pt x="5334" y="57746"/>
                  </a:lnTo>
                  <a:lnTo>
                    <a:pt x="4572" y="57746"/>
                  </a:lnTo>
                  <a:lnTo>
                    <a:pt x="9144" y="51650"/>
                  </a:lnTo>
                  <a:lnTo>
                    <a:pt x="9144" y="52412"/>
                  </a:lnTo>
                  <a:lnTo>
                    <a:pt x="12192" y="49364"/>
                  </a:lnTo>
                  <a:lnTo>
                    <a:pt x="24168" y="41605"/>
                  </a:lnTo>
                  <a:lnTo>
                    <a:pt x="39789" y="35052"/>
                  </a:lnTo>
                  <a:lnTo>
                    <a:pt x="56311" y="29679"/>
                  </a:lnTo>
                  <a:lnTo>
                    <a:pt x="70104" y="25742"/>
                  </a:lnTo>
                  <a:lnTo>
                    <a:pt x="79248" y="23634"/>
                  </a:lnTo>
                  <a:lnTo>
                    <a:pt x="80010" y="23456"/>
                  </a:lnTo>
                  <a:lnTo>
                    <a:pt x="79248" y="23456"/>
                  </a:lnTo>
                  <a:lnTo>
                    <a:pt x="89154" y="21170"/>
                  </a:lnTo>
                  <a:lnTo>
                    <a:pt x="103327" y="18808"/>
                  </a:lnTo>
                  <a:lnTo>
                    <a:pt x="117208" y="16548"/>
                  </a:lnTo>
                  <a:lnTo>
                    <a:pt x="131152" y="14503"/>
                  </a:lnTo>
                  <a:lnTo>
                    <a:pt x="157734" y="11366"/>
                  </a:lnTo>
                  <a:lnTo>
                    <a:pt x="158496" y="11264"/>
                  </a:lnTo>
                  <a:lnTo>
                    <a:pt x="207784" y="6769"/>
                  </a:lnTo>
                  <a:lnTo>
                    <a:pt x="252310" y="4584"/>
                  </a:lnTo>
                  <a:lnTo>
                    <a:pt x="300228" y="3670"/>
                  </a:lnTo>
                  <a:lnTo>
                    <a:pt x="312381" y="3784"/>
                  </a:lnTo>
                  <a:lnTo>
                    <a:pt x="355015" y="4381"/>
                  </a:lnTo>
                  <a:lnTo>
                    <a:pt x="408762" y="7277"/>
                  </a:lnTo>
                  <a:lnTo>
                    <a:pt x="461162" y="12776"/>
                  </a:lnTo>
                  <a:lnTo>
                    <a:pt x="510019" y="21323"/>
                  </a:lnTo>
                  <a:lnTo>
                    <a:pt x="553123" y="33362"/>
                  </a:lnTo>
                  <a:lnTo>
                    <a:pt x="588264" y="49364"/>
                  </a:lnTo>
                  <a:lnTo>
                    <a:pt x="591312" y="52412"/>
                  </a:lnTo>
                  <a:lnTo>
                    <a:pt x="591312" y="51650"/>
                  </a:lnTo>
                  <a:lnTo>
                    <a:pt x="595884" y="57746"/>
                  </a:lnTo>
                  <a:lnTo>
                    <a:pt x="595122" y="57746"/>
                  </a:lnTo>
                  <a:lnTo>
                    <a:pt x="595884" y="59270"/>
                  </a:lnTo>
                  <a:lnTo>
                    <a:pt x="596646" y="60794"/>
                  </a:lnTo>
                  <a:lnTo>
                    <a:pt x="596646" y="55130"/>
                  </a:lnTo>
                  <a:lnTo>
                    <a:pt x="558634" y="30213"/>
                  </a:lnTo>
                  <a:lnTo>
                    <a:pt x="520598" y="19354"/>
                  </a:lnTo>
                  <a:lnTo>
                    <a:pt x="473964" y="10909"/>
                  </a:lnTo>
                  <a:lnTo>
                    <a:pt x="420852" y="4864"/>
                  </a:lnTo>
                  <a:lnTo>
                    <a:pt x="363385" y="1206"/>
                  </a:lnTo>
                  <a:lnTo>
                    <a:pt x="312381" y="114"/>
                  </a:lnTo>
                  <a:lnTo>
                    <a:pt x="300228" y="0"/>
                  </a:lnTo>
                  <a:lnTo>
                    <a:pt x="243878" y="1016"/>
                  </a:lnTo>
                  <a:lnTo>
                    <a:pt x="186080" y="4445"/>
                  </a:lnTo>
                  <a:lnTo>
                    <a:pt x="132410" y="10198"/>
                  </a:lnTo>
                  <a:lnTo>
                    <a:pt x="85001" y="18275"/>
                  </a:lnTo>
                  <a:lnTo>
                    <a:pt x="45974" y="28651"/>
                  </a:lnTo>
                  <a:lnTo>
                    <a:pt x="1524" y="56222"/>
                  </a:lnTo>
                  <a:lnTo>
                    <a:pt x="0" y="59270"/>
                  </a:lnTo>
                  <a:lnTo>
                    <a:pt x="0" y="63080"/>
                  </a:lnTo>
                  <a:lnTo>
                    <a:pt x="0" y="66890"/>
                  </a:lnTo>
                  <a:lnTo>
                    <a:pt x="0" y="312254"/>
                  </a:lnTo>
                  <a:lnTo>
                    <a:pt x="1524" y="316064"/>
                  </a:lnTo>
                  <a:lnTo>
                    <a:pt x="3810" y="319112"/>
                  </a:lnTo>
                  <a:lnTo>
                    <a:pt x="4572" y="319595"/>
                  </a:lnTo>
                  <a:lnTo>
                    <a:pt x="36360" y="339382"/>
                  </a:lnTo>
                  <a:lnTo>
                    <a:pt x="79248" y="351713"/>
                  </a:lnTo>
                  <a:lnTo>
                    <a:pt x="86766" y="353885"/>
                  </a:lnTo>
                  <a:lnTo>
                    <a:pt x="146685" y="363486"/>
                  </a:lnTo>
                  <a:lnTo>
                    <a:pt x="207784" y="369062"/>
                  </a:lnTo>
                  <a:lnTo>
                    <a:pt x="261747" y="371513"/>
                  </a:lnTo>
                  <a:lnTo>
                    <a:pt x="300228" y="371690"/>
                  </a:lnTo>
                  <a:lnTo>
                    <a:pt x="330708" y="371690"/>
                  </a:lnTo>
                  <a:lnTo>
                    <a:pt x="398729" y="368795"/>
                  </a:lnTo>
                  <a:lnTo>
                    <a:pt x="457060" y="362953"/>
                  </a:lnTo>
                  <a:lnTo>
                    <a:pt x="511302" y="353809"/>
                  </a:lnTo>
                  <a:lnTo>
                    <a:pt x="573100" y="335762"/>
                  </a:lnTo>
                  <a:lnTo>
                    <a:pt x="588264" y="322732"/>
                  </a:lnTo>
                  <a:lnTo>
                    <a:pt x="588264" y="322160"/>
                  </a:lnTo>
                  <a:lnTo>
                    <a:pt x="584454" y="325208"/>
                  </a:lnTo>
                  <a:lnTo>
                    <a:pt x="569645" y="333032"/>
                  </a:lnTo>
                  <a:lnTo>
                    <a:pt x="553453" y="339217"/>
                  </a:lnTo>
                  <a:lnTo>
                    <a:pt x="536752" y="344106"/>
                  </a:lnTo>
                  <a:lnTo>
                    <a:pt x="520242" y="348119"/>
                  </a:lnTo>
                  <a:lnTo>
                    <a:pt x="510540" y="350354"/>
                  </a:lnTo>
                  <a:lnTo>
                    <a:pt x="511302" y="350354"/>
                  </a:lnTo>
                  <a:lnTo>
                    <a:pt x="453859" y="359511"/>
                  </a:lnTo>
                  <a:lnTo>
                    <a:pt x="406844" y="364299"/>
                  </a:lnTo>
                  <a:lnTo>
                    <a:pt x="359664" y="367169"/>
                  </a:lnTo>
                  <a:lnTo>
                    <a:pt x="312381" y="368274"/>
                  </a:lnTo>
                  <a:lnTo>
                    <a:pt x="265074" y="367766"/>
                  </a:lnTo>
                  <a:lnTo>
                    <a:pt x="217817" y="365810"/>
                  </a:lnTo>
                  <a:lnTo>
                    <a:pt x="170688" y="362546"/>
                  </a:lnTo>
                  <a:lnTo>
                    <a:pt x="157734" y="361022"/>
                  </a:lnTo>
                  <a:lnTo>
                    <a:pt x="158496" y="361022"/>
                  </a:lnTo>
                  <a:lnTo>
                    <a:pt x="157734" y="360934"/>
                  </a:lnTo>
                  <a:lnTo>
                    <a:pt x="117182" y="355269"/>
                  </a:lnTo>
                  <a:lnTo>
                    <a:pt x="79248" y="348068"/>
                  </a:lnTo>
                  <a:lnTo>
                    <a:pt x="80010" y="348068"/>
                  </a:lnTo>
                  <a:lnTo>
                    <a:pt x="70104" y="345782"/>
                  </a:lnTo>
                  <a:lnTo>
                    <a:pt x="28524" y="332016"/>
                  </a:lnTo>
                  <a:lnTo>
                    <a:pt x="12192" y="322160"/>
                  </a:lnTo>
                  <a:lnTo>
                    <a:pt x="12192" y="322922"/>
                  </a:lnTo>
                  <a:lnTo>
                    <a:pt x="9144" y="319874"/>
                  </a:lnTo>
                  <a:lnTo>
                    <a:pt x="4572" y="313778"/>
                  </a:lnTo>
                  <a:lnTo>
                    <a:pt x="5334" y="314540"/>
                  </a:lnTo>
                  <a:lnTo>
                    <a:pt x="3810" y="311492"/>
                  </a:lnTo>
                  <a:lnTo>
                    <a:pt x="3810" y="71145"/>
                  </a:lnTo>
                  <a:lnTo>
                    <a:pt x="4572" y="71983"/>
                  </a:lnTo>
                  <a:lnTo>
                    <a:pt x="14109" y="82588"/>
                  </a:lnTo>
                  <a:lnTo>
                    <a:pt x="41503" y="95859"/>
                  </a:lnTo>
                  <a:lnTo>
                    <a:pt x="79248" y="106514"/>
                  </a:lnTo>
                  <a:lnTo>
                    <a:pt x="127279" y="115163"/>
                  </a:lnTo>
                  <a:lnTo>
                    <a:pt x="181241" y="121196"/>
                  </a:lnTo>
                  <a:lnTo>
                    <a:pt x="239623" y="124815"/>
                  </a:lnTo>
                  <a:lnTo>
                    <a:pt x="300228" y="126022"/>
                  </a:lnTo>
                  <a:lnTo>
                    <a:pt x="360819" y="124815"/>
                  </a:lnTo>
                  <a:lnTo>
                    <a:pt x="419201" y="121196"/>
                  </a:lnTo>
                  <a:lnTo>
                    <a:pt x="473163" y="115163"/>
                  </a:lnTo>
                  <a:lnTo>
                    <a:pt x="520484" y="106718"/>
                  </a:lnTo>
                  <a:lnTo>
                    <a:pt x="558939" y="95859"/>
                  </a:lnTo>
                  <a:lnTo>
                    <a:pt x="595884" y="71983"/>
                  </a:lnTo>
                  <a:lnTo>
                    <a:pt x="596646" y="71145"/>
                  </a:lnTo>
                  <a:lnTo>
                    <a:pt x="596646" y="311492"/>
                  </a:lnTo>
                  <a:lnTo>
                    <a:pt x="595122" y="314540"/>
                  </a:lnTo>
                  <a:lnTo>
                    <a:pt x="595884" y="313778"/>
                  </a:lnTo>
                  <a:lnTo>
                    <a:pt x="591312" y="319874"/>
                  </a:lnTo>
                  <a:lnTo>
                    <a:pt x="589610" y="321576"/>
                  </a:lnTo>
                  <a:lnTo>
                    <a:pt x="595884" y="316191"/>
                  </a:lnTo>
                  <a:lnTo>
                    <a:pt x="596646" y="315531"/>
                  </a:lnTo>
                  <a:lnTo>
                    <a:pt x="600456" y="312254"/>
                  </a:lnTo>
                  <a:lnTo>
                    <a:pt x="600456" y="66890"/>
                  </a:lnTo>
                  <a:lnTo>
                    <a:pt x="600456" y="63080"/>
                  </a:lnTo>
                  <a:lnTo>
                    <a:pt x="600456" y="59270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934459" y="3123691"/>
            <a:ext cx="15684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10" dirty="0">
                <a:latin typeface="Arial MT"/>
                <a:cs typeface="Arial MT"/>
              </a:rPr>
              <a:t>A1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3627120" y="3400522"/>
            <a:ext cx="600710" cy="372745"/>
            <a:chOff x="3627120" y="3400522"/>
            <a:chExt cx="600710" cy="372745"/>
          </a:xfrm>
        </p:grpSpPr>
        <p:pic>
          <p:nvPicPr>
            <p:cNvPr id="40" name="object 4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28644" y="3403091"/>
              <a:ext cx="597407" cy="36728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3627120" y="3400526"/>
              <a:ext cx="600710" cy="372745"/>
            </a:xfrm>
            <a:custGeom>
              <a:avLst/>
              <a:gdLst/>
              <a:ahLst/>
              <a:cxnLst/>
              <a:rect l="l" t="t" r="r" b="b"/>
              <a:pathLst>
                <a:path w="600710" h="372745">
                  <a:moveTo>
                    <a:pt x="600456" y="59715"/>
                  </a:moveTo>
                  <a:lnTo>
                    <a:pt x="596646" y="55562"/>
                  </a:lnTo>
                  <a:lnTo>
                    <a:pt x="596646" y="60477"/>
                  </a:lnTo>
                  <a:lnTo>
                    <a:pt x="596646" y="62763"/>
                  </a:lnTo>
                  <a:lnTo>
                    <a:pt x="596646" y="65811"/>
                  </a:lnTo>
                  <a:lnTo>
                    <a:pt x="596646" y="70878"/>
                  </a:lnTo>
                  <a:lnTo>
                    <a:pt x="596646" y="311175"/>
                  </a:lnTo>
                  <a:lnTo>
                    <a:pt x="595122" y="314223"/>
                  </a:lnTo>
                  <a:lnTo>
                    <a:pt x="595884" y="314223"/>
                  </a:lnTo>
                  <a:lnTo>
                    <a:pt x="593598" y="317271"/>
                  </a:lnTo>
                  <a:lnTo>
                    <a:pt x="593598" y="316509"/>
                  </a:lnTo>
                  <a:lnTo>
                    <a:pt x="591312" y="319557"/>
                  </a:lnTo>
                  <a:lnTo>
                    <a:pt x="584085" y="325640"/>
                  </a:lnTo>
                  <a:lnTo>
                    <a:pt x="574230" y="331050"/>
                  </a:lnTo>
                  <a:lnTo>
                    <a:pt x="563765" y="335470"/>
                  </a:lnTo>
                  <a:lnTo>
                    <a:pt x="554736" y="338607"/>
                  </a:lnTo>
                  <a:lnTo>
                    <a:pt x="547116" y="341655"/>
                  </a:lnTo>
                  <a:lnTo>
                    <a:pt x="547116" y="340893"/>
                  </a:lnTo>
                  <a:lnTo>
                    <a:pt x="538734" y="343941"/>
                  </a:lnTo>
                  <a:lnTo>
                    <a:pt x="488670" y="354291"/>
                  </a:lnTo>
                  <a:lnTo>
                    <a:pt x="436257" y="361505"/>
                  </a:lnTo>
                  <a:lnTo>
                    <a:pt x="382409" y="365937"/>
                  </a:lnTo>
                  <a:lnTo>
                    <a:pt x="328028" y="367906"/>
                  </a:lnTo>
                  <a:lnTo>
                    <a:pt x="274002" y="367715"/>
                  </a:lnTo>
                  <a:lnTo>
                    <a:pt x="221259" y="365721"/>
                  </a:lnTo>
                  <a:lnTo>
                    <a:pt x="170688" y="362229"/>
                  </a:lnTo>
                  <a:lnTo>
                    <a:pt x="157734" y="360705"/>
                  </a:lnTo>
                  <a:lnTo>
                    <a:pt x="158496" y="360705"/>
                  </a:lnTo>
                  <a:lnTo>
                    <a:pt x="157734" y="360616"/>
                  </a:lnTo>
                  <a:lnTo>
                    <a:pt x="117221" y="355523"/>
                  </a:lnTo>
                  <a:lnTo>
                    <a:pt x="89154" y="350037"/>
                  </a:lnTo>
                  <a:lnTo>
                    <a:pt x="79248" y="348513"/>
                  </a:lnTo>
                  <a:lnTo>
                    <a:pt x="80010" y="348513"/>
                  </a:lnTo>
                  <a:lnTo>
                    <a:pt x="70104" y="346227"/>
                  </a:lnTo>
                  <a:lnTo>
                    <a:pt x="61722" y="343941"/>
                  </a:lnTo>
                  <a:lnTo>
                    <a:pt x="53340" y="340893"/>
                  </a:lnTo>
                  <a:lnTo>
                    <a:pt x="53340" y="341655"/>
                  </a:lnTo>
                  <a:lnTo>
                    <a:pt x="45720" y="338607"/>
                  </a:lnTo>
                  <a:lnTo>
                    <a:pt x="9144" y="319557"/>
                  </a:lnTo>
                  <a:lnTo>
                    <a:pt x="6858" y="316509"/>
                  </a:lnTo>
                  <a:lnTo>
                    <a:pt x="6858" y="317271"/>
                  </a:lnTo>
                  <a:lnTo>
                    <a:pt x="4572" y="314223"/>
                  </a:lnTo>
                  <a:lnTo>
                    <a:pt x="5334" y="314223"/>
                  </a:lnTo>
                  <a:lnTo>
                    <a:pt x="3810" y="311175"/>
                  </a:lnTo>
                  <a:lnTo>
                    <a:pt x="3810" y="70878"/>
                  </a:lnTo>
                  <a:lnTo>
                    <a:pt x="14033" y="82423"/>
                  </a:lnTo>
                  <a:lnTo>
                    <a:pt x="41402" y="95834"/>
                  </a:lnTo>
                  <a:lnTo>
                    <a:pt x="79844" y="106807"/>
                  </a:lnTo>
                  <a:lnTo>
                    <a:pt x="127177" y="115341"/>
                  </a:lnTo>
                  <a:lnTo>
                    <a:pt x="181165" y="121437"/>
                  </a:lnTo>
                  <a:lnTo>
                    <a:pt x="239585" y="125095"/>
                  </a:lnTo>
                  <a:lnTo>
                    <a:pt x="300228" y="126314"/>
                  </a:lnTo>
                  <a:lnTo>
                    <a:pt x="360857" y="125095"/>
                  </a:lnTo>
                  <a:lnTo>
                    <a:pt x="419277" y="121437"/>
                  </a:lnTo>
                  <a:lnTo>
                    <a:pt x="473265" y="115341"/>
                  </a:lnTo>
                  <a:lnTo>
                    <a:pt x="520598" y="106807"/>
                  </a:lnTo>
                  <a:lnTo>
                    <a:pt x="559041" y="95834"/>
                  </a:lnTo>
                  <a:lnTo>
                    <a:pt x="596646" y="70878"/>
                  </a:lnTo>
                  <a:lnTo>
                    <a:pt x="596646" y="65811"/>
                  </a:lnTo>
                  <a:lnTo>
                    <a:pt x="595122" y="68859"/>
                  </a:lnTo>
                  <a:lnTo>
                    <a:pt x="595884" y="68097"/>
                  </a:lnTo>
                  <a:lnTo>
                    <a:pt x="591312" y="74193"/>
                  </a:lnTo>
                  <a:lnTo>
                    <a:pt x="588264" y="77241"/>
                  </a:lnTo>
                  <a:lnTo>
                    <a:pt x="588264" y="76479"/>
                  </a:lnTo>
                  <a:lnTo>
                    <a:pt x="584454" y="79527"/>
                  </a:lnTo>
                  <a:lnTo>
                    <a:pt x="579882" y="82575"/>
                  </a:lnTo>
                  <a:lnTo>
                    <a:pt x="574548" y="85623"/>
                  </a:lnTo>
                  <a:lnTo>
                    <a:pt x="574548" y="84861"/>
                  </a:lnTo>
                  <a:lnTo>
                    <a:pt x="562356" y="90957"/>
                  </a:lnTo>
                  <a:lnTo>
                    <a:pt x="562356" y="90195"/>
                  </a:lnTo>
                  <a:lnTo>
                    <a:pt x="554736" y="93243"/>
                  </a:lnTo>
                  <a:lnTo>
                    <a:pt x="547116" y="95529"/>
                  </a:lnTo>
                  <a:lnTo>
                    <a:pt x="530352" y="100101"/>
                  </a:lnTo>
                  <a:lnTo>
                    <a:pt x="510540" y="104673"/>
                  </a:lnTo>
                  <a:lnTo>
                    <a:pt x="511302" y="104673"/>
                  </a:lnTo>
                  <a:lnTo>
                    <a:pt x="453872" y="113855"/>
                  </a:lnTo>
                  <a:lnTo>
                    <a:pt x="406857" y="118681"/>
                  </a:lnTo>
                  <a:lnTo>
                    <a:pt x="359664" y="121577"/>
                  </a:lnTo>
                  <a:lnTo>
                    <a:pt x="312369" y="122694"/>
                  </a:lnTo>
                  <a:lnTo>
                    <a:pt x="265061" y="122186"/>
                  </a:lnTo>
                  <a:lnTo>
                    <a:pt x="217805" y="120205"/>
                  </a:lnTo>
                  <a:lnTo>
                    <a:pt x="170688" y="116865"/>
                  </a:lnTo>
                  <a:lnTo>
                    <a:pt x="157734" y="115341"/>
                  </a:lnTo>
                  <a:lnTo>
                    <a:pt x="158496" y="115341"/>
                  </a:lnTo>
                  <a:lnTo>
                    <a:pt x="131470" y="112064"/>
                  </a:lnTo>
                  <a:lnTo>
                    <a:pt x="117246" y="109893"/>
                  </a:lnTo>
                  <a:lnTo>
                    <a:pt x="103073" y="107403"/>
                  </a:lnTo>
                  <a:lnTo>
                    <a:pt x="89154" y="104673"/>
                  </a:lnTo>
                  <a:lnTo>
                    <a:pt x="79248" y="102387"/>
                  </a:lnTo>
                  <a:lnTo>
                    <a:pt x="80010" y="102387"/>
                  </a:lnTo>
                  <a:lnTo>
                    <a:pt x="70104" y="100101"/>
                  </a:lnTo>
                  <a:lnTo>
                    <a:pt x="45720" y="93243"/>
                  </a:lnTo>
                  <a:lnTo>
                    <a:pt x="38100" y="90195"/>
                  </a:lnTo>
                  <a:lnTo>
                    <a:pt x="38100" y="90957"/>
                  </a:lnTo>
                  <a:lnTo>
                    <a:pt x="25908" y="84861"/>
                  </a:lnTo>
                  <a:lnTo>
                    <a:pt x="25908" y="85623"/>
                  </a:lnTo>
                  <a:lnTo>
                    <a:pt x="20574" y="82575"/>
                  </a:lnTo>
                  <a:lnTo>
                    <a:pt x="16002" y="79527"/>
                  </a:lnTo>
                  <a:lnTo>
                    <a:pt x="12192" y="76479"/>
                  </a:lnTo>
                  <a:lnTo>
                    <a:pt x="12192" y="77241"/>
                  </a:lnTo>
                  <a:lnTo>
                    <a:pt x="9144" y="74193"/>
                  </a:lnTo>
                  <a:lnTo>
                    <a:pt x="4572" y="68097"/>
                  </a:lnTo>
                  <a:lnTo>
                    <a:pt x="5334" y="68859"/>
                  </a:lnTo>
                  <a:lnTo>
                    <a:pt x="3810" y="65811"/>
                  </a:lnTo>
                  <a:lnTo>
                    <a:pt x="3810" y="62763"/>
                  </a:lnTo>
                  <a:lnTo>
                    <a:pt x="3810" y="60477"/>
                  </a:lnTo>
                  <a:lnTo>
                    <a:pt x="4572" y="58953"/>
                  </a:lnTo>
                  <a:lnTo>
                    <a:pt x="5334" y="57429"/>
                  </a:lnTo>
                  <a:lnTo>
                    <a:pt x="4572" y="57429"/>
                  </a:lnTo>
                  <a:lnTo>
                    <a:pt x="6858" y="54381"/>
                  </a:lnTo>
                  <a:lnTo>
                    <a:pt x="6858" y="55143"/>
                  </a:lnTo>
                  <a:lnTo>
                    <a:pt x="9144" y="52095"/>
                  </a:lnTo>
                  <a:lnTo>
                    <a:pt x="22364" y="42659"/>
                  </a:lnTo>
                  <a:lnTo>
                    <a:pt x="37947" y="35687"/>
                  </a:lnTo>
                  <a:lnTo>
                    <a:pt x="54368" y="30454"/>
                  </a:lnTo>
                  <a:lnTo>
                    <a:pt x="70104" y="26187"/>
                  </a:lnTo>
                  <a:lnTo>
                    <a:pt x="79248" y="24079"/>
                  </a:lnTo>
                  <a:lnTo>
                    <a:pt x="80010" y="23901"/>
                  </a:lnTo>
                  <a:lnTo>
                    <a:pt x="79248" y="23901"/>
                  </a:lnTo>
                  <a:lnTo>
                    <a:pt x="89154" y="21615"/>
                  </a:lnTo>
                  <a:lnTo>
                    <a:pt x="131470" y="14236"/>
                  </a:lnTo>
                  <a:lnTo>
                    <a:pt x="157734" y="11049"/>
                  </a:lnTo>
                  <a:lnTo>
                    <a:pt x="158496" y="10947"/>
                  </a:lnTo>
                  <a:lnTo>
                    <a:pt x="217805" y="6096"/>
                  </a:lnTo>
                  <a:lnTo>
                    <a:pt x="265061" y="4114"/>
                  </a:lnTo>
                  <a:lnTo>
                    <a:pt x="312369" y="3606"/>
                  </a:lnTo>
                  <a:lnTo>
                    <a:pt x="359664" y="4724"/>
                  </a:lnTo>
                  <a:lnTo>
                    <a:pt x="406857" y="7620"/>
                  </a:lnTo>
                  <a:lnTo>
                    <a:pt x="453872" y="12446"/>
                  </a:lnTo>
                  <a:lnTo>
                    <a:pt x="500634" y="19329"/>
                  </a:lnTo>
                  <a:lnTo>
                    <a:pt x="511302" y="21615"/>
                  </a:lnTo>
                  <a:lnTo>
                    <a:pt x="510540" y="21615"/>
                  </a:lnTo>
                  <a:lnTo>
                    <a:pt x="511302" y="21793"/>
                  </a:lnTo>
                  <a:lnTo>
                    <a:pt x="557809" y="34023"/>
                  </a:lnTo>
                  <a:lnTo>
                    <a:pt x="593598" y="55143"/>
                  </a:lnTo>
                  <a:lnTo>
                    <a:pt x="593598" y="54381"/>
                  </a:lnTo>
                  <a:lnTo>
                    <a:pt x="595884" y="57429"/>
                  </a:lnTo>
                  <a:lnTo>
                    <a:pt x="595122" y="57429"/>
                  </a:lnTo>
                  <a:lnTo>
                    <a:pt x="595884" y="58953"/>
                  </a:lnTo>
                  <a:lnTo>
                    <a:pt x="596646" y="60477"/>
                  </a:lnTo>
                  <a:lnTo>
                    <a:pt x="596646" y="55562"/>
                  </a:lnTo>
                  <a:lnTo>
                    <a:pt x="558622" y="30416"/>
                  </a:lnTo>
                  <a:lnTo>
                    <a:pt x="520700" y="19481"/>
                  </a:lnTo>
                  <a:lnTo>
                    <a:pt x="474243" y="10972"/>
                  </a:lnTo>
                  <a:lnTo>
                    <a:pt x="421347" y="4889"/>
                  </a:lnTo>
                  <a:lnTo>
                    <a:pt x="364096" y="1219"/>
                  </a:lnTo>
                  <a:lnTo>
                    <a:pt x="312369" y="88"/>
                  </a:lnTo>
                  <a:lnTo>
                    <a:pt x="300228" y="0"/>
                  </a:lnTo>
                  <a:lnTo>
                    <a:pt x="244970" y="990"/>
                  </a:lnTo>
                  <a:lnTo>
                    <a:pt x="187286" y="4406"/>
                  </a:lnTo>
                  <a:lnTo>
                    <a:pt x="133642" y="10134"/>
                  </a:lnTo>
                  <a:lnTo>
                    <a:pt x="86156" y="18173"/>
                  </a:lnTo>
                  <a:lnTo>
                    <a:pt x="46901" y="28498"/>
                  </a:lnTo>
                  <a:lnTo>
                    <a:pt x="1524" y="55905"/>
                  </a:lnTo>
                  <a:lnTo>
                    <a:pt x="0" y="59715"/>
                  </a:lnTo>
                  <a:lnTo>
                    <a:pt x="0" y="63525"/>
                  </a:lnTo>
                  <a:lnTo>
                    <a:pt x="0" y="66573"/>
                  </a:lnTo>
                  <a:lnTo>
                    <a:pt x="0" y="312699"/>
                  </a:lnTo>
                  <a:lnTo>
                    <a:pt x="1524" y="315747"/>
                  </a:lnTo>
                  <a:lnTo>
                    <a:pt x="3810" y="319557"/>
                  </a:lnTo>
                  <a:lnTo>
                    <a:pt x="4572" y="320027"/>
                  </a:lnTo>
                  <a:lnTo>
                    <a:pt x="37617" y="339890"/>
                  </a:lnTo>
                  <a:lnTo>
                    <a:pt x="79248" y="351701"/>
                  </a:lnTo>
                  <a:lnTo>
                    <a:pt x="87820" y="354139"/>
                  </a:lnTo>
                  <a:lnTo>
                    <a:pt x="146799" y="363397"/>
                  </a:lnTo>
                  <a:lnTo>
                    <a:pt x="206933" y="368757"/>
                  </a:lnTo>
                  <a:lnTo>
                    <a:pt x="260604" y="371309"/>
                  </a:lnTo>
                  <a:lnTo>
                    <a:pt x="300228" y="372135"/>
                  </a:lnTo>
                  <a:lnTo>
                    <a:pt x="360426" y="370611"/>
                  </a:lnTo>
                  <a:lnTo>
                    <a:pt x="398627" y="368668"/>
                  </a:lnTo>
                  <a:lnTo>
                    <a:pt x="456857" y="362902"/>
                  </a:lnTo>
                  <a:lnTo>
                    <a:pt x="519988" y="352336"/>
                  </a:lnTo>
                  <a:lnTo>
                    <a:pt x="572897" y="335940"/>
                  </a:lnTo>
                  <a:lnTo>
                    <a:pt x="596646" y="315912"/>
                  </a:lnTo>
                  <a:lnTo>
                    <a:pt x="600456" y="312699"/>
                  </a:lnTo>
                  <a:lnTo>
                    <a:pt x="600456" y="66573"/>
                  </a:lnTo>
                  <a:lnTo>
                    <a:pt x="600456" y="63525"/>
                  </a:lnTo>
                  <a:lnTo>
                    <a:pt x="600456" y="59715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3763009" y="3536696"/>
            <a:ext cx="38798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5" dirty="0">
                <a:latin typeface="Arial MT"/>
                <a:cs typeface="Arial MT"/>
              </a:rPr>
              <a:t>2</a:t>
            </a:r>
            <a:r>
              <a:rPr sz="850" spc="-15" dirty="0">
                <a:latin typeface="Arial MT"/>
                <a:cs typeface="Arial MT"/>
              </a:rPr>
              <a:t> </a:t>
            </a:r>
            <a:r>
              <a:rPr sz="850" spc="-10" dirty="0">
                <a:latin typeface="Arial MT"/>
                <a:cs typeface="Arial MT"/>
              </a:rPr>
              <a:t>Pa</a:t>
            </a:r>
            <a:r>
              <a:rPr sz="850" spc="-5" dirty="0">
                <a:latin typeface="Arial MT"/>
                <a:cs typeface="Arial MT"/>
              </a:rPr>
              <a:t>r</a:t>
            </a:r>
            <a:r>
              <a:rPr sz="850" spc="-10" dirty="0">
                <a:latin typeface="Arial MT"/>
                <a:cs typeface="Arial MT"/>
              </a:rPr>
              <a:t>it</a:t>
            </a:r>
            <a:r>
              <a:rPr sz="850" spc="-5" dirty="0">
                <a:latin typeface="Arial MT"/>
                <a:cs typeface="Arial MT"/>
              </a:rPr>
              <a:t>y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103623" y="3871214"/>
            <a:ext cx="94551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Arial MT"/>
                <a:cs typeface="Arial MT"/>
              </a:rPr>
              <a:t>RAID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5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Layer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654547" y="2217677"/>
            <a:ext cx="141287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Arial MT"/>
                <a:cs typeface="Arial MT"/>
              </a:rPr>
              <a:t>Blocks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B,D,F,H,J,etc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1652016" y="2434589"/>
            <a:ext cx="3703320" cy="546100"/>
            <a:chOff x="1652016" y="2434589"/>
            <a:chExt cx="3703320" cy="546100"/>
          </a:xfrm>
        </p:grpSpPr>
        <p:sp>
          <p:nvSpPr>
            <p:cNvPr id="46" name="object 46"/>
            <p:cNvSpPr/>
            <p:nvPr/>
          </p:nvSpPr>
          <p:spPr>
            <a:xfrm>
              <a:off x="3924300" y="2434589"/>
              <a:ext cx="1431290" cy="140970"/>
            </a:xfrm>
            <a:custGeom>
              <a:avLst/>
              <a:gdLst/>
              <a:ahLst/>
              <a:cxnLst/>
              <a:rect l="l" t="t" r="r" b="b"/>
              <a:pathLst>
                <a:path w="1431289" h="140969">
                  <a:moveTo>
                    <a:pt x="1431036" y="140207"/>
                  </a:moveTo>
                  <a:lnTo>
                    <a:pt x="1431036" y="0"/>
                  </a:lnTo>
                  <a:lnTo>
                    <a:pt x="0" y="0"/>
                  </a:lnTo>
                  <a:lnTo>
                    <a:pt x="0" y="140969"/>
                  </a:lnTo>
                  <a:lnTo>
                    <a:pt x="3810" y="140969"/>
                  </a:lnTo>
                  <a:lnTo>
                    <a:pt x="3809" y="7619"/>
                  </a:lnTo>
                  <a:lnTo>
                    <a:pt x="7619" y="3809"/>
                  </a:lnTo>
                  <a:lnTo>
                    <a:pt x="7619" y="7619"/>
                  </a:lnTo>
                  <a:lnTo>
                    <a:pt x="1423416" y="7619"/>
                  </a:lnTo>
                  <a:lnTo>
                    <a:pt x="1423416" y="3809"/>
                  </a:lnTo>
                  <a:lnTo>
                    <a:pt x="1427226" y="7619"/>
                  </a:lnTo>
                  <a:lnTo>
                    <a:pt x="1427226" y="140207"/>
                  </a:lnTo>
                  <a:lnTo>
                    <a:pt x="1431036" y="140207"/>
                  </a:lnTo>
                  <a:close/>
                </a:path>
                <a:path w="1431289" h="140969">
                  <a:moveTo>
                    <a:pt x="7619" y="7619"/>
                  </a:moveTo>
                  <a:lnTo>
                    <a:pt x="7619" y="3809"/>
                  </a:lnTo>
                  <a:lnTo>
                    <a:pt x="3809" y="7619"/>
                  </a:lnTo>
                  <a:lnTo>
                    <a:pt x="7619" y="7619"/>
                  </a:lnTo>
                  <a:close/>
                </a:path>
                <a:path w="1431289" h="140969">
                  <a:moveTo>
                    <a:pt x="7619" y="140969"/>
                  </a:moveTo>
                  <a:lnTo>
                    <a:pt x="7619" y="7619"/>
                  </a:lnTo>
                  <a:lnTo>
                    <a:pt x="3809" y="7619"/>
                  </a:lnTo>
                  <a:lnTo>
                    <a:pt x="3810" y="140969"/>
                  </a:lnTo>
                  <a:lnTo>
                    <a:pt x="7619" y="140969"/>
                  </a:lnTo>
                  <a:close/>
                </a:path>
                <a:path w="1431289" h="140969">
                  <a:moveTo>
                    <a:pt x="1427226" y="7619"/>
                  </a:moveTo>
                  <a:lnTo>
                    <a:pt x="1423416" y="3809"/>
                  </a:lnTo>
                  <a:lnTo>
                    <a:pt x="1423416" y="7619"/>
                  </a:lnTo>
                  <a:lnTo>
                    <a:pt x="1427226" y="7619"/>
                  </a:lnTo>
                  <a:close/>
                </a:path>
                <a:path w="1431289" h="140969">
                  <a:moveTo>
                    <a:pt x="1427226" y="140207"/>
                  </a:moveTo>
                  <a:lnTo>
                    <a:pt x="1427226" y="7619"/>
                  </a:lnTo>
                  <a:lnTo>
                    <a:pt x="1423416" y="7619"/>
                  </a:lnTo>
                  <a:lnTo>
                    <a:pt x="1423416" y="140207"/>
                  </a:lnTo>
                  <a:lnTo>
                    <a:pt x="1427226" y="140207"/>
                  </a:lnTo>
                  <a:close/>
                </a:path>
              </a:pathLst>
            </a:custGeom>
            <a:solidFill>
              <a:srgbClr val="7788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53540" y="2610611"/>
              <a:ext cx="597408" cy="368045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1652016" y="2608097"/>
              <a:ext cx="600710" cy="372110"/>
            </a:xfrm>
            <a:custGeom>
              <a:avLst/>
              <a:gdLst/>
              <a:ahLst/>
              <a:cxnLst/>
              <a:rect l="l" t="t" r="r" b="b"/>
              <a:pathLst>
                <a:path w="600710" h="372110">
                  <a:moveTo>
                    <a:pt x="600456" y="59664"/>
                  </a:moveTo>
                  <a:lnTo>
                    <a:pt x="596646" y="55499"/>
                  </a:lnTo>
                  <a:lnTo>
                    <a:pt x="596646" y="60426"/>
                  </a:lnTo>
                  <a:lnTo>
                    <a:pt x="596646" y="62712"/>
                  </a:lnTo>
                  <a:lnTo>
                    <a:pt x="596646" y="65760"/>
                  </a:lnTo>
                  <a:lnTo>
                    <a:pt x="596646" y="70967"/>
                  </a:lnTo>
                  <a:lnTo>
                    <a:pt x="596646" y="311124"/>
                  </a:lnTo>
                  <a:lnTo>
                    <a:pt x="595884" y="314172"/>
                  </a:lnTo>
                  <a:lnTo>
                    <a:pt x="593598" y="317220"/>
                  </a:lnTo>
                  <a:lnTo>
                    <a:pt x="594360" y="317220"/>
                  </a:lnTo>
                  <a:lnTo>
                    <a:pt x="591312" y="320268"/>
                  </a:lnTo>
                  <a:lnTo>
                    <a:pt x="591312" y="319506"/>
                  </a:lnTo>
                  <a:lnTo>
                    <a:pt x="588264" y="322554"/>
                  </a:lnTo>
                  <a:lnTo>
                    <a:pt x="584454" y="325602"/>
                  </a:lnTo>
                  <a:lnTo>
                    <a:pt x="579882" y="328650"/>
                  </a:lnTo>
                  <a:lnTo>
                    <a:pt x="579882" y="327888"/>
                  </a:lnTo>
                  <a:lnTo>
                    <a:pt x="574548" y="330936"/>
                  </a:lnTo>
                  <a:lnTo>
                    <a:pt x="534327" y="345122"/>
                  </a:lnTo>
                  <a:lnTo>
                    <a:pt x="490474" y="354380"/>
                  </a:lnTo>
                  <a:lnTo>
                    <a:pt x="445782" y="360299"/>
                  </a:lnTo>
                  <a:lnTo>
                    <a:pt x="403098" y="364464"/>
                  </a:lnTo>
                  <a:lnTo>
                    <a:pt x="388620" y="365988"/>
                  </a:lnTo>
                  <a:lnTo>
                    <a:pt x="389382" y="365988"/>
                  </a:lnTo>
                  <a:lnTo>
                    <a:pt x="374904" y="366750"/>
                  </a:lnTo>
                  <a:lnTo>
                    <a:pt x="330708" y="368020"/>
                  </a:lnTo>
                  <a:lnTo>
                    <a:pt x="280174" y="368160"/>
                  </a:lnTo>
                  <a:lnTo>
                    <a:pt x="226491" y="366560"/>
                  </a:lnTo>
                  <a:lnTo>
                    <a:pt x="171818" y="362635"/>
                  </a:lnTo>
                  <a:lnTo>
                    <a:pt x="118554" y="355777"/>
                  </a:lnTo>
                  <a:lnTo>
                    <a:pt x="69113" y="345414"/>
                  </a:lnTo>
                  <a:lnTo>
                    <a:pt x="25908" y="330936"/>
                  </a:lnTo>
                  <a:lnTo>
                    <a:pt x="20574" y="327888"/>
                  </a:lnTo>
                  <a:lnTo>
                    <a:pt x="20574" y="328650"/>
                  </a:lnTo>
                  <a:lnTo>
                    <a:pt x="16002" y="325602"/>
                  </a:lnTo>
                  <a:lnTo>
                    <a:pt x="12192" y="322554"/>
                  </a:lnTo>
                  <a:lnTo>
                    <a:pt x="9144" y="319506"/>
                  </a:lnTo>
                  <a:lnTo>
                    <a:pt x="9144" y="320268"/>
                  </a:lnTo>
                  <a:lnTo>
                    <a:pt x="6858" y="317220"/>
                  </a:lnTo>
                  <a:lnTo>
                    <a:pt x="3810" y="311124"/>
                  </a:lnTo>
                  <a:lnTo>
                    <a:pt x="3810" y="70904"/>
                  </a:lnTo>
                  <a:lnTo>
                    <a:pt x="13779" y="82359"/>
                  </a:lnTo>
                  <a:lnTo>
                    <a:pt x="41021" y="95745"/>
                  </a:lnTo>
                  <a:lnTo>
                    <a:pt x="79489" y="106705"/>
                  </a:lnTo>
                  <a:lnTo>
                    <a:pt x="126923" y="115227"/>
                  </a:lnTo>
                  <a:lnTo>
                    <a:pt x="181076" y="121310"/>
                  </a:lnTo>
                  <a:lnTo>
                    <a:pt x="239712" y="124968"/>
                  </a:lnTo>
                  <a:lnTo>
                    <a:pt x="300583" y="126187"/>
                  </a:lnTo>
                  <a:lnTo>
                    <a:pt x="361429" y="124968"/>
                  </a:lnTo>
                  <a:lnTo>
                    <a:pt x="420027" y="121310"/>
                  </a:lnTo>
                  <a:lnTo>
                    <a:pt x="474103" y="115227"/>
                  </a:lnTo>
                  <a:lnTo>
                    <a:pt x="521436" y="106705"/>
                  </a:lnTo>
                  <a:lnTo>
                    <a:pt x="559765" y="95745"/>
                  </a:lnTo>
                  <a:lnTo>
                    <a:pt x="594360" y="73621"/>
                  </a:lnTo>
                  <a:lnTo>
                    <a:pt x="596646" y="70967"/>
                  </a:lnTo>
                  <a:lnTo>
                    <a:pt x="596646" y="65760"/>
                  </a:lnTo>
                  <a:lnTo>
                    <a:pt x="595884" y="68808"/>
                  </a:lnTo>
                  <a:lnTo>
                    <a:pt x="593598" y="71856"/>
                  </a:lnTo>
                  <a:lnTo>
                    <a:pt x="588264" y="77190"/>
                  </a:lnTo>
                  <a:lnTo>
                    <a:pt x="584454" y="80238"/>
                  </a:lnTo>
                  <a:lnTo>
                    <a:pt x="584454" y="79476"/>
                  </a:lnTo>
                  <a:lnTo>
                    <a:pt x="579882" y="82524"/>
                  </a:lnTo>
                  <a:lnTo>
                    <a:pt x="539394" y="97840"/>
                  </a:lnTo>
                  <a:lnTo>
                    <a:pt x="493356" y="108127"/>
                  </a:lnTo>
                  <a:lnTo>
                    <a:pt x="446379" y="114769"/>
                  </a:lnTo>
                  <a:lnTo>
                    <a:pt x="403098" y="119100"/>
                  </a:lnTo>
                  <a:lnTo>
                    <a:pt x="388620" y="119862"/>
                  </a:lnTo>
                  <a:lnTo>
                    <a:pt x="389382" y="119862"/>
                  </a:lnTo>
                  <a:lnTo>
                    <a:pt x="374904" y="120624"/>
                  </a:lnTo>
                  <a:lnTo>
                    <a:pt x="324192" y="121386"/>
                  </a:lnTo>
                  <a:lnTo>
                    <a:pt x="272770" y="121704"/>
                  </a:lnTo>
                  <a:lnTo>
                    <a:pt x="221068" y="120611"/>
                  </a:lnTo>
                  <a:lnTo>
                    <a:pt x="169557" y="117132"/>
                  </a:lnTo>
                  <a:lnTo>
                    <a:pt x="118668" y="110286"/>
                  </a:lnTo>
                  <a:lnTo>
                    <a:pt x="68859" y="99072"/>
                  </a:lnTo>
                  <a:lnTo>
                    <a:pt x="20574" y="82524"/>
                  </a:lnTo>
                  <a:lnTo>
                    <a:pt x="16002" y="79476"/>
                  </a:lnTo>
                  <a:lnTo>
                    <a:pt x="16002" y="80238"/>
                  </a:lnTo>
                  <a:lnTo>
                    <a:pt x="12192" y="77190"/>
                  </a:lnTo>
                  <a:lnTo>
                    <a:pt x="9144" y="74142"/>
                  </a:lnTo>
                  <a:lnTo>
                    <a:pt x="6858" y="71094"/>
                  </a:lnTo>
                  <a:lnTo>
                    <a:pt x="6858" y="71856"/>
                  </a:lnTo>
                  <a:lnTo>
                    <a:pt x="3810" y="65760"/>
                  </a:lnTo>
                  <a:lnTo>
                    <a:pt x="3810" y="62712"/>
                  </a:lnTo>
                  <a:lnTo>
                    <a:pt x="3810" y="60426"/>
                  </a:lnTo>
                  <a:lnTo>
                    <a:pt x="5334" y="57378"/>
                  </a:lnTo>
                  <a:lnTo>
                    <a:pt x="5334" y="58140"/>
                  </a:lnTo>
                  <a:lnTo>
                    <a:pt x="6858" y="55092"/>
                  </a:lnTo>
                  <a:lnTo>
                    <a:pt x="9144" y="52044"/>
                  </a:lnTo>
                  <a:lnTo>
                    <a:pt x="12192" y="48996"/>
                  </a:lnTo>
                  <a:lnTo>
                    <a:pt x="12192" y="49758"/>
                  </a:lnTo>
                  <a:lnTo>
                    <a:pt x="16002" y="46710"/>
                  </a:lnTo>
                  <a:lnTo>
                    <a:pt x="70142" y="26035"/>
                  </a:lnTo>
                  <a:lnTo>
                    <a:pt x="121920" y="16230"/>
                  </a:lnTo>
                  <a:lnTo>
                    <a:pt x="133350" y="13944"/>
                  </a:lnTo>
                  <a:lnTo>
                    <a:pt x="145542" y="12420"/>
                  </a:lnTo>
                  <a:lnTo>
                    <a:pt x="199072" y="7150"/>
                  </a:lnTo>
                  <a:lnTo>
                    <a:pt x="252806" y="4483"/>
                  </a:lnTo>
                  <a:lnTo>
                    <a:pt x="306616" y="3886"/>
                  </a:lnTo>
                  <a:lnTo>
                    <a:pt x="360426" y="4800"/>
                  </a:lnTo>
                  <a:lnTo>
                    <a:pt x="388620" y="6286"/>
                  </a:lnTo>
                  <a:lnTo>
                    <a:pt x="388937" y="6324"/>
                  </a:lnTo>
                  <a:lnTo>
                    <a:pt x="388620" y="6324"/>
                  </a:lnTo>
                  <a:lnTo>
                    <a:pt x="389382" y="6375"/>
                  </a:lnTo>
                  <a:lnTo>
                    <a:pt x="447128" y="11633"/>
                  </a:lnTo>
                  <a:lnTo>
                    <a:pt x="496150" y="18630"/>
                  </a:lnTo>
                  <a:lnTo>
                    <a:pt x="543979" y="29768"/>
                  </a:lnTo>
                  <a:lnTo>
                    <a:pt x="584454" y="46710"/>
                  </a:lnTo>
                  <a:lnTo>
                    <a:pt x="588264" y="49758"/>
                  </a:lnTo>
                  <a:lnTo>
                    <a:pt x="588264" y="48996"/>
                  </a:lnTo>
                  <a:lnTo>
                    <a:pt x="594360" y="55092"/>
                  </a:lnTo>
                  <a:lnTo>
                    <a:pt x="593598" y="55092"/>
                  </a:lnTo>
                  <a:lnTo>
                    <a:pt x="594360" y="56108"/>
                  </a:lnTo>
                  <a:lnTo>
                    <a:pt x="595884" y="58140"/>
                  </a:lnTo>
                  <a:lnTo>
                    <a:pt x="595884" y="57378"/>
                  </a:lnTo>
                  <a:lnTo>
                    <a:pt x="596646" y="60426"/>
                  </a:lnTo>
                  <a:lnTo>
                    <a:pt x="596646" y="55499"/>
                  </a:lnTo>
                  <a:lnTo>
                    <a:pt x="585965" y="43815"/>
                  </a:lnTo>
                  <a:lnTo>
                    <a:pt x="520915" y="19519"/>
                  </a:lnTo>
                  <a:lnTo>
                    <a:pt x="474535" y="11023"/>
                  </a:lnTo>
                  <a:lnTo>
                    <a:pt x="421703" y="4953"/>
                  </a:lnTo>
                  <a:lnTo>
                    <a:pt x="364528" y="1270"/>
                  </a:lnTo>
                  <a:lnTo>
                    <a:pt x="306616" y="0"/>
                  </a:lnTo>
                  <a:lnTo>
                    <a:pt x="300228" y="50"/>
                  </a:lnTo>
                  <a:lnTo>
                    <a:pt x="245491" y="1028"/>
                  </a:lnTo>
                  <a:lnTo>
                    <a:pt x="187807" y="4419"/>
                  </a:lnTo>
                  <a:lnTo>
                    <a:pt x="134137" y="10147"/>
                  </a:lnTo>
                  <a:lnTo>
                    <a:pt x="86588" y="18161"/>
                  </a:lnTo>
                  <a:lnTo>
                    <a:pt x="47244" y="28473"/>
                  </a:lnTo>
                  <a:lnTo>
                    <a:pt x="1524" y="55854"/>
                  </a:lnTo>
                  <a:lnTo>
                    <a:pt x="0" y="59664"/>
                  </a:lnTo>
                  <a:lnTo>
                    <a:pt x="0" y="63474"/>
                  </a:lnTo>
                  <a:lnTo>
                    <a:pt x="0" y="66522"/>
                  </a:lnTo>
                  <a:lnTo>
                    <a:pt x="0" y="312648"/>
                  </a:lnTo>
                  <a:lnTo>
                    <a:pt x="1524" y="315696"/>
                  </a:lnTo>
                  <a:lnTo>
                    <a:pt x="36626" y="339509"/>
                  </a:lnTo>
                  <a:lnTo>
                    <a:pt x="87058" y="353898"/>
                  </a:lnTo>
                  <a:lnTo>
                    <a:pt x="146850" y="363512"/>
                  </a:lnTo>
                  <a:lnTo>
                    <a:pt x="207797" y="369189"/>
                  </a:lnTo>
                  <a:lnTo>
                    <a:pt x="261670" y="371767"/>
                  </a:lnTo>
                  <a:lnTo>
                    <a:pt x="300228" y="372084"/>
                  </a:lnTo>
                  <a:lnTo>
                    <a:pt x="330708" y="372084"/>
                  </a:lnTo>
                  <a:lnTo>
                    <a:pt x="389382" y="369430"/>
                  </a:lnTo>
                  <a:lnTo>
                    <a:pt x="457136" y="362915"/>
                  </a:lnTo>
                  <a:lnTo>
                    <a:pt x="520128" y="352425"/>
                  </a:lnTo>
                  <a:lnTo>
                    <a:pt x="572897" y="336080"/>
                  </a:lnTo>
                  <a:lnTo>
                    <a:pt x="600456" y="312648"/>
                  </a:lnTo>
                  <a:lnTo>
                    <a:pt x="600456" y="66522"/>
                  </a:lnTo>
                  <a:lnTo>
                    <a:pt x="600456" y="63474"/>
                  </a:lnTo>
                  <a:lnTo>
                    <a:pt x="600456" y="59664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1817623" y="2744215"/>
            <a:ext cx="37528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5" dirty="0">
                <a:latin typeface="Arial MT"/>
                <a:cs typeface="Arial MT"/>
              </a:rPr>
              <a:t>0</a:t>
            </a:r>
            <a:r>
              <a:rPr sz="850" spc="-15" dirty="0">
                <a:latin typeface="Arial MT"/>
                <a:cs typeface="Arial MT"/>
              </a:rPr>
              <a:t> </a:t>
            </a:r>
            <a:r>
              <a:rPr sz="850" spc="-10" dirty="0">
                <a:latin typeface="Arial MT"/>
                <a:cs typeface="Arial MT"/>
              </a:rPr>
              <a:t>parity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1652016" y="3021708"/>
            <a:ext cx="600710" cy="372745"/>
            <a:chOff x="1652016" y="3021708"/>
            <a:chExt cx="600710" cy="372745"/>
          </a:xfrm>
        </p:grpSpPr>
        <p:pic>
          <p:nvPicPr>
            <p:cNvPr id="51" name="object 5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53540" y="3023616"/>
              <a:ext cx="597408" cy="368045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1652016" y="3021710"/>
              <a:ext cx="600710" cy="372745"/>
            </a:xfrm>
            <a:custGeom>
              <a:avLst/>
              <a:gdLst/>
              <a:ahLst/>
              <a:cxnLst/>
              <a:rect l="l" t="t" r="r" b="b"/>
              <a:pathLst>
                <a:path w="600710" h="372745">
                  <a:moveTo>
                    <a:pt x="600456" y="59055"/>
                  </a:moveTo>
                  <a:lnTo>
                    <a:pt x="596646" y="54902"/>
                  </a:lnTo>
                  <a:lnTo>
                    <a:pt x="596646" y="60579"/>
                  </a:lnTo>
                  <a:lnTo>
                    <a:pt x="596646" y="62865"/>
                  </a:lnTo>
                  <a:lnTo>
                    <a:pt x="596646" y="65151"/>
                  </a:lnTo>
                  <a:lnTo>
                    <a:pt x="596646" y="70929"/>
                  </a:lnTo>
                  <a:lnTo>
                    <a:pt x="596646" y="311277"/>
                  </a:lnTo>
                  <a:lnTo>
                    <a:pt x="595884" y="314325"/>
                  </a:lnTo>
                  <a:lnTo>
                    <a:pt x="595884" y="313563"/>
                  </a:lnTo>
                  <a:lnTo>
                    <a:pt x="593598" y="316611"/>
                  </a:lnTo>
                  <a:lnTo>
                    <a:pt x="594360" y="316611"/>
                  </a:lnTo>
                  <a:lnTo>
                    <a:pt x="591312" y="319659"/>
                  </a:lnTo>
                  <a:lnTo>
                    <a:pt x="553478" y="339166"/>
                  </a:lnTo>
                  <a:lnTo>
                    <a:pt x="500913" y="352234"/>
                  </a:lnTo>
                  <a:lnTo>
                    <a:pt x="446481" y="360248"/>
                  </a:lnTo>
                  <a:lnTo>
                    <a:pt x="403098" y="364617"/>
                  </a:lnTo>
                  <a:lnTo>
                    <a:pt x="388620" y="365379"/>
                  </a:lnTo>
                  <a:lnTo>
                    <a:pt x="389382" y="365379"/>
                  </a:lnTo>
                  <a:lnTo>
                    <a:pt x="360426" y="366903"/>
                  </a:lnTo>
                  <a:lnTo>
                    <a:pt x="312623" y="368084"/>
                  </a:lnTo>
                  <a:lnTo>
                    <a:pt x="264807" y="367728"/>
                  </a:lnTo>
                  <a:lnTo>
                    <a:pt x="217030" y="365721"/>
                  </a:lnTo>
                  <a:lnTo>
                    <a:pt x="169379" y="361937"/>
                  </a:lnTo>
                  <a:lnTo>
                    <a:pt x="121920" y="356235"/>
                  </a:lnTo>
                  <a:lnTo>
                    <a:pt x="110490" y="353949"/>
                  </a:lnTo>
                  <a:lnTo>
                    <a:pt x="99822" y="352425"/>
                  </a:lnTo>
                  <a:lnTo>
                    <a:pt x="52197" y="340728"/>
                  </a:lnTo>
                  <a:lnTo>
                    <a:pt x="9144" y="319659"/>
                  </a:lnTo>
                  <a:lnTo>
                    <a:pt x="5334" y="313563"/>
                  </a:lnTo>
                  <a:lnTo>
                    <a:pt x="5334" y="314325"/>
                  </a:lnTo>
                  <a:lnTo>
                    <a:pt x="3810" y="311277"/>
                  </a:lnTo>
                  <a:lnTo>
                    <a:pt x="3810" y="70878"/>
                  </a:lnTo>
                  <a:lnTo>
                    <a:pt x="14338" y="82448"/>
                  </a:lnTo>
                  <a:lnTo>
                    <a:pt x="41884" y="95796"/>
                  </a:lnTo>
                  <a:lnTo>
                    <a:pt x="80441" y="106705"/>
                  </a:lnTo>
                  <a:lnTo>
                    <a:pt x="127787" y="115201"/>
                  </a:lnTo>
                  <a:lnTo>
                    <a:pt x="181737" y="121259"/>
                  </a:lnTo>
                  <a:lnTo>
                    <a:pt x="240068" y="124891"/>
                  </a:lnTo>
                  <a:lnTo>
                    <a:pt x="300596" y="126111"/>
                  </a:lnTo>
                  <a:lnTo>
                    <a:pt x="361099" y="124891"/>
                  </a:lnTo>
                  <a:lnTo>
                    <a:pt x="419392" y="121246"/>
                  </a:lnTo>
                  <a:lnTo>
                    <a:pt x="473265" y="115189"/>
                  </a:lnTo>
                  <a:lnTo>
                    <a:pt x="520509" y="106692"/>
                  </a:lnTo>
                  <a:lnTo>
                    <a:pt x="558914" y="95783"/>
                  </a:lnTo>
                  <a:lnTo>
                    <a:pt x="594360" y="73469"/>
                  </a:lnTo>
                  <a:lnTo>
                    <a:pt x="596646" y="70929"/>
                  </a:lnTo>
                  <a:lnTo>
                    <a:pt x="596646" y="65151"/>
                  </a:lnTo>
                  <a:lnTo>
                    <a:pt x="595884" y="68199"/>
                  </a:lnTo>
                  <a:lnTo>
                    <a:pt x="593598" y="71247"/>
                  </a:lnTo>
                  <a:lnTo>
                    <a:pt x="594360" y="71247"/>
                  </a:lnTo>
                  <a:lnTo>
                    <a:pt x="591312" y="74295"/>
                  </a:lnTo>
                  <a:lnTo>
                    <a:pt x="591312" y="73533"/>
                  </a:lnTo>
                  <a:lnTo>
                    <a:pt x="588264" y="76581"/>
                  </a:lnTo>
                  <a:lnTo>
                    <a:pt x="549338" y="94970"/>
                  </a:lnTo>
                  <a:lnTo>
                    <a:pt x="498830" y="107022"/>
                  </a:lnTo>
                  <a:lnTo>
                    <a:pt x="446735" y="114338"/>
                  </a:lnTo>
                  <a:lnTo>
                    <a:pt x="403098" y="118491"/>
                  </a:lnTo>
                  <a:lnTo>
                    <a:pt x="388620" y="120015"/>
                  </a:lnTo>
                  <a:lnTo>
                    <a:pt x="389382" y="120015"/>
                  </a:lnTo>
                  <a:lnTo>
                    <a:pt x="374904" y="120777"/>
                  </a:lnTo>
                  <a:lnTo>
                    <a:pt x="329120" y="121539"/>
                  </a:lnTo>
                  <a:lnTo>
                    <a:pt x="276377" y="121704"/>
                  </a:lnTo>
                  <a:lnTo>
                    <a:pt x="219646" y="120230"/>
                  </a:lnTo>
                  <a:lnTo>
                    <a:pt x="161886" y="116052"/>
                  </a:lnTo>
                  <a:lnTo>
                    <a:pt x="106083" y="108089"/>
                  </a:lnTo>
                  <a:lnTo>
                    <a:pt x="55194" y="95300"/>
                  </a:lnTo>
                  <a:lnTo>
                    <a:pt x="12192" y="76581"/>
                  </a:lnTo>
                  <a:lnTo>
                    <a:pt x="9144" y="73533"/>
                  </a:lnTo>
                  <a:lnTo>
                    <a:pt x="9144" y="74295"/>
                  </a:lnTo>
                  <a:lnTo>
                    <a:pt x="6858" y="71247"/>
                  </a:lnTo>
                  <a:lnTo>
                    <a:pt x="3810" y="65151"/>
                  </a:lnTo>
                  <a:lnTo>
                    <a:pt x="3810" y="62865"/>
                  </a:lnTo>
                  <a:lnTo>
                    <a:pt x="3810" y="60579"/>
                  </a:lnTo>
                  <a:lnTo>
                    <a:pt x="6858" y="54483"/>
                  </a:lnTo>
                  <a:lnTo>
                    <a:pt x="9144" y="51435"/>
                  </a:lnTo>
                  <a:lnTo>
                    <a:pt x="9144" y="52197"/>
                  </a:lnTo>
                  <a:lnTo>
                    <a:pt x="12192" y="49149"/>
                  </a:lnTo>
                  <a:lnTo>
                    <a:pt x="51168" y="31394"/>
                  </a:lnTo>
                  <a:lnTo>
                    <a:pt x="102298" y="18719"/>
                  </a:lnTo>
                  <a:lnTo>
                    <a:pt x="160832" y="10401"/>
                  </a:lnTo>
                  <a:lnTo>
                    <a:pt x="222072" y="5689"/>
                  </a:lnTo>
                  <a:lnTo>
                    <a:pt x="281305" y="3835"/>
                  </a:lnTo>
                  <a:lnTo>
                    <a:pt x="333819" y="4102"/>
                  </a:lnTo>
                  <a:lnTo>
                    <a:pt x="374904" y="5715"/>
                  </a:lnTo>
                  <a:lnTo>
                    <a:pt x="388620" y="6438"/>
                  </a:lnTo>
                  <a:lnTo>
                    <a:pt x="388937" y="6477"/>
                  </a:lnTo>
                  <a:lnTo>
                    <a:pt x="388620" y="6477"/>
                  </a:lnTo>
                  <a:lnTo>
                    <a:pt x="389382" y="6527"/>
                  </a:lnTo>
                  <a:lnTo>
                    <a:pt x="447255" y="11620"/>
                  </a:lnTo>
                  <a:lnTo>
                    <a:pt x="498767" y="18859"/>
                  </a:lnTo>
                  <a:lnTo>
                    <a:pt x="548741" y="30772"/>
                  </a:lnTo>
                  <a:lnTo>
                    <a:pt x="588264" y="49149"/>
                  </a:lnTo>
                  <a:lnTo>
                    <a:pt x="591312" y="52197"/>
                  </a:lnTo>
                  <a:lnTo>
                    <a:pt x="591312" y="51435"/>
                  </a:lnTo>
                  <a:lnTo>
                    <a:pt x="594360" y="54483"/>
                  </a:lnTo>
                  <a:lnTo>
                    <a:pt x="593598" y="54483"/>
                  </a:lnTo>
                  <a:lnTo>
                    <a:pt x="594360" y="55499"/>
                  </a:lnTo>
                  <a:lnTo>
                    <a:pt x="595884" y="57531"/>
                  </a:lnTo>
                  <a:lnTo>
                    <a:pt x="596646" y="60579"/>
                  </a:lnTo>
                  <a:lnTo>
                    <a:pt x="596646" y="54902"/>
                  </a:lnTo>
                  <a:lnTo>
                    <a:pt x="558863" y="30111"/>
                  </a:lnTo>
                  <a:lnTo>
                    <a:pt x="520877" y="19278"/>
                  </a:lnTo>
                  <a:lnTo>
                    <a:pt x="474294" y="10871"/>
                  </a:lnTo>
                  <a:lnTo>
                    <a:pt x="421195" y="4851"/>
                  </a:lnTo>
                  <a:lnTo>
                    <a:pt x="363740" y="1206"/>
                  </a:lnTo>
                  <a:lnTo>
                    <a:pt x="312623" y="114"/>
                  </a:lnTo>
                  <a:lnTo>
                    <a:pt x="300228" y="0"/>
                  </a:lnTo>
                  <a:lnTo>
                    <a:pt x="244195" y="1016"/>
                  </a:lnTo>
                  <a:lnTo>
                    <a:pt x="186359" y="4432"/>
                  </a:lnTo>
                  <a:lnTo>
                    <a:pt x="132651" y="10160"/>
                  </a:lnTo>
                  <a:lnTo>
                    <a:pt x="85178" y="18199"/>
                  </a:lnTo>
                  <a:lnTo>
                    <a:pt x="46088" y="28536"/>
                  </a:lnTo>
                  <a:lnTo>
                    <a:pt x="1524" y="56007"/>
                  </a:lnTo>
                  <a:lnTo>
                    <a:pt x="0" y="59055"/>
                  </a:lnTo>
                  <a:lnTo>
                    <a:pt x="0" y="62865"/>
                  </a:lnTo>
                  <a:lnTo>
                    <a:pt x="0" y="66675"/>
                  </a:lnTo>
                  <a:lnTo>
                    <a:pt x="0" y="312039"/>
                  </a:lnTo>
                  <a:lnTo>
                    <a:pt x="1524" y="315849"/>
                  </a:lnTo>
                  <a:lnTo>
                    <a:pt x="36626" y="339344"/>
                  </a:lnTo>
                  <a:lnTo>
                    <a:pt x="86918" y="353783"/>
                  </a:lnTo>
                  <a:lnTo>
                    <a:pt x="146570" y="363270"/>
                  </a:lnTo>
                  <a:lnTo>
                    <a:pt x="207429" y="368833"/>
                  </a:lnTo>
                  <a:lnTo>
                    <a:pt x="261366" y="371475"/>
                  </a:lnTo>
                  <a:lnTo>
                    <a:pt x="300228" y="372237"/>
                  </a:lnTo>
                  <a:lnTo>
                    <a:pt x="360426" y="370713"/>
                  </a:lnTo>
                  <a:lnTo>
                    <a:pt x="389382" y="369189"/>
                  </a:lnTo>
                  <a:lnTo>
                    <a:pt x="398348" y="368719"/>
                  </a:lnTo>
                  <a:lnTo>
                    <a:pt x="456984" y="362851"/>
                  </a:lnTo>
                  <a:lnTo>
                    <a:pt x="520674" y="352107"/>
                  </a:lnTo>
                  <a:lnTo>
                    <a:pt x="573709" y="335508"/>
                  </a:lnTo>
                  <a:lnTo>
                    <a:pt x="600456" y="312039"/>
                  </a:lnTo>
                  <a:lnTo>
                    <a:pt x="600456" y="66675"/>
                  </a:lnTo>
                  <a:lnTo>
                    <a:pt x="600456" y="62865"/>
                  </a:lnTo>
                  <a:lnTo>
                    <a:pt x="600456" y="59055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1935733" y="3157982"/>
            <a:ext cx="16319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5" dirty="0">
                <a:latin typeface="Arial MT"/>
                <a:cs typeface="Arial MT"/>
              </a:rPr>
              <a:t>C1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1652016" y="3434743"/>
            <a:ext cx="600710" cy="372745"/>
            <a:chOff x="1652016" y="3434743"/>
            <a:chExt cx="600710" cy="372745"/>
          </a:xfrm>
        </p:grpSpPr>
        <p:pic>
          <p:nvPicPr>
            <p:cNvPr id="55" name="object 5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53540" y="3437381"/>
              <a:ext cx="597408" cy="368045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1652016" y="3434752"/>
              <a:ext cx="600710" cy="372745"/>
            </a:xfrm>
            <a:custGeom>
              <a:avLst/>
              <a:gdLst/>
              <a:ahLst/>
              <a:cxnLst/>
              <a:rect l="l" t="t" r="r" b="b"/>
              <a:pathLst>
                <a:path w="600710" h="372745">
                  <a:moveTo>
                    <a:pt x="600456" y="59778"/>
                  </a:moveTo>
                  <a:lnTo>
                    <a:pt x="596646" y="55626"/>
                  </a:lnTo>
                  <a:lnTo>
                    <a:pt x="596646" y="60540"/>
                  </a:lnTo>
                  <a:lnTo>
                    <a:pt x="596646" y="62826"/>
                  </a:lnTo>
                  <a:lnTo>
                    <a:pt x="596646" y="65874"/>
                  </a:lnTo>
                  <a:lnTo>
                    <a:pt x="596646" y="71043"/>
                  </a:lnTo>
                  <a:lnTo>
                    <a:pt x="596646" y="311238"/>
                  </a:lnTo>
                  <a:lnTo>
                    <a:pt x="595884" y="314286"/>
                  </a:lnTo>
                  <a:lnTo>
                    <a:pt x="593598" y="317334"/>
                  </a:lnTo>
                  <a:lnTo>
                    <a:pt x="594360" y="317334"/>
                  </a:lnTo>
                  <a:lnTo>
                    <a:pt x="591312" y="320382"/>
                  </a:lnTo>
                  <a:lnTo>
                    <a:pt x="591312" y="319620"/>
                  </a:lnTo>
                  <a:lnTo>
                    <a:pt x="588264" y="322668"/>
                  </a:lnTo>
                  <a:lnTo>
                    <a:pt x="584454" y="325716"/>
                  </a:lnTo>
                  <a:lnTo>
                    <a:pt x="579882" y="328764"/>
                  </a:lnTo>
                  <a:lnTo>
                    <a:pt x="579882" y="328002"/>
                  </a:lnTo>
                  <a:lnTo>
                    <a:pt x="574548" y="331050"/>
                  </a:lnTo>
                  <a:lnTo>
                    <a:pt x="534327" y="345236"/>
                  </a:lnTo>
                  <a:lnTo>
                    <a:pt x="490474" y="354495"/>
                  </a:lnTo>
                  <a:lnTo>
                    <a:pt x="445782" y="360413"/>
                  </a:lnTo>
                  <a:lnTo>
                    <a:pt x="403098" y="364578"/>
                  </a:lnTo>
                  <a:lnTo>
                    <a:pt x="388620" y="365340"/>
                  </a:lnTo>
                  <a:lnTo>
                    <a:pt x="389382" y="365340"/>
                  </a:lnTo>
                  <a:lnTo>
                    <a:pt x="374904" y="366864"/>
                  </a:lnTo>
                  <a:lnTo>
                    <a:pt x="330708" y="367919"/>
                  </a:lnTo>
                  <a:lnTo>
                    <a:pt x="280035" y="368007"/>
                  </a:lnTo>
                  <a:lnTo>
                    <a:pt x="226402" y="366458"/>
                  </a:lnTo>
                  <a:lnTo>
                    <a:pt x="171805" y="362635"/>
                  </a:lnTo>
                  <a:lnTo>
                    <a:pt x="118605" y="355892"/>
                  </a:lnTo>
                  <a:lnTo>
                    <a:pt x="69176" y="345579"/>
                  </a:lnTo>
                  <a:lnTo>
                    <a:pt x="25908" y="331050"/>
                  </a:lnTo>
                  <a:lnTo>
                    <a:pt x="20574" y="328002"/>
                  </a:lnTo>
                  <a:lnTo>
                    <a:pt x="20574" y="328764"/>
                  </a:lnTo>
                  <a:lnTo>
                    <a:pt x="16002" y="325716"/>
                  </a:lnTo>
                  <a:lnTo>
                    <a:pt x="16764" y="325716"/>
                  </a:lnTo>
                  <a:lnTo>
                    <a:pt x="12192" y="322668"/>
                  </a:lnTo>
                  <a:lnTo>
                    <a:pt x="9144" y="319620"/>
                  </a:lnTo>
                  <a:lnTo>
                    <a:pt x="9144" y="320382"/>
                  </a:lnTo>
                  <a:lnTo>
                    <a:pt x="6858" y="317334"/>
                  </a:lnTo>
                  <a:lnTo>
                    <a:pt x="3810" y="311238"/>
                  </a:lnTo>
                  <a:lnTo>
                    <a:pt x="3810" y="70980"/>
                  </a:lnTo>
                  <a:lnTo>
                    <a:pt x="13906" y="82486"/>
                  </a:lnTo>
                  <a:lnTo>
                    <a:pt x="41236" y="95885"/>
                  </a:lnTo>
                  <a:lnTo>
                    <a:pt x="79717" y="106845"/>
                  </a:lnTo>
                  <a:lnTo>
                    <a:pt x="127139" y="115366"/>
                  </a:lnTo>
                  <a:lnTo>
                    <a:pt x="181241" y="121462"/>
                  </a:lnTo>
                  <a:lnTo>
                    <a:pt x="239814" y="125107"/>
                  </a:lnTo>
                  <a:lnTo>
                    <a:pt x="300609" y="126326"/>
                  </a:lnTo>
                  <a:lnTo>
                    <a:pt x="361378" y="125107"/>
                  </a:lnTo>
                  <a:lnTo>
                    <a:pt x="389382" y="123355"/>
                  </a:lnTo>
                  <a:lnTo>
                    <a:pt x="419900" y="121450"/>
                  </a:lnTo>
                  <a:lnTo>
                    <a:pt x="473925" y="115354"/>
                  </a:lnTo>
                  <a:lnTo>
                    <a:pt x="521233" y="106832"/>
                  </a:lnTo>
                  <a:lnTo>
                    <a:pt x="559587" y="95872"/>
                  </a:lnTo>
                  <a:lnTo>
                    <a:pt x="594360" y="73672"/>
                  </a:lnTo>
                  <a:lnTo>
                    <a:pt x="596646" y="71043"/>
                  </a:lnTo>
                  <a:lnTo>
                    <a:pt x="596646" y="65874"/>
                  </a:lnTo>
                  <a:lnTo>
                    <a:pt x="595884" y="68922"/>
                  </a:lnTo>
                  <a:lnTo>
                    <a:pt x="593598" y="71970"/>
                  </a:lnTo>
                  <a:lnTo>
                    <a:pt x="553478" y="93764"/>
                  </a:lnTo>
                  <a:lnTo>
                    <a:pt x="500913" y="106832"/>
                  </a:lnTo>
                  <a:lnTo>
                    <a:pt x="446481" y="114846"/>
                  </a:lnTo>
                  <a:lnTo>
                    <a:pt x="403098" y="119214"/>
                  </a:lnTo>
                  <a:lnTo>
                    <a:pt x="388620" y="119976"/>
                  </a:lnTo>
                  <a:lnTo>
                    <a:pt x="389382" y="119976"/>
                  </a:lnTo>
                  <a:lnTo>
                    <a:pt x="374904" y="120738"/>
                  </a:lnTo>
                  <a:lnTo>
                    <a:pt x="338670" y="121843"/>
                  </a:lnTo>
                  <a:lnTo>
                    <a:pt x="293560" y="122275"/>
                  </a:lnTo>
                  <a:lnTo>
                    <a:pt x="242671" y="121386"/>
                  </a:lnTo>
                  <a:lnTo>
                    <a:pt x="189064" y="118516"/>
                  </a:lnTo>
                  <a:lnTo>
                    <a:pt x="135839" y="113030"/>
                  </a:lnTo>
                  <a:lnTo>
                    <a:pt x="86055" y="104267"/>
                  </a:lnTo>
                  <a:lnTo>
                    <a:pt x="42786" y="91554"/>
                  </a:lnTo>
                  <a:lnTo>
                    <a:pt x="6858" y="71208"/>
                  </a:lnTo>
                  <a:lnTo>
                    <a:pt x="6858" y="71970"/>
                  </a:lnTo>
                  <a:lnTo>
                    <a:pt x="3810" y="65874"/>
                  </a:lnTo>
                  <a:lnTo>
                    <a:pt x="3810" y="62826"/>
                  </a:lnTo>
                  <a:lnTo>
                    <a:pt x="3810" y="60540"/>
                  </a:lnTo>
                  <a:lnTo>
                    <a:pt x="5334" y="57492"/>
                  </a:lnTo>
                  <a:lnTo>
                    <a:pt x="5334" y="58254"/>
                  </a:lnTo>
                  <a:lnTo>
                    <a:pt x="6858" y="55206"/>
                  </a:lnTo>
                  <a:lnTo>
                    <a:pt x="9144" y="52158"/>
                  </a:lnTo>
                  <a:lnTo>
                    <a:pt x="12192" y="49110"/>
                  </a:lnTo>
                  <a:lnTo>
                    <a:pt x="12192" y="49872"/>
                  </a:lnTo>
                  <a:lnTo>
                    <a:pt x="16002" y="46824"/>
                  </a:lnTo>
                  <a:lnTo>
                    <a:pt x="20574" y="43776"/>
                  </a:lnTo>
                  <a:lnTo>
                    <a:pt x="25908" y="40728"/>
                  </a:lnTo>
                  <a:lnTo>
                    <a:pt x="25908" y="41490"/>
                  </a:lnTo>
                  <a:lnTo>
                    <a:pt x="32004" y="38442"/>
                  </a:lnTo>
                  <a:lnTo>
                    <a:pt x="38862" y="35394"/>
                  </a:lnTo>
                  <a:lnTo>
                    <a:pt x="38862" y="36156"/>
                  </a:lnTo>
                  <a:lnTo>
                    <a:pt x="45720" y="33108"/>
                  </a:lnTo>
                  <a:lnTo>
                    <a:pt x="89979" y="21805"/>
                  </a:lnTo>
                  <a:lnTo>
                    <a:pt x="136715" y="13652"/>
                  </a:lnTo>
                  <a:lnTo>
                    <a:pt x="184988" y="8229"/>
                  </a:lnTo>
                  <a:lnTo>
                    <a:pt x="233857" y="5143"/>
                  </a:lnTo>
                  <a:lnTo>
                    <a:pt x="280035" y="4013"/>
                  </a:lnTo>
                  <a:lnTo>
                    <a:pt x="305079" y="4102"/>
                  </a:lnTo>
                  <a:lnTo>
                    <a:pt x="329742" y="4279"/>
                  </a:lnTo>
                  <a:lnTo>
                    <a:pt x="374904" y="5676"/>
                  </a:lnTo>
                  <a:lnTo>
                    <a:pt x="388620" y="6400"/>
                  </a:lnTo>
                  <a:lnTo>
                    <a:pt x="388937" y="6438"/>
                  </a:lnTo>
                  <a:lnTo>
                    <a:pt x="388620" y="6438"/>
                  </a:lnTo>
                  <a:lnTo>
                    <a:pt x="389382" y="6489"/>
                  </a:lnTo>
                  <a:lnTo>
                    <a:pt x="441744" y="10934"/>
                  </a:lnTo>
                  <a:lnTo>
                    <a:pt x="479653" y="15925"/>
                  </a:lnTo>
                  <a:lnTo>
                    <a:pt x="517194" y="23037"/>
                  </a:lnTo>
                  <a:lnTo>
                    <a:pt x="554736" y="33108"/>
                  </a:lnTo>
                  <a:lnTo>
                    <a:pt x="562356" y="36156"/>
                  </a:lnTo>
                  <a:lnTo>
                    <a:pt x="562356" y="35394"/>
                  </a:lnTo>
                  <a:lnTo>
                    <a:pt x="574548" y="41490"/>
                  </a:lnTo>
                  <a:lnTo>
                    <a:pt x="574548" y="40728"/>
                  </a:lnTo>
                  <a:lnTo>
                    <a:pt x="579882" y="43776"/>
                  </a:lnTo>
                  <a:lnTo>
                    <a:pt x="584454" y="46824"/>
                  </a:lnTo>
                  <a:lnTo>
                    <a:pt x="588264" y="49872"/>
                  </a:lnTo>
                  <a:lnTo>
                    <a:pt x="588264" y="49110"/>
                  </a:lnTo>
                  <a:lnTo>
                    <a:pt x="594360" y="55206"/>
                  </a:lnTo>
                  <a:lnTo>
                    <a:pt x="593598" y="55206"/>
                  </a:lnTo>
                  <a:lnTo>
                    <a:pt x="594360" y="56222"/>
                  </a:lnTo>
                  <a:lnTo>
                    <a:pt x="595884" y="58254"/>
                  </a:lnTo>
                  <a:lnTo>
                    <a:pt x="595884" y="57492"/>
                  </a:lnTo>
                  <a:lnTo>
                    <a:pt x="596646" y="60540"/>
                  </a:lnTo>
                  <a:lnTo>
                    <a:pt x="596646" y="55626"/>
                  </a:lnTo>
                  <a:lnTo>
                    <a:pt x="585914" y="43916"/>
                  </a:lnTo>
                  <a:lnTo>
                    <a:pt x="520839" y="19570"/>
                  </a:lnTo>
                  <a:lnTo>
                    <a:pt x="474459" y="11074"/>
                  </a:lnTo>
                  <a:lnTo>
                    <a:pt x="421652" y="4978"/>
                  </a:lnTo>
                  <a:lnTo>
                    <a:pt x="364490" y="1295"/>
                  </a:lnTo>
                  <a:lnTo>
                    <a:pt x="305079" y="0"/>
                  </a:lnTo>
                  <a:lnTo>
                    <a:pt x="245503" y="1054"/>
                  </a:lnTo>
                  <a:lnTo>
                    <a:pt x="187845" y="4457"/>
                  </a:lnTo>
                  <a:lnTo>
                    <a:pt x="134200" y="10185"/>
                  </a:lnTo>
                  <a:lnTo>
                    <a:pt x="86652" y="18224"/>
                  </a:lnTo>
                  <a:lnTo>
                    <a:pt x="47307" y="28549"/>
                  </a:lnTo>
                  <a:lnTo>
                    <a:pt x="1524" y="55968"/>
                  </a:lnTo>
                  <a:lnTo>
                    <a:pt x="0" y="59778"/>
                  </a:lnTo>
                  <a:lnTo>
                    <a:pt x="0" y="63588"/>
                  </a:lnTo>
                  <a:lnTo>
                    <a:pt x="0" y="66636"/>
                  </a:lnTo>
                  <a:lnTo>
                    <a:pt x="0" y="312762"/>
                  </a:lnTo>
                  <a:lnTo>
                    <a:pt x="1524" y="315810"/>
                  </a:lnTo>
                  <a:lnTo>
                    <a:pt x="37058" y="339801"/>
                  </a:lnTo>
                  <a:lnTo>
                    <a:pt x="87376" y="354114"/>
                  </a:lnTo>
                  <a:lnTo>
                    <a:pt x="146812" y="363537"/>
                  </a:lnTo>
                  <a:lnTo>
                    <a:pt x="207403" y="369049"/>
                  </a:lnTo>
                  <a:lnTo>
                    <a:pt x="261188" y="371614"/>
                  </a:lnTo>
                  <a:lnTo>
                    <a:pt x="300228" y="372198"/>
                  </a:lnTo>
                  <a:lnTo>
                    <a:pt x="330708" y="372198"/>
                  </a:lnTo>
                  <a:lnTo>
                    <a:pt x="360426" y="370674"/>
                  </a:lnTo>
                  <a:lnTo>
                    <a:pt x="389382" y="369227"/>
                  </a:lnTo>
                  <a:lnTo>
                    <a:pt x="456946" y="363080"/>
                  </a:lnTo>
                  <a:lnTo>
                    <a:pt x="520128" y="352539"/>
                  </a:lnTo>
                  <a:lnTo>
                    <a:pt x="573024" y="336130"/>
                  </a:lnTo>
                  <a:lnTo>
                    <a:pt x="594360" y="317957"/>
                  </a:lnTo>
                  <a:lnTo>
                    <a:pt x="596646" y="316014"/>
                  </a:lnTo>
                  <a:lnTo>
                    <a:pt x="600456" y="312762"/>
                  </a:lnTo>
                  <a:lnTo>
                    <a:pt x="600456" y="66636"/>
                  </a:lnTo>
                  <a:lnTo>
                    <a:pt x="600456" y="63588"/>
                  </a:lnTo>
                  <a:lnTo>
                    <a:pt x="600456" y="59778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1906016" y="3570985"/>
            <a:ext cx="16319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5" dirty="0">
                <a:latin typeface="Arial MT"/>
                <a:cs typeface="Arial MT"/>
              </a:rPr>
              <a:t>C2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963167" y="2608064"/>
            <a:ext cx="600710" cy="372745"/>
            <a:chOff x="963167" y="2608064"/>
            <a:chExt cx="600710" cy="372745"/>
          </a:xfrm>
        </p:grpSpPr>
        <p:pic>
          <p:nvPicPr>
            <p:cNvPr id="59" name="object 5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64691" y="2610612"/>
              <a:ext cx="597408" cy="368045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963167" y="2608071"/>
              <a:ext cx="600710" cy="372110"/>
            </a:xfrm>
            <a:custGeom>
              <a:avLst/>
              <a:gdLst/>
              <a:ahLst/>
              <a:cxnLst/>
              <a:rect l="l" t="t" r="r" b="b"/>
              <a:pathLst>
                <a:path w="600710" h="372110">
                  <a:moveTo>
                    <a:pt x="600456" y="59690"/>
                  </a:moveTo>
                  <a:lnTo>
                    <a:pt x="596646" y="55537"/>
                  </a:lnTo>
                  <a:lnTo>
                    <a:pt x="596646" y="60452"/>
                  </a:lnTo>
                  <a:lnTo>
                    <a:pt x="596646" y="62738"/>
                  </a:lnTo>
                  <a:lnTo>
                    <a:pt x="596646" y="65786"/>
                  </a:lnTo>
                  <a:lnTo>
                    <a:pt x="596646" y="70980"/>
                  </a:lnTo>
                  <a:lnTo>
                    <a:pt x="596646" y="311150"/>
                  </a:lnTo>
                  <a:lnTo>
                    <a:pt x="595122" y="314198"/>
                  </a:lnTo>
                  <a:lnTo>
                    <a:pt x="595884" y="314198"/>
                  </a:lnTo>
                  <a:lnTo>
                    <a:pt x="591312" y="320294"/>
                  </a:lnTo>
                  <a:lnTo>
                    <a:pt x="591312" y="319532"/>
                  </a:lnTo>
                  <a:lnTo>
                    <a:pt x="588264" y="322580"/>
                  </a:lnTo>
                  <a:lnTo>
                    <a:pt x="584454" y="325628"/>
                  </a:lnTo>
                  <a:lnTo>
                    <a:pt x="579882" y="328676"/>
                  </a:lnTo>
                  <a:lnTo>
                    <a:pt x="579882" y="327914"/>
                  </a:lnTo>
                  <a:lnTo>
                    <a:pt x="574548" y="330962"/>
                  </a:lnTo>
                  <a:lnTo>
                    <a:pt x="515899" y="349605"/>
                  </a:lnTo>
                  <a:lnTo>
                    <a:pt x="454914" y="359156"/>
                  </a:lnTo>
                  <a:lnTo>
                    <a:pt x="441960" y="360680"/>
                  </a:lnTo>
                  <a:lnTo>
                    <a:pt x="442722" y="360680"/>
                  </a:lnTo>
                  <a:lnTo>
                    <a:pt x="429768" y="362204"/>
                  </a:lnTo>
                  <a:lnTo>
                    <a:pt x="416052" y="363728"/>
                  </a:lnTo>
                  <a:lnTo>
                    <a:pt x="367576" y="367004"/>
                  </a:lnTo>
                  <a:lnTo>
                    <a:pt x="318185" y="368579"/>
                  </a:lnTo>
                  <a:lnTo>
                    <a:pt x="268490" y="368363"/>
                  </a:lnTo>
                  <a:lnTo>
                    <a:pt x="219125" y="366268"/>
                  </a:lnTo>
                  <a:lnTo>
                    <a:pt x="170688" y="362204"/>
                  </a:lnTo>
                  <a:lnTo>
                    <a:pt x="158496" y="360680"/>
                  </a:lnTo>
                  <a:lnTo>
                    <a:pt x="145542" y="359156"/>
                  </a:lnTo>
                  <a:lnTo>
                    <a:pt x="87909" y="350240"/>
                  </a:lnTo>
                  <a:lnTo>
                    <a:pt x="32004" y="334010"/>
                  </a:lnTo>
                  <a:lnTo>
                    <a:pt x="20574" y="327914"/>
                  </a:lnTo>
                  <a:lnTo>
                    <a:pt x="20574" y="328676"/>
                  </a:lnTo>
                  <a:lnTo>
                    <a:pt x="16002" y="325628"/>
                  </a:lnTo>
                  <a:lnTo>
                    <a:pt x="12192" y="322580"/>
                  </a:lnTo>
                  <a:lnTo>
                    <a:pt x="9144" y="319532"/>
                  </a:lnTo>
                  <a:lnTo>
                    <a:pt x="9144" y="320294"/>
                  </a:lnTo>
                  <a:lnTo>
                    <a:pt x="4572" y="314198"/>
                  </a:lnTo>
                  <a:lnTo>
                    <a:pt x="5334" y="314198"/>
                  </a:lnTo>
                  <a:lnTo>
                    <a:pt x="3810" y="311150"/>
                  </a:lnTo>
                  <a:lnTo>
                    <a:pt x="3810" y="70967"/>
                  </a:lnTo>
                  <a:lnTo>
                    <a:pt x="13652" y="82384"/>
                  </a:lnTo>
                  <a:lnTo>
                    <a:pt x="40805" y="95770"/>
                  </a:lnTo>
                  <a:lnTo>
                    <a:pt x="79222" y="106730"/>
                  </a:lnTo>
                  <a:lnTo>
                    <a:pt x="126619" y="115252"/>
                  </a:lnTo>
                  <a:lnTo>
                    <a:pt x="180771" y="121335"/>
                  </a:lnTo>
                  <a:lnTo>
                    <a:pt x="239420" y="124993"/>
                  </a:lnTo>
                  <a:lnTo>
                    <a:pt x="300316" y="126199"/>
                  </a:lnTo>
                  <a:lnTo>
                    <a:pt x="361213" y="124980"/>
                  </a:lnTo>
                  <a:lnTo>
                    <a:pt x="419849" y="121335"/>
                  </a:lnTo>
                  <a:lnTo>
                    <a:pt x="473989" y="115252"/>
                  </a:lnTo>
                  <a:lnTo>
                    <a:pt x="521360" y="106730"/>
                  </a:lnTo>
                  <a:lnTo>
                    <a:pt x="559727" y="95770"/>
                  </a:lnTo>
                  <a:lnTo>
                    <a:pt x="596646" y="70980"/>
                  </a:lnTo>
                  <a:lnTo>
                    <a:pt x="596646" y="65786"/>
                  </a:lnTo>
                  <a:lnTo>
                    <a:pt x="595122" y="68834"/>
                  </a:lnTo>
                  <a:lnTo>
                    <a:pt x="595884" y="68834"/>
                  </a:lnTo>
                  <a:lnTo>
                    <a:pt x="593598" y="71882"/>
                  </a:lnTo>
                  <a:lnTo>
                    <a:pt x="593598" y="71120"/>
                  </a:lnTo>
                  <a:lnTo>
                    <a:pt x="591312" y="74168"/>
                  </a:lnTo>
                  <a:lnTo>
                    <a:pt x="588264" y="77216"/>
                  </a:lnTo>
                  <a:lnTo>
                    <a:pt x="584454" y="80264"/>
                  </a:lnTo>
                  <a:lnTo>
                    <a:pt x="584454" y="79502"/>
                  </a:lnTo>
                  <a:lnTo>
                    <a:pt x="579882" y="82550"/>
                  </a:lnTo>
                  <a:lnTo>
                    <a:pt x="543077" y="96647"/>
                  </a:lnTo>
                  <a:lnTo>
                    <a:pt x="520446" y="102362"/>
                  </a:lnTo>
                  <a:lnTo>
                    <a:pt x="521208" y="102362"/>
                  </a:lnTo>
                  <a:lnTo>
                    <a:pt x="483196" y="109867"/>
                  </a:lnTo>
                  <a:lnTo>
                    <a:pt x="441960" y="115316"/>
                  </a:lnTo>
                  <a:lnTo>
                    <a:pt x="442722" y="115316"/>
                  </a:lnTo>
                  <a:lnTo>
                    <a:pt x="429768" y="116840"/>
                  </a:lnTo>
                  <a:lnTo>
                    <a:pt x="416052" y="117602"/>
                  </a:lnTo>
                  <a:lnTo>
                    <a:pt x="367195" y="121119"/>
                  </a:lnTo>
                  <a:lnTo>
                    <a:pt x="318020" y="122631"/>
                  </a:lnTo>
                  <a:lnTo>
                    <a:pt x="268744" y="122301"/>
                  </a:lnTo>
                  <a:lnTo>
                    <a:pt x="219557" y="120319"/>
                  </a:lnTo>
                  <a:lnTo>
                    <a:pt x="170688" y="116840"/>
                  </a:lnTo>
                  <a:lnTo>
                    <a:pt x="115938" y="109575"/>
                  </a:lnTo>
                  <a:lnTo>
                    <a:pt x="53987" y="95694"/>
                  </a:lnTo>
                  <a:lnTo>
                    <a:pt x="16002" y="79502"/>
                  </a:lnTo>
                  <a:lnTo>
                    <a:pt x="16002" y="80264"/>
                  </a:lnTo>
                  <a:lnTo>
                    <a:pt x="12192" y="77216"/>
                  </a:lnTo>
                  <a:lnTo>
                    <a:pt x="9144" y="74168"/>
                  </a:lnTo>
                  <a:lnTo>
                    <a:pt x="6858" y="71120"/>
                  </a:lnTo>
                  <a:lnTo>
                    <a:pt x="6858" y="71882"/>
                  </a:lnTo>
                  <a:lnTo>
                    <a:pt x="4572" y="68834"/>
                  </a:lnTo>
                  <a:lnTo>
                    <a:pt x="5334" y="68834"/>
                  </a:lnTo>
                  <a:lnTo>
                    <a:pt x="3810" y="65786"/>
                  </a:lnTo>
                  <a:lnTo>
                    <a:pt x="3810" y="62738"/>
                  </a:lnTo>
                  <a:lnTo>
                    <a:pt x="3810" y="60452"/>
                  </a:lnTo>
                  <a:lnTo>
                    <a:pt x="4572" y="58928"/>
                  </a:lnTo>
                  <a:lnTo>
                    <a:pt x="5334" y="57404"/>
                  </a:lnTo>
                  <a:lnTo>
                    <a:pt x="4572" y="58166"/>
                  </a:lnTo>
                  <a:lnTo>
                    <a:pt x="9144" y="52070"/>
                  </a:lnTo>
                  <a:lnTo>
                    <a:pt x="12192" y="49022"/>
                  </a:lnTo>
                  <a:lnTo>
                    <a:pt x="12192" y="49784"/>
                  </a:lnTo>
                  <a:lnTo>
                    <a:pt x="16002" y="46736"/>
                  </a:lnTo>
                  <a:lnTo>
                    <a:pt x="60490" y="29641"/>
                  </a:lnTo>
                  <a:lnTo>
                    <a:pt x="110566" y="17538"/>
                  </a:lnTo>
                  <a:lnTo>
                    <a:pt x="164465" y="9715"/>
                  </a:lnTo>
                  <a:lnTo>
                    <a:pt x="220421" y="5435"/>
                  </a:lnTo>
                  <a:lnTo>
                    <a:pt x="276694" y="4000"/>
                  </a:lnTo>
                  <a:lnTo>
                    <a:pt x="331508" y="4660"/>
                  </a:lnTo>
                  <a:lnTo>
                    <a:pt x="383120" y="6705"/>
                  </a:lnTo>
                  <a:lnTo>
                    <a:pt x="429768" y="9398"/>
                  </a:lnTo>
                  <a:lnTo>
                    <a:pt x="442722" y="10922"/>
                  </a:lnTo>
                  <a:lnTo>
                    <a:pt x="441960" y="10922"/>
                  </a:lnTo>
                  <a:lnTo>
                    <a:pt x="442722" y="11023"/>
                  </a:lnTo>
                  <a:lnTo>
                    <a:pt x="483260" y="16675"/>
                  </a:lnTo>
                  <a:lnTo>
                    <a:pt x="521208" y="23876"/>
                  </a:lnTo>
                  <a:lnTo>
                    <a:pt x="520446" y="23876"/>
                  </a:lnTo>
                  <a:lnTo>
                    <a:pt x="521208" y="24053"/>
                  </a:lnTo>
                  <a:lnTo>
                    <a:pt x="558228" y="34404"/>
                  </a:lnTo>
                  <a:lnTo>
                    <a:pt x="588264" y="49784"/>
                  </a:lnTo>
                  <a:lnTo>
                    <a:pt x="588264" y="49022"/>
                  </a:lnTo>
                  <a:lnTo>
                    <a:pt x="591312" y="52070"/>
                  </a:lnTo>
                  <a:lnTo>
                    <a:pt x="595884" y="58166"/>
                  </a:lnTo>
                  <a:lnTo>
                    <a:pt x="595122" y="57404"/>
                  </a:lnTo>
                  <a:lnTo>
                    <a:pt x="595884" y="58928"/>
                  </a:lnTo>
                  <a:lnTo>
                    <a:pt x="596646" y="60452"/>
                  </a:lnTo>
                  <a:lnTo>
                    <a:pt x="596646" y="55537"/>
                  </a:lnTo>
                  <a:lnTo>
                    <a:pt x="558736" y="30480"/>
                  </a:lnTo>
                  <a:lnTo>
                    <a:pt x="520865" y="19545"/>
                  </a:lnTo>
                  <a:lnTo>
                    <a:pt x="474446" y="11061"/>
                  </a:lnTo>
                  <a:lnTo>
                    <a:pt x="421576" y="4978"/>
                  </a:lnTo>
                  <a:lnTo>
                    <a:pt x="364363" y="1295"/>
                  </a:lnTo>
                  <a:lnTo>
                    <a:pt x="304888" y="0"/>
                  </a:lnTo>
                  <a:lnTo>
                    <a:pt x="245249" y="1054"/>
                  </a:lnTo>
                  <a:lnTo>
                    <a:pt x="187553" y="4445"/>
                  </a:lnTo>
                  <a:lnTo>
                    <a:pt x="133883" y="10172"/>
                  </a:lnTo>
                  <a:lnTo>
                    <a:pt x="86360" y="18186"/>
                  </a:lnTo>
                  <a:lnTo>
                    <a:pt x="47053" y="28498"/>
                  </a:lnTo>
                  <a:lnTo>
                    <a:pt x="1524" y="55880"/>
                  </a:lnTo>
                  <a:lnTo>
                    <a:pt x="0" y="59690"/>
                  </a:lnTo>
                  <a:lnTo>
                    <a:pt x="0" y="63500"/>
                  </a:lnTo>
                  <a:lnTo>
                    <a:pt x="0" y="66548"/>
                  </a:lnTo>
                  <a:lnTo>
                    <a:pt x="0" y="312674"/>
                  </a:lnTo>
                  <a:lnTo>
                    <a:pt x="1524" y="315722"/>
                  </a:lnTo>
                  <a:lnTo>
                    <a:pt x="36512" y="339559"/>
                  </a:lnTo>
                  <a:lnTo>
                    <a:pt x="86918" y="353949"/>
                  </a:lnTo>
                  <a:lnTo>
                    <a:pt x="146761" y="363537"/>
                  </a:lnTo>
                  <a:lnTo>
                    <a:pt x="207772" y="369201"/>
                  </a:lnTo>
                  <a:lnTo>
                    <a:pt x="261683" y="371779"/>
                  </a:lnTo>
                  <a:lnTo>
                    <a:pt x="300228" y="372110"/>
                  </a:lnTo>
                  <a:lnTo>
                    <a:pt x="331508" y="372097"/>
                  </a:lnTo>
                  <a:lnTo>
                    <a:pt x="398881" y="368833"/>
                  </a:lnTo>
                  <a:lnTo>
                    <a:pt x="442722" y="364401"/>
                  </a:lnTo>
                  <a:lnTo>
                    <a:pt x="520103" y="352437"/>
                  </a:lnTo>
                  <a:lnTo>
                    <a:pt x="572884" y="336092"/>
                  </a:lnTo>
                  <a:lnTo>
                    <a:pt x="596646" y="315912"/>
                  </a:lnTo>
                  <a:lnTo>
                    <a:pt x="600456" y="312674"/>
                  </a:lnTo>
                  <a:lnTo>
                    <a:pt x="600456" y="66548"/>
                  </a:lnTo>
                  <a:lnTo>
                    <a:pt x="600456" y="63500"/>
                  </a:lnTo>
                  <a:lnTo>
                    <a:pt x="600456" y="59690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1217167" y="2744215"/>
            <a:ext cx="15684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10" dirty="0">
                <a:latin typeface="Arial MT"/>
                <a:cs typeface="Arial MT"/>
              </a:rPr>
              <a:t>B0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963167" y="3021737"/>
            <a:ext cx="600710" cy="372745"/>
            <a:chOff x="963167" y="3021737"/>
            <a:chExt cx="600710" cy="372745"/>
          </a:xfrm>
        </p:grpSpPr>
        <p:pic>
          <p:nvPicPr>
            <p:cNvPr id="63" name="object 6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64691" y="3023616"/>
              <a:ext cx="597408" cy="368045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963167" y="3021749"/>
              <a:ext cx="600710" cy="372745"/>
            </a:xfrm>
            <a:custGeom>
              <a:avLst/>
              <a:gdLst/>
              <a:ahLst/>
              <a:cxnLst/>
              <a:rect l="l" t="t" r="r" b="b"/>
              <a:pathLst>
                <a:path w="600710" h="372745">
                  <a:moveTo>
                    <a:pt x="600456" y="59016"/>
                  </a:moveTo>
                  <a:lnTo>
                    <a:pt x="596646" y="54864"/>
                  </a:lnTo>
                  <a:lnTo>
                    <a:pt x="596646" y="60540"/>
                  </a:lnTo>
                  <a:lnTo>
                    <a:pt x="596646" y="62826"/>
                  </a:lnTo>
                  <a:lnTo>
                    <a:pt x="596646" y="65112"/>
                  </a:lnTo>
                  <a:lnTo>
                    <a:pt x="596646" y="70891"/>
                  </a:lnTo>
                  <a:lnTo>
                    <a:pt x="596646" y="311238"/>
                  </a:lnTo>
                  <a:lnTo>
                    <a:pt x="595122" y="314286"/>
                  </a:lnTo>
                  <a:lnTo>
                    <a:pt x="546163" y="341261"/>
                  </a:lnTo>
                  <a:lnTo>
                    <a:pt x="520446" y="347814"/>
                  </a:lnTo>
                  <a:lnTo>
                    <a:pt x="521208" y="347814"/>
                  </a:lnTo>
                  <a:lnTo>
                    <a:pt x="483196" y="355320"/>
                  </a:lnTo>
                  <a:lnTo>
                    <a:pt x="441960" y="360768"/>
                  </a:lnTo>
                  <a:lnTo>
                    <a:pt x="442722" y="360768"/>
                  </a:lnTo>
                  <a:lnTo>
                    <a:pt x="429768" y="362292"/>
                  </a:lnTo>
                  <a:lnTo>
                    <a:pt x="416052" y="363054"/>
                  </a:lnTo>
                  <a:lnTo>
                    <a:pt x="363524" y="366674"/>
                  </a:lnTo>
                  <a:lnTo>
                    <a:pt x="360426" y="366801"/>
                  </a:lnTo>
                  <a:lnTo>
                    <a:pt x="308165" y="368185"/>
                  </a:lnTo>
                  <a:lnTo>
                    <a:pt x="253415" y="367411"/>
                  </a:lnTo>
                  <a:lnTo>
                    <a:pt x="198983" y="364426"/>
                  </a:lnTo>
                  <a:lnTo>
                    <a:pt x="145542" y="359244"/>
                  </a:lnTo>
                  <a:lnTo>
                    <a:pt x="94919" y="351028"/>
                  </a:lnTo>
                  <a:lnTo>
                    <a:pt x="31991" y="333578"/>
                  </a:lnTo>
                  <a:lnTo>
                    <a:pt x="4572" y="313524"/>
                  </a:lnTo>
                  <a:lnTo>
                    <a:pt x="5334" y="314286"/>
                  </a:lnTo>
                  <a:lnTo>
                    <a:pt x="3810" y="311238"/>
                  </a:lnTo>
                  <a:lnTo>
                    <a:pt x="3810" y="70878"/>
                  </a:lnTo>
                  <a:lnTo>
                    <a:pt x="4572" y="71716"/>
                  </a:lnTo>
                  <a:lnTo>
                    <a:pt x="14211" y="82410"/>
                  </a:lnTo>
                  <a:lnTo>
                    <a:pt x="41668" y="95745"/>
                  </a:lnTo>
                  <a:lnTo>
                    <a:pt x="80175" y="106667"/>
                  </a:lnTo>
                  <a:lnTo>
                    <a:pt x="127495" y="115150"/>
                  </a:lnTo>
                  <a:lnTo>
                    <a:pt x="181432" y="121221"/>
                  </a:lnTo>
                  <a:lnTo>
                    <a:pt x="239776" y="124853"/>
                  </a:lnTo>
                  <a:lnTo>
                    <a:pt x="300329" y="126060"/>
                  </a:lnTo>
                  <a:lnTo>
                    <a:pt x="360883" y="124853"/>
                  </a:lnTo>
                  <a:lnTo>
                    <a:pt x="419214" y="121208"/>
                  </a:lnTo>
                  <a:lnTo>
                    <a:pt x="442722" y="118567"/>
                  </a:lnTo>
                  <a:lnTo>
                    <a:pt x="473138" y="115150"/>
                  </a:lnTo>
                  <a:lnTo>
                    <a:pt x="520420" y="106654"/>
                  </a:lnTo>
                  <a:lnTo>
                    <a:pt x="558876" y="95745"/>
                  </a:lnTo>
                  <a:lnTo>
                    <a:pt x="586282" y="82410"/>
                  </a:lnTo>
                  <a:lnTo>
                    <a:pt x="595884" y="71729"/>
                  </a:lnTo>
                  <a:lnTo>
                    <a:pt x="596646" y="70891"/>
                  </a:lnTo>
                  <a:lnTo>
                    <a:pt x="596646" y="65112"/>
                  </a:lnTo>
                  <a:lnTo>
                    <a:pt x="595122" y="68160"/>
                  </a:lnTo>
                  <a:lnTo>
                    <a:pt x="595884" y="68160"/>
                  </a:lnTo>
                  <a:lnTo>
                    <a:pt x="591312" y="74256"/>
                  </a:lnTo>
                  <a:lnTo>
                    <a:pt x="591312" y="73494"/>
                  </a:lnTo>
                  <a:lnTo>
                    <a:pt x="588264" y="76542"/>
                  </a:lnTo>
                  <a:lnTo>
                    <a:pt x="559447" y="91554"/>
                  </a:lnTo>
                  <a:lnTo>
                    <a:pt x="523976" y="101752"/>
                  </a:lnTo>
                  <a:lnTo>
                    <a:pt x="487299" y="108673"/>
                  </a:lnTo>
                  <a:lnTo>
                    <a:pt x="454914" y="113880"/>
                  </a:lnTo>
                  <a:lnTo>
                    <a:pt x="441960" y="114642"/>
                  </a:lnTo>
                  <a:lnTo>
                    <a:pt x="442722" y="114642"/>
                  </a:lnTo>
                  <a:lnTo>
                    <a:pt x="429768" y="116166"/>
                  </a:lnTo>
                  <a:lnTo>
                    <a:pt x="392430" y="119113"/>
                  </a:lnTo>
                  <a:lnTo>
                    <a:pt x="347802" y="121297"/>
                  </a:lnTo>
                  <a:lnTo>
                    <a:pt x="298030" y="122275"/>
                  </a:lnTo>
                  <a:lnTo>
                    <a:pt x="245287" y="121564"/>
                  </a:lnTo>
                  <a:lnTo>
                    <a:pt x="191706" y="118719"/>
                  </a:lnTo>
                  <a:lnTo>
                    <a:pt x="139458" y="113258"/>
                  </a:lnTo>
                  <a:lnTo>
                    <a:pt x="90678" y="104711"/>
                  </a:lnTo>
                  <a:lnTo>
                    <a:pt x="47536" y="92633"/>
                  </a:lnTo>
                  <a:lnTo>
                    <a:pt x="12192" y="76542"/>
                  </a:lnTo>
                  <a:lnTo>
                    <a:pt x="9144" y="73494"/>
                  </a:lnTo>
                  <a:lnTo>
                    <a:pt x="9144" y="74256"/>
                  </a:lnTo>
                  <a:lnTo>
                    <a:pt x="4572" y="68160"/>
                  </a:lnTo>
                  <a:lnTo>
                    <a:pt x="5334" y="68160"/>
                  </a:lnTo>
                  <a:lnTo>
                    <a:pt x="3810" y="65112"/>
                  </a:lnTo>
                  <a:lnTo>
                    <a:pt x="3810" y="62826"/>
                  </a:lnTo>
                  <a:lnTo>
                    <a:pt x="3810" y="60540"/>
                  </a:lnTo>
                  <a:lnTo>
                    <a:pt x="4572" y="59016"/>
                  </a:lnTo>
                  <a:lnTo>
                    <a:pt x="5334" y="57492"/>
                  </a:lnTo>
                  <a:lnTo>
                    <a:pt x="4572" y="57492"/>
                  </a:lnTo>
                  <a:lnTo>
                    <a:pt x="9144" y="51396"/>
                  </a:lnTo>
                  <a:lnTo>
                    <a:pt x="9144" y="52158"/>
                  </a:lnTo>
                  <a:lnTo>
                    <a:pt x="12192" y="49110"/>
                  </a:lnTo>
                  <a:lnTo>
                    <a:pt x="47548" y="33070"/>
                  </a:lnTo>
                  <a:lnTo>
                    <a:pt x="90678" y="21082"/>
                  </a:lnTo>
                  <a:lnTo>
                    <a:pt x="139446" y="12636"/>
                  </a:lnTo>
                  <a:lnTo>
                    <a:pt x="191681" y="7277"/>
                  </a:lnTo>
                  <a:lnTo>
                    <a:pt x="245237" y="4495"/>
                  </a:lnTo>
                  <a:lnTo>
                    <a:pt x="297980" y="3810"/>
                  </a:lnTo>
                  <a:lnTo>
                    <a:pt x="347738" y="4749"/>
                  </a:lnTo>
                  <a:lnTo>
                    <a:pt x="392391" y="6794"/>
                  </a:lnTo>
                  <a:lnTo>
                    <a:pt x="429768" y="9486"/>
                  </a:lnTo>
                  <a:lnTo>
                    <a:pt x="442722" y="11010"/>
                  </a:lnTo>
                  <a:lnTo>
                    <a:pt x="441960" y="11010"/>
                  </a:lnTo>
                  <a:lnTo>
                    <a:pt x="442722" y="11112"/>
                  </a:lnTo>
                  <a:lnTo>
                    <a:pt x="487184" y="17018"/>
                  </a:lnTo>
                  <a:lnTo>
                    <a:pt x="559625" y="34429"/>
                  </a:lnTo>
                  <a:lnTo>
                    <a:pt x="591312" y="52158"/>
                  </a:lnTo>
                  <a:lnTo>
                    <a:pt x="591312" y="51396"/>
                  </a:lnTo>
                  <a:lnTo>
                    <a:pt x="595884" y="57492"/>
                  </a:lnTo>
                  <a:lnTo>
                    <a:pt x="595122" y="57492"/>
                  </a:lnTo>
                  <a:lnTo>
                    <a:pt x="595884" y="59016"/>
                  </a:lnTo>
                  <a:lnTo>
                    <a:pt x="596646" y="60540"/>
                  </a:lnTo>
                  <a:lnTo>
                    <a:pt x="596646" y="54864"/>
                  </a:lnTo>
                  <a:lnTo>
                    <a:pt x="558825" y="30073"/>
                  </a:lnTo>
                  <a:lnTo>
                    <a:pt x="520814" y="19240"/>
                  </a:lnTo>
                  <a:lnTo>
                    <a:pt x="474167" y="10833"/>
                  </a:lnTo>
                  <a:lnTo>
                    <a:pt x="421030" y="4813"/>
                  </a:lnTo>
                  <a:lnTo>
                    <a:pt x="363524" y="1168"/>
                  </a:lnTo>
                  <a:lnTo>
                    <a:pt x="308165" y="0"/>
                  </a:lnTo>
                  <a:lnTo>
                    <a:pt x="297980" y="0"/>
                  </a:lnTo>
                  <a:lnTo>
                    <a:pt x="243916" y="977"/>
                  </a:lnTo>
                  <a:lnTo>
                    <a:pt x="186067" y="4394"/>
                  </a:lnTo>
                  <a:lnTo>
                    <a:pt x="132359" y="10134"/>
                  </a:lnTo>
                  <a:lnTo>
                    <a:pt x="84924" y="18173"/>
                  </a:lnTo>
                  <a:lnTo>
                    <a:pt x="45885" y="28498"/>
                  </a:lnTo>
                  <a:lnTo>
                    <a:pt x="1524" y="55968"/>
                  </a:lnTo>
                  <a:lnTo>
                    <a:pt x="0" y="59016"/>
                  </a:lnTo>
                  <a:lnTo>
                    <a:pt x="0" y="62826"/>
                  </a:lnTo>
                  <a:lnTo>
                    <a:pt x="0" y="66636"/>
                  </a:lnTo>
                  <a:lnTo>
                    <a:pt x="0" y="312000"/>
                  </a:lnTo>
                  <a:lnTo>
                    <a:pt x="1524" y="315810"/>
                  </a:lnTo>
                  <a:lnTo>
                    <a:pt x="3810" y="318858"/>
                  </a:lnTo>
                  <a:lnTo>
                    <a:pt x="4572" y="320128"/>
                  </a:lnTo>
                  <a:lnTo>
                    <a:pt x="45745" y="342785"/>
                  </a:lnTo>
                  <a:lnTo>
                    <a:pt x="89154" y="353910"/>
                  </a:lnTo>
                  <a:lnTo>
                    <a:pt x="99060" y="356196"/>
                  </a:lnTo>
                  <a:lnTo>
                    <a:pt x="109728" y="357720"/>
                  </a:lnTo>
                  <a:lnTo>
                    <a:pt x="149161" y="363613"/>
                  </a:lnTo>
                  <a:lnTo>
                    <a:pt x="189445" y="367652"/>
                  </a:lnTo>
                  <a:lnTo>
                    <a:pt x="229870" y="370154"/>
                  </a:lnTo>
                  <a:lnTo>
                    <a:pt x="269748" y="371436"/>
                  </a:lnTo>
                  <a:lnTo>
                    <a:pt x="297980" y="372148"/>
                  </a:lnTo>
                  <a:lnTo>
                    <a:pt x="303784" y="372110"/>
                  </a:lnTo>
                  <a:lnTo>
                    <a:pt x="360426" y="370674"/>
                  </a:lnTo>
                  <a:lnTo>
                    <a:pt x="442722" y="364236"/>
                  </a:lnTo>
                  <a:lnTo>
                    <a:pt x="520446" y="352082"/>
                  </a:lnTo>
                  <a:lnTo>
                    <a:pt x="521208" y="351878"/>
                  </a:lnTo>
                  <a:lnTo>
                    <a:pt x="573709" y="335445"/>
                  </a:lnTo>
                  <a:lnTo>
                    <a:pt x="595884" y="316014"/>
                  </a:lnTo>
                  <a:lnTo>
                    <a:pt x="596646" y="315341"/>
                  </a:lnTo>
                  <a:lnTo>
                    <a:pt x="600456" y="312000"/>
                  </a:lnTo>
                  <a:lnTo>
                    <a:pt x="600456" y="66636"/>
                  </a:lnTo>
                  <a:lnTo>
                    <a:pt x="600456" y="62826"/>
                  </a:lnTo>
                  <a:lnTo>
                    <a:pt x="600456" y="59016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1099058" y="3157982"/>
            <a:ext cx="37528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5" dirty="0">
                <a:latin typeface="Arial MT"/>
                <a:cs typeface="Arial MT"/>
              </a:rPr>
              <a:t>1</a:t>
            </a:r>
            <a:r>
              <a:rPr sz="850" spc="-15" dirty="0">
                <a:latin typeface="Arial MT"/>
                <a:cs typeface="Arial MT"/>
              </a:rPr>
              <a:t> </a:t>
            </a:r>
            <a:r>
              <a:rPr sz="850" spc="-10" dirty="0">
                <a:latin typeface="Arial MT"/>
                <a:cs typeface="Arial MT"/>
              </a:rPr>
              <a:t>parity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963167" y="3434743"/>
            <a:ext cx="600710" cy="372745"/>
            <a:chOff x="963167" y="3434743"/>
            <a:chExt cx="600710" cy="372745"/>
          </a:xfrm>
        </p:grpSpPr>
        <p:pic>
          <p:nvPicPr>
            <p:cNvPr id="67" name="object 6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64691" y="3437381"/>
              <a:ext cx="597408" cy="368045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963167" y="3434752"/>
              <a:ext cx="600710" cy="372745"/>
            </a:xfrm>
            <a:custGeom>
              <a:avLst/>
              <a:gdLst/>
              <a:ahLst/>
              <a:cxnLst/>
              <a:rect l="l" t="t" r="r" b="b"/>
              <a:pathLst>
                <a:path w="600710" h="372745">
                  <a:moveTo>
                    <a:pt x="600456" y="59778"/>
                  </a:moveTo>
                  <a:lnTo>
                    <a:pt x="596646" y="55626"/>
                  </a:lnTo>
                  <a:lnTo>
                    <a:pt x="596646" y="60540"/>
                  </a:lnTo>
                  <a:lnTo>
                    <a:pt x="596646" y="62826"/>
                  </a:lnTo>
                  <a:lnTo>
                    <a:pt x="596646" y="65874"/>
                  </a:lnTo>
                  <a:lnTo>
                    <a:pt x="596646" y="71043"/>
                  </a:lnTo>
                  <a:lnTo>
                    <a:pt x="596646" y="311238"/>
                  </a:lnTo>
                  <a:lnTo>
                    <a:pt x="595122" y="314286"/>
                  </a:lnTo>
                  <a:lnTo>
                    <a:pt x="595884" y="314286"/>
                  </a:lnTo>
                  <a:lnTo>
                    <a:pt x="591312" y="320382"/>
                  </a:lnTo>
                  <a:lnTo>
                    <a:pt x="591312" y="319620"/>
                  </a:lnTo>
                  <a:lnTo>
                    <a:pt x="588264" y="322668"/>
                  </a:lnTo>
                  <a:lnTo>
                    <a:pt x="584454" y="325716"/>
                  </a:lnTo>
                  <a:lnTo>
                    <a:pt x="579882" y="328764"/>
                  </a:lnTo>
                  <a:lnTo>
                    <a:pt x="579882" y="328002"/>
                  </a:lnTo>
                  <a:lnTo>
                    <a:pt x="574548" y="331050"/>
                  </a:lnTo>
                  <a:lnTo>
                    <a:pt x="530148" y="346341"/>
                  </a:lnTo>
                  <a:lnTo>
                    <a:pt x="520446" y="348576"/>
                  </a:lnTo>
                  <a:lnTo>
                    <a:pt x="521208" y="348576"/>
                  </a:lnTo>
                  <a:lnTo>
                    <a:pt x="483235" y="355498"/>
                  </a:lnTo>
                  <a:lnTo>
                    <a:pt x="441960" y="360768"/>
                  </a:lnTo>
                  <a:lnTo>
                    <a:pt x="442722" y="360768"/>
                  </a:lnTo>
                  <a:lnTo>
                    <a:pt x="429768" y="362292"/>
                  </a:lnTo>
                  <a:lnTo>
                    <a:pt x="416052" y="363816"/>
                  </a:lnTo>
                  <a:lnTo>
                    <a:pt x="367004" y="366877"/>
                  </a:lnTo>
                  <a:lnTo>
                    <a:pt x="317893" y="368350"/>
                  </a:lnTo>
                  <a:lnTo>
                    <a:pt x="268757" y="368147"/>
                  </a:lnTo>
                  <a:lnTo>
                    <a:pt x="219671" y="366166"/>
                  </a:lnTo>
                  <a:lnTo>
                    <a:pt x="170688" y="362292"/>
                  </a:lnTo>
                  <a:lnTo>
                    <a:pt x="158496" y="360768"/>
                  </a:lnTo>
                  <a:lnTo>
                    <a:pt x="145542" y="359244"/>
                  </a:lnTo>
                  <a:lnTo>
                    <a:pt x="87909" y="350329"/>
                  </a:lnTo>
                  <a:lnTo>
                    <a:pt x="32004" y="334098"/>
                  </a:lnTo>
                  <a:lnTo>
                    <a:pt x="20574" y="328002"/>
                  </a:lnTo>
                  <a:lnTo>
                    <a:pt x="20574" y="328764"/>
                  </a:lnTo>
                  <a:lnTo>
                    <a:pt x="16002" y="325716"/>
                  </a:lnTo>
                  <a:lnTo>
                    <a:pt x="12192" y="322668"/>
                  </a:lnTo>
                  <a:lnTo>
                    <a:pt x="9144" y="319620"/>
                  </a:lnTo>
                  <a:lnTo>
                    <a:pt x="9144" y="320382"/>
                  </a:lnTo>
                  <a:lnTo>
                    <a:pt x="4572" y="314286"/>
                  </a:lnTo>
                  <a:lnTo>
                    <a:pt x="5334" y="314286"/>
                  </a:lnTo>
                  <a:lnTo>
                    <a:pt x="3810" y="311238"/>
                  </a:lnTo>
                  <a:lnTo>
                    <a:pt x="3810" y="71018"/>
                  </a:lnTo>
                  <a:lnTo>
                    <a:pt x="13792" y="82473"/>
                  </a:lnTo>
                  <a:lnTo>
                    <a:pt x="41021" y="95872"/>
                  </a:lnTo>
                  <a:lnTo>
                    <a:pt x="79451" y="106845"/>
                  </a:lnTo>
                  <a:lnTo>
                    <a:pt x="126847" y="115366"/>
                  </a:lnTo>
                  <a:lnTo>
                    <a:pt x="180949" y="121450"/>
                  </a:lnTo>
                  <a:lnTo>
                    <a:pt x="239534" y="125107"/>
                  </a:lnTo>
                  <a:lnTo>
                    <a:pt x="300355" y="126314"/>
                  </a:lnTo>
                  <a:lnTo>
                    <a:pt x="361162" y="125095"/>
                  </a:lnTo>
                  <a:lnTo>
                    <a:pt x="419722" y="121437"/>
                  </a:lnTo>
                  <a:lnTo>
                    <a:pt x="473811" y="115354"/>
                  </a:lnTo>
                  <a:lnTo>
                    <a:pt x="521157" y="106819"/>
                  </a:lnTo>
                  <a:lnTo>
                    <a:pt x="559549" y="95859"/>
                  </a:lnTo>
                  <a:lnTo>
                    <a:pt x="596646" y="71043"/>
                  </a:lnTo>
                  <a:lnTo>
                    <a:pt x="596646" y="65874"/>
                  </a:lnTo>
                  <a:lnTo>
                    <a:pt x="595122" y="68922"/>
                  </a:lnTo>
                  <a:lnTo>
                    <a:pt x="595884" y="68922"/>
                  </a:lnTo>
                  <a:lnTo>
                    <a:pt x="593598" y="71970"/>
                  </a:lnTo>
                  <a:lnTo>
                    <a:pt x="593598" y="71208"/>
                  </a:lnTo>
                  <a:lnTo>
                    <a:pt x="591312" y="74256"/>
                  </a:lnTo>
                  <a:lnTo>
                    <a:pt x="578078" y="83705"/>
                  </a:lnTo>
                  <a:lnTo>
                    <a:pt x="562495" y="90678"/>
                  </a:lnTo>
                  <a:lnTo>
                    <a:pt x="546074" y="95910"/>
                  </a:lnTo>
                  <a:lnTo>
                    <a:pt x="530352" y="100164"/>
                  </a:lnTo>
                  <a:lnTo>
                    <a:pt x="520446" y="102450"/>
                  </a:lnTo>
                  <a:lnTo>
                    <a:pt x="521208" y="102450"/>
                  </a:lnTo>
                  <a:lnTo>
                    <a:pt x="483196" y="109956"/>
                  </a:lnTo>
                  <a:lnTo>
                    <a:pt x="441960" y="115404"/>
                  </a:lnTo>
                  <a:lnTo>
                    <a:pt x="442722" y="115404"/>
                  </a:lnTo>
                  <a:lnTo>
                    <a:pt x="429768" y="116928"/>
                  </a:lnTo>
                  <a:lnTo>
                    <a:pt x="416052" y="117690"/>
                  </a:lnTo>
                  <a:lnTo>
                    <a:pt x="362597" y="121373"/>
                  </a:lnTo>
                  <a:lnTo>
                    <a:pt x="308165" y="122821"/>
                  </a:lnTo>
                  <a:lnTo>
                    <a:pt x="253415" y="122047"/>
                  </a:lnTo>
                  <a:lnTo>
                    <a:pt x="198983" y="119062"/>
                  </a:lnTo>
                  <a:lnTo>
                    <a:pt x="145542" y="113880"/>
                  </a:lnTo>
                  <a:lnTo>
                    <a:pt x="94881" y="105664"/>
                  </a:lnTo>
                  <a:lnTo>
                    <a:pt x="36233" y="89890"/>
                  </a:lnTo>
                  <a:lnTo>
                    <a:pt x="6858" y="71208"/>
                  </a:lnTo>
                  <a:lnTo>
                    <a:pt x="6858" y="71970"/>
                  </a:lnTo>
                  <a:lnTo>
                    <a:pt x="4572" y="68922"/>
                  </a:lnTo>
                  <a:lnTo>
                    <a:pt x="5334" y="68922"/>
                  </a:lnTo>
                  <a:lnTo>
                    <a:pt x="3810" y="65874"/>
                  </a:lnTo>
                  <a:lnTo>
                    <a:pt x="3810" y="62826"/>
                  </a:lnTo>
                  <a:lnTo>
                    <a:pt x="3810" y="60540"/>
                  </a:lnTo>
                  <a:lnTo>
                    <a:pt x="4572" y="59016"/>
                  </a:lnTo>
                  <a:lnTo>
                    <a:pt x="5334" y="57492"/>
                  </a:lnTo>
                  <a:lnTo>
                    <a:pt x="4572" y="58254"/>
                  </a:lnTo>
                  <a:lnTo>
                    <a:pt x="9144" y="52158"/>
                  </a:lnTo>
                  <a:lnTo>
                    <a:pt x="12192" y="49110"/>
                  </a:lnTo>
                  <a:lnTo>
                    <a:pt x="12192" y="49872"/>
                  </a:lnTo>
                  <a:lnTo>
                    <a:pt x="16002" y="46824"/>
                  </a:lnTo>
                  <a:lnTo>
                    <a:pt x="20574" y="43776"/>
                  </a:lnTo>
                  <a:lnTo>
                    <a:pt x="25908" y="40728"/>
                  </a:lnTo>
                  <a:lnTo>
                    <a:pt x="25908" y="41490"/>
                  </a:lnTo>
                  <a:lnTo>
                    <a:pt x="38100" y="35394"/>
                  </a:lnTo>
                  <a:lnTo>
                    <a:pt x="38100" y="36156"/>
                  </a:lnTo>
                  <a:lnTo>
                    <a:pt x="45720" y="33108"/>
                  </a:lnTo>
                  <a:lnTo>
                    <a:pt x="90322" y="21831"/>
                  </a:lnTo>
                  <a:lnTo>
                    <a:pt x="137642" y="13576"/>
                  </a:lnTo>
                  <a:lnTo>
                    <a:pt x="186791" y="8026"/>
                  </a:lnTo>
                  <a:lnTo>
                    <a:pt x="236905" y="4864"/>
                  </a:lnTo>
                  <a:lnTo>
                    <a:pt x="287121" y="3746"/>
                  </a:lnTo>
                  <a:lnTo>
                    <a:pt x="336588" y="4356"/>
                  </a:lnTo>
                  <a:lnTo>
                    <a:pt x="384416" y="6388"/>
                  </a:lnTo>
                  <a:lnTo>
                    <a:pt x="429768" y="9486"/>
                  </a:lnTo>
                  <a:lnTo>
                    <a:pt x="442722" y="11010"/>
                  </a:lnTo>
                  <a:lnTo>
                    <a:pt x="441960" y="11010"/>
                  </a:lnTo>
                  <a:lnTo>
                    <a:pt x="442722" y="11112"/>
                  </a:lnTo>
                  <a:lnTo>
                    <a:pt x="505294" y="20523"/>
                  </a:lnTo>
                  <a:lnTo>
                    <a:pt x="554736" y="33108"/>
                  </a:lnTo>
                  <a:lnTo>
                    <a:pt x="562356" y="36156"/>
                  </a:lnTo>
                  <a:lnTo>
                    <a:pt x="562356" y="35394"/>
                  </a:lnTo>
                  <a:lnTo>
                    <a:pt x="574548" y="41490"/>
                  </a:lnTo>
                  <a:lnTo>
                    <a:pt x="574548" y="40728"/>
                  </a:lnTo>
                  <a:lnTo>
                    <a:pt x="579882" y="43776"/>
                  </a:lnTo>
                  <a:lnTo>
                    <a:pt x="584454" y="46824"/>
                  </a:lnTo>
                  <a:lnTo>
                    <a:pt x="588264" y="49872"/>
                  </a:lnTo>
                  <a:lnTo>
                    <a:pt x="588264" y="49110"/>
                  </a:lnTo>
                  <a:lnTo>
                    <a:pt x="591312" y="52158"/>
                  </a:lnTo>
                  <a:lnTo>
                    <a:pt x="595884" y="58254"/>
                  </a:lnTo>
                  <a:lnTo>
                    <a:pt x="595122" y="57492"/>
                  </a:lnTo>
                  <a:lnTo>
                    <a:pt x="595884" y="59016"/>
                  </a:lnTo>
                  <a:lnTo>
                    <a:pt x="596646" y="60540"/>
                  </a:lnTo>
                  <a:lnTo>
                    <a:pt x="596646" y="55626"/>
                  </a:lnTo>
                  <a:lnTo>
                    <a:pt x="558660" y="30518"/>
                  </a:lnTo>
                  <a:lnTo>
                    <a:pt x="520788" y="19583"/>
                  </a:lnTo>
                  <a:lnTo>
                    <a:pt x="474370" y="11074"/>
                  </a:lnTo>
                  <a:lnTo>
                    <a:pt x="421525" y="4991"/>
                  </a:lnTo>
                  <a:lnTo>
                    <a:pt x="364324" y="1308"/>
                  </a:lnTo>
                  <a:lnTo>
                    <a:pt x="304876" y="0"/>
                  </a:lnTo>
                  <a:lnTo>
                    <a:pt x="245275" y="1054"/>
                  </a:lnTo>
                  <a:lnTo>
                    <a:pt x="187604" y="4457"/>
                  </a:lnTo>
                  <a:lnTo>
                    <a:pt x="133959" y="10185"/>
                  </a:lnTo>
                  <a:lnTo>
                    <a:pt x="86423" y="18211"/>
                  </a:lnTo>
                  <a:lnTo>
                    <a:pt x="47117" y="28536"/>
                  </a:lnTo>
                  <a:lnTo>
                    <a:pt x="1524" y="55968"/>
                  </a:lnTo>
                  <a:lnTo>
                    <a:pt x="0" y="59778"/>
                  </a:lnTo>
                  <a:lnTo>
                    <a:pt x="0" y="63588"/>
                  </a:lnTo>
                  <a:lnTo>
                    <a:pt x="0" y="66636"/>
                  </a:lnTo>
                  <a:lnTo>
                    <a:pt x="0" y="312762"/>
                  </a:lnTo>
                  <a:lnTo>
                    <a:pt x="1524" y="315810"/>
                  </a:lnTo>
                  <a:lnTo>
                    <a:pt x="36931" y="339826"/>
                  </a:lnTo>
                  <a:lnTo>
                    <a:pt x="87236" y="354139"/>
                  </a:lnTo>
                  <a:lnTo>
                    <a:pt x="146723" y="363550"/>
                  </a:lnTo>
                  <a:lnTo>
                    <a:pt x="207378" y="369036"/>
                  </a:lnTo>
                  <a:lnTo>
                    <a:pt x="261213" y="371602"/>
                  </a:lnTo>
                  <a:lnTo>
                    <a:pt x="300228" y="372198"/>
                  </a:lnTo>
                  <a:lnTo>
                    <a:pt x="330708" y="372198"/>
                  </a:lnTo>
                  <a:lnTo>
                    <a:pt x="360426" y="370674"/>
                  </a:lnTo>
                  <a:lnTo>
                    <a:pt x="398640" y="368769"/>
                  </a:lnTo>
                  <a:lnTo>
                    <a:pt x="442722" y="364451"/>
                  </a:lnTo>
                  <a:lnTo>
                    <a:pt x="456920" y="363067"/>
                  </a:lnTo>
                  <a:lnTo>
                    <a:pt x="520115" y="352526"/>
                  </a:lnTo>
                  <a:lnTo>
                    <a:pt x="521208" y="352183"/>
                  </a:lnTo>
                  <a:lnTo>
                    <a:pt x="573011" y="336105"/>
                  </a:lnTo>
                  <a:lnTo>
                    <a:pt x="595884" y="316661"/>
                  </a:lnTo>
                  <a:lnTo>
                    <a:pt x="596646" y="316014"/>
                  </a:lnTo>
                  <a:lnTo>
                    <a:pt x="600456" y="312762"/>
                  </a:lnTo>
                  <a:lnTo>
                    <a:pt x="600456" y="66636"/>
                  </a:lnTo>
                  <a:lnTo>
                    <a:pt x="600456" y="63588"/>
                  </a:lnTo>
                  <a:lnTo>
                    <a:pt x="600456" y="59778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1246886" y="3570985"/>
            <a:ext cx="15684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10" dirty="0">
                <a:latin typeface="Arial MT"/>
                <a:cs typeface="Arial MT"/>
              </a:rPr>
              <a:t>B2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227838" y="2608326"/>
            <a:ext cx="601345" cy="372110"/>
            <a:chOff x="227838" y="2608326"/>
            <a:chExt cx="601345" cy="372110"/>
          </a:xfrm>
        </p:grpSpPr>
        <p:pic>
          <p:nvPicPr>
            <p:cNvPr id="71" name="object 7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30124" y="2610612"/>
              <a:ext cx="596645" cy="368045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227838" y="2608325"/>
              <a:ext cx="601345" cy="372110"/>
            </a:xfrm>
            <a:custGeom>
              <a:avLst/>
              <a:gdLst/>
              <a:ahLst/>
              <a:cxnLst/>
              <a:rect l="l" t="t" r="r" b="b"/>
              <a:pathLst>
                <a:path w="601344" h="372110">
                  <a:moveTo>
                    <a:pt x="601218" y="63246"/>
                  </a:moveTo>
                  <a:lnTo>
                    <a:pt x="599694" y="55626"/>
                  </a:lnTo>
                  <a:lnTo>
                    <a:pt x="597408" y="53962"/>
                  </a:lnTo>
                  <a:lnTo>
                    <a:pt x="597408" y="60198"/>
                  </a:lnTo>
                  <a:lnTo>
                    <a:pt x="596646" y="60198"/>
                  </a:lnTo>
                  <a:lnTo>
                    <a:pt x="597306" y="62865"/>
                  </a:lnTo>
                  <a:lnTo>
                    <a:pt x="596646" y="65532"/>
                  </a:lnTo>
                  <a:lnTo>
                    <a:pt x="597408" y="65532"/>
                  </a:lnTo>
                  <a:lnTo>
                    <a:pt x="597408" y="69977"/>
                  </a:lnTo>
                  <a:lnTo>
                    <a:pt x="597408" y="308610"/>
                  </a:lnTo>
                  <a:lnTo>
                    <a:pt x="596646" y="311658"/>
                  </a:lnTo>
                  <a:lnTo>
                    <a:pt x="597408" y="310896"/>
                  </a:lnTo>
                  <a:lnTo>
                    <a:pt x="594360" y="316992"/>
                  </a:lnTo>
                  <a:lnTo>
                    <a:pt x="592074" y="320040"/>
                  </a:lnTo>
                  <a:lnTo>
                    <a:pt x="592074" y="319278"/>
                  </a:lnTo>
                  <a:lnTo>
                    <a:pt x="588264" y="322326"/>
                  </a:lnTo>
                  <a:lnTo>
                    <a:pt x="589026" y="322326"/>
                  </a:lnTo>
                  <a:lnTo>
                    <a:pt x="584454" y="325374"/>
                  </a:lnTo>
                  <a:lnTo>
                    <a:pt x="585216" y="325374"/>
                  </a:lnTo>
                  <a:lnTo>
                    <a:pt x="579882" y="328422"/>
                  </a:lnTo>
                  <a:lnTo>
                    <a:pt x="580644" y="327660"/>
                  </a:lnTo>
                  <a:lnTo>
                    <a:pt x="574548" y="330708"/>
                  </a:lnTo>
                  <a:lnTo>
                    <a:pt x="575310" y="330708"/>
                  </a:lnTo>
                  <a:lnTo>
                    <a:pt x="569214" y="333756"/>
                  </a:lnTo>
                  <a:lnTo>
                    <a:pt x="522732" y="347776"/>
                  </a:lnTo>
                  <a:lnTo>
                    <a:pt x="473443" y="356793"/>
                  </a:lnTo>
                  <a:lnTo>
                    <a:pt x="423456" y="362496"/>
                  </a:lnTo>
                  <a:lnTo>
                    <a:pt x="374904" y="366522"/>
                  </a:lnTo>
                  <a:lnTo>
                    <a:pt x="360426" y="367284"/>
                  </a:lnTo>
                  <a:lnTo>
                    <a:pt x="361188" y="367284"/>
                  </a:lnTo>
                  <a:lnTo>
                    <a:pt x="331470" y="368046"/>
                  </a:lnTo>
                  <a:lnTo>
                    <a:pt x="277177" y="368084"/>
                  </a:lnTo>
                  <a:lnTo>
                    <a:pt x="223481" y="366204"/>
                  </a:lnTo>
                  <a:lnTo>
                    <a:pt x="168363" y="361823"/>
                  </a:lnTo>
                  <a:lnTo>
                    <a:pt x="114046" y="354469"/>
                  </a:lnTo>
                  <a:lnTo>
                    <a:pt x="61722" y="343662"/>
                  </a:lnTo>
                  <a:lnTo>
                    <a:pt x="53340" y="341376"/>
                  </a:lnTo>
                  <a:lnTo>
                    <a:pt x="54102" y="341376"/>
                  </a:lnTo>
                  <a:lnTo>
                    <a:pt x="45720" y="338328"/>
                  </a:lnTo>
                  <a:lnTo>
                    <a:pt x="32004" y="333756"/>
                  </a:lnTo>
                  <a:lnTo>
                    <a:pt x="32766" y="333756"/>
                  </a:lnTo>
                  <a:lnTo>
                    <a:pt x="26670" y="330708"/>
                  </a:lnTo>
                  <a:lnTo>
                    <a:pt x="21336" y="327660"/>
                  </a:lnTo>
                  <a:lnTo>
                    <a:pt x="21336" y="328422"/>
                  </a:lnTo>
                  <a:lnTo>
                    <a:pt x="16764" y="325374"/>
                  </a:lnTo>
                  <a:lnTo>
                    <a:pt x="9144" y="319278"/>
                  </a:lnTo>
                  <a:lnTo>
                    <a:pt x="6858" y="316992"/>
                  </a:lnTo>
                  <a:lnTo>
                    <a:pt x="5334" y="313944"/>
                  </a:lnTo>
                  <a:lnTo>
                    <a:pt x="4572" y="310896"/>
                  </a:lnTo>
                  <a:lnTo>
                    <a:pt x="4572" y="311658"/>
                  </a:lnTo>
                  <a:lnTo>
                    <a:pt x="3810" y="308610"/>
                  </a:lnTo>
                  <a:lnTo>
                    <a:pt x="3810" y="69926"/>
                  </a:lnTo>
                  <a:lnTo>
                    <a:pt x="14058" y="82118"/>
                  </a:lnTo>
                  <a:lnTo>
                    <a:pt x="41008" y="95491"/>
                  </a:lnTo>
                  <a:lnTo>
                    <a:pt x="79349" y="106438"/>
                  </a:lnTo>
                  <a:lnTo>
                    <a:pt x="126796" y="114947"/>
                  </a:lnTo>
                  <a:lnTo>
                    <a:pt x="181063" y="121031"/>
                  </a:lnTo>
                  <a:lnTo>
                    <a:pt x="239877" y="124663"/>
                  </a:lnTo>
                  <a:lnTo>
                    <a:pt x="300951" y="125882"/>
                  </a:lnTo>
                  <a:lnTo>
                    <a:pt x="362013" y="124663"/>
                  </a:lnTo>
                  <a:lnTo>
                    <a:pt x="420776" y="121005"/>
                  </a:lnTo>
                  <a:lnTo>
                    <a:pt x="474980" y="114922"/>
                  </a:lnTo>
                  <a:lnTo>
                    <a:pt x="522325" y="106413"/>
                  </a:lnTo>
                  <a:lnTo>
                    <a:pt x="560539" y="95465"/>
                  </a:lnTo>
                  <a:lnTo>
                    <a:pt x="597408" y="69977"/>
                  </a:lnTo>
                  <a:lnTo>
                    <a:pt x="597408" y="65532"/>
                  </a:lnTo>
                  <a:lnTo>
                    <a:pt x="594360" y="71628"/>
                  </a:lnTo>
                  <a:lnTo>
                    <a:pt x="594360" y="70866"/>
                  </a:lnTo>
                  <a:lnTo>
                    <a:pt x="592074" y="73914"/>
                  </a:lnTo>
                  <a:lnTo>
                    <a:pt x="588264" y="76962"/>
                  </a:lnTo>
                  <a:lnTo>
                    <a:pt x="589026" y="76962"/>
                  </a:lnTo>
                  <a:lnTo>
                    <a:pt x="584454" y="80010"/>
                  </a:lnTo>
                  <a:lnTo>
                    <a:pt x="585216" y="79248"/>
                  </a:lnTo>
                  <a:lnTo>
                    <a:pt x="579882" y="82296"/>
                  </a:lnTo>
                  <a:lnTo>
                    <a:pt x="580644" y="82296"/>
                  </a:lnTo>
                  <a:lnTo>
                    <a:pt x="574548" y="85344"/>
                  </a:lnTo>
                  <a:lnTo>
                    <a:pt x="575310" y="85344"/>
                  </a:lnTo>
                  <a:lnTo>
                    <a:pt x="553262" y="93662"/>
                  </a:lnTo>
                  <a:lnTo>
                    <a:pt x="535851" y="98552"/>
                  </a:lnTo>
                  <a:lnTo>
                    <a:pt x="501396" y="106680"/>
                  </a:lnTo>
                  <a:lnTo>
                    <a:pt x="489966" y="108204"/>
                  </a:lnTo>
                  <a:lnTo>
                    <a:pt x="490728" y="108204"/>
                  </a:lnTo>
                  <a:lnTo>
                    <a:pt x="427202" y="116662"/>
                  </a:lnTo>
                  <a:lnTo>
                    <a:pt x="360426" y="121158"/>
                  </a:lnTo>
                  <a:lnTo>
                    <a:pt x="361188" y="121158"/>
                  </a:lnTo>
                  <a:lnTo>
                    <a:pt x="331470" y="121920"/>
                  </a:lnTo>
                  <a:lnTo>
                    <a:pt x="278384" y="122059"/>
                  </a:lnTo>
                  <a:lnTo>
                    <a:pt x="223507" y="120370"/>
                  </a:lnTo>
                  <a:lnTo>
                    <a:pt x="168198" y="116179"/>
                  </a:lnTo>
                  <a:lnTo>
                    <a:pt x="113817" y="108800"/>
                  </a:lnTo>
                  <a:lnTo>
                    <a:pt x="61722" y="97536"/>
                  </a:lnTo>
                  <a:lnTo>
                    <a:pt x="53340" y="95250"/>
                  </a:lnTo>
                  <a:lnTo>
                    <a:pt x="54102" y="95250"/>
                  </a:lnTo>
                  <a:lnTo>
                    <a:pt x="45720" y="92964"/>
                  </a:lnTo>
                  <a:lnTo>
                    <a:pt x="38862" y="90678"/>
                  </a:lnTo>
                  <a:lnTo>
                    <a:pt x="32004" y="87630"/>
                  </a:lnTo>
                  <a:lnTo>
                    <a:pt x="32766" y="87630"/>
                  </a:lnTo>
                  <a:lnTo>
                    <a:pt x="26670" y="85344"/>
                  </a:lnTo>
                  <a:lnTo>
                    <a:pt x="21336" y="82296"/>
                  </a:lnTo>
                  <a:lnTo>
                    <a:pt x="16764" y="79248"/>
                  </a:lnTo>
                  <a:lnTo>
                    <a:pt x="16764" y="80010"/>
                  </a:lnTo>
                  <a:lnTo>
                    <a:pt x="9144" y="73914"/>
                  </a:lnTo>
                  <a:lnTo>
                    <a:pt x="9906" y="73914"/>
                  </a:lnTo>
                  <a:lnTo>
                    <a:pt x="6858" y="70866"/>
                  </a:lnTo>
                  <a:lnTo>
                    <a:pt x="6858" y="71628"/>
                  </a:lnTo>
                  <a:lnTo>
                    <a:pt x="5334" y="68580"/>
                  </a:lnTo>
                  <a:lnTo>
                    <a:pt x="3898" y="62865"/>
                  </a:lnTo>
                  <a:lnTo>
                    <a:pt x="5334" y="57150"/>
                  </a:lnTo>
                  <a:lnTo>
                    <a:pt x="5334" y="57912"/>
                  </a:lnTo>
                  <a:lnTo>
                    <a:pt x="6858" y="54864"/>
                  </a:lnTo>
                  <a:lnTo>
                    <a:pt x="9144" y="52578"/>
                  </a:lnTo>
                  <a:lnTo>
                    <a:pt x="9906" y="51816"/>
                  </a:lnTo>
                  <a:lnTo>
                    <a:pt x="9144" y="51816"/>
                  </a:lnTo>
                  <a:lnTo>
                    <a:pt x="12954" y="48768"/>
                  </a:lnTo>
                  <a:lnTo>
                    <a:pt x="12954" y="49530"/>
                  </a:lnTo>
                  <a:lnTo>
                    <a:pt x="16764" y="46482"/>
                  </a:lnTo>
                  <a:lnTo>
                    <a:pt x="21336" y="43434"/>
                  </a:lnTo>
                  <a:lnTo>
                    <a:pt x="26670" y="41148"/>
                  </a:lnTo>
                  <a:lnTo>
                    <a:pt x="32004" y="38481"/>
                  </a:lnTo>
                  <a:lnTo>
                    <a:pt x="32766" y="38100"/>
                  </a:lnTo>
                  <a:lnTo>
                    <a:pt x="32004" y="38100"/>
                  </a:lnTo>
                  <a:lnTo>
                    <a:pt x="38862" y="35814"/>
                  </a:lnTo>
                  <a:lnTo>
                    <a:pt x="45720" y="32766"/>
                  </a:lnTo>
                  <a:lnTo>
                    <a:pt x="53340" y="30695"/>
                  </a:lnTo>
                  <a:lnTo>
                    <a:pt x="54102" y="30480"/>
                  </a:lnTo>
                  <a:lnTo>
                    <a:pt x="53340" y="30480"/>
                  </a:lnTo>
                  <a:lnTo>
                    <a:pt x="61722" y="28194"/>
                  </a:lnTo>
                  <a:lnTo>
                    <a:pt x="114833" y="16852"/>
                  </a:lnTo>
                  <a:lnTo>
                    <a:pt x="168617" y="9550"/>
                  </a:lnTo>
                  <a:lnTo>
                    <a:pt x="222808" y="5486"/>
                  </a:lnTo>
                  <a:lnTo>
                    <a:pt x="277177" y="3848"/>
                  </a:lnTo>
                  <a:lnTo>
                    <a:pt x="331470" y="3810"/>
                  </a:lnTo>
                  <a:lnTo>
                    <a:pt x="360426" y="4559"/>
                  </a:lnTo>
                  <a:lnTo>
                    <a:pt x="361188" y="4622"/>
                  </a:lnTo>
                  <a:lnTo>
                    <a:pt x="400812" y="6908"/>
                  </a:lnTo>
                  <a:lnTo>
                    <a:pt x="453707" y="11950"/>
                  </a:lnTo>
                  <a:lnTo>
                    <a:pt x="479298" y="16002"/>
                  </a:lnTo>
                  <a:lnTo>
                    <a:pt x="490728" y="17526"/>
                  </a:lnTo>
                  <a:lnTo>
                    <a:pt x="489966" y="17526"/>
                  </a:lnTo>
                  <a:lnTo>
                    <a:pt x="490728" y="17627"/>
                  </a:lnTo>
                  <a:lnTo>
                    <a:pt x="501396" y="19050"/>
                  </a:lnTo>
                  <a:lnTo>
                    <a:pt x="539038" y="28041"/>
                  </a:lnTo>
                  <a:lnTo>
                    <a:pt x="575310" y="41148"/>
                  </a:lnTo>
                  <a:lnTo>
                    <a:pt x="580644" y="43434"/>
                  </a:lnTo>
                  <a:lnTo>
                    <a:pt x="579882" y="43434"/>
                  </a:lnTo>
                  <a:lnTo>
                    <a:pt x="580644" y="43878"/>
                  </a:lnTo>
                  <a:lnTo>
                    <a:pt x="585216" y="46482"/>
                  </a:lnTo>
                  <a:lnTo>
                    <a:pt x="584454" y="46482"/>
                  </a:lnTo>
                  <a:lnTo>
                    <a:pt x="585216" y="46990"/>
                  </a:lnTo>
                  <a:lnTo>
                    <a:pt x="588264" y="49022"/>
                  </a:lnTo>
                  <a:lnTo>
                    <a:pt x="589026" y="49530"/>
                  </a:lnTo>
                  <a:lnTo>
                    <a:pt x="588264" y="48768"/>
                  </a:lnTo>
                  <a:lnTo>
                    <a:pt x="592074" y="51816"/>
                  </a:lnTo>
                  <a:lnTo>
                    <a:pt x="594360" y="54864"/>
                  </a:lnTo>
                  <a:lnTo>
                    <a:pt x="595884" y="57912"/>
                  </a:lnTo>
                  <a:lnTo>
                    <a:pt x="595884" y="57150"/>
                  </a:lnTo>
                  <a:lnTo>
                    <a:pt x="597408" y="60198"/>
                  </a:lnTo>
                  <a:lnTo>
                    <a:pt x="597408" y="53962"/>
                  </a:lnTo>
                  <a:lnTo>
                    <a:pt x="526999" y="20688"/>
                  </a:lnTo>
                  <a:lnTo>
                    <a:pt x="472313" y="10604"/>
                  </a:lnTo>
                  <a:lnTo>
                    <a:pt x="416140" y="4343"/>
                  </a:lnTo>
                  <a:lnTo>
                    <a:pt x="366509" y="1079"/>
                  </a:lnTo>
                  <a:lnTo>
                    <a:pt x="331470" y="0"/>
                  </a:lnTo>
                  <a:lnTo>
                    <a:pt x="270510" y="0"/>
                  </a:lnTo>
                  <a:lnTo>
                    <a:pt x="185686" y="4330"/>
                  </a:lnTo>
                  <a:lnTo>
                    <a:pt x="131610" y="10210"/>
                  </a:lnTo>
                  <a:lnTo>
                    <a:pt x="78765" y="19659"/>
                  </a:lnTo>
                  <a:lnTo>
                    <a:pt x="33909" y="33515"/>
                  </a:lnTo>
                  <a:lnTo>
                    <a:pt x="2286" y="55626"/>
                  </a:lnTo>
                  <a:lnTo>
                    <a:pt x="0" y="63246"/>
                  </a:lnTo>
                  <a:lnTo>
                    <a:pt x="0" y="308610"/>
                  </a:lnTo>
                  <a:lnTo>
                    <a:pt x="762" y="312420"/>
                  </a:lnTo>
                  <a:lnTo>
                    <a:pt x="2286" y="315468"/>
                  </a:lnTo>
                  <a:lnTo>
                    <a:pt x="3810" y="316966"/>
                  </a:lnTo>
                  <a:lnTo>
                    <a:pt x="9906" y="322948"/>
                  </a:lnTo>
                  <a:lnTo>
                    <a:pt x="17500" y="330403"/>
                  </a:lnTo>
                  <a:lnTo>
                    <a:pt x="53340" y="344995"/>
                  </a:lnTo>
                  <a:lnTo>
                    <a:pt x="134112" y="361556"/>
                  </a:lnTo>
                  <a:lnTo>
                    <a:pt x="189039" y="367284"/>
                  </a:lnTo>
                  <a:lnTo>
                    <a:pt x="248208" y="370649"/>
                  </a:lnTo>
                  <a:lnTo>
                    <a:pt x="309346" y="371602"/>
                  </a:lnTo>
                  <a:lnTo>
                    <a:pt x="361188" y="370344"/>
                  </a:lnTo>
                  <a:lnTo>
                    <a:pt x="370166" y="370128"/>
                  </a:lnTo>
                  <a:lnTo>
                    <a:pt x="428409" y="366204"/>
                  </a:lnTo>
                  <a:lnTo>
                    <a:pt x="481787" y="359778"/>
                  </a:lnTo>
                  <a:lnTo>
                    <a:pt x="528040" y="350837"/>
                  </a:lnTo>
                  <a:lnTo>
                    <a:pt x="564870" y="339356"/>
                  </a:lnTo>
                  <a:lnTo>
                    <a:pt x="575310" y="333514"/>
                  </a:lnTo>
                  <a:lnTo>
                    <a:pt x="579882" y="330962"/>
                  </a:lnTo>
                  <a:lnTo>
                    <a:pt x="601218" y="308610"/>
                  </a:lnTo>
                  <a:lnTo>
                    <a:pt x="601218" y="63246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476504" y="2744215"/>
            <a:ext cx="15684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10" dirty="0">
                <a:latin typeface="Arial MT"/>
                <a:cs typeface="Arial MT"/>
              </a:rPr>
              <a:t>A0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227838" y="3021715"/>
            <a:ext cx="601345" cy="372110"/>
            <a:chOff x="227838" y="3021715"/>
            <a:chExt cx="601345" cy="372110"/>
          </a:xfrm>
        </p:grpSpPr>
        <p:pic>
          <p:nvPicPr>
            <p:cNvPr id="75" name="object 7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30124" y="3023615"/>
              <a:ext cx="596645" cy="368045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227838" y="3021723"/>
              <a:ext cx="601345" cy="372110"/>
            </a:xfrm>
            <a:custGeom>
              <a:avLst/>
              <a:gdLst/>
              <a:ahLst/>
              <a:cxnLst/>
              <a:rect l="l" t="t" r="r" b="b"/>
              <a:pathLst>
                <a:path w="601344" h="372110">
                  <a:moveTo>
                    <a:pt x="601218" y="62852"/>
                  </a:moveTo>
                  <a:lnTo>
                    <a:pt x="600456" y="59042"/>
                  </a:lnTo>
                  <a:lnTo>
                    <a:pt x="597408" y="55613"/>
                  </a:lnTo>
                  <a:lnTo>
                    <a:pt x="597408" y="60566"/>
                  </a:lnTo>
                  <a:lnTo>
                    <a:pt x="596646" y="59804"/>
                  </a:lnTo>
                  <a:lnTo>
                    <a:pt x="597408" y="62852"/>
                  </a:lnTo>
                  <a:lnTo>
                    <a:pt x="596646" y="65900"/>
                  </a:lnTo>
                  <a:lnTo>
                    <a:pt x="597408" y="65138"/>
                  </a:lnTo>
                  <a:lnTo>
                    <a:pt x="597408" y="70167"/>
                  </a:lnTo>
                  <a:lnTo>
                    <a:pt x="597408" y="308216"/>
                  </a:lnTo>
                  <a:lnTo>
                    <a:pt x="596646" y="311264"/>
                  </a:lnTo>
                  <a:lnTo>
                    <a:pt x="597408" y="311264"/>
                  </a:lnTo>
                  <a:lnTo>
                    <a:pt x="595884" y="314312"/>
                  </a:lnTo>
                  <a:lnTo>
                    <a:pt x="595884" y="313550"/>
                  </a:lnTo>
                  <a:lnTo>
                    <a:pt x="594360" y="316598"/>
                  </a:lnTo>
                  <a:lnTo>
                    <a:pt x="592074" y="319646"/>
                  </a:lnTo>
                  <a:lnTo>
                    <a:pt x="588264" y="322694"/>
                  </a:lnTo>
                  <a:lnTo>
                    <a:pt x="589026" y="322694"/>
                  </a:lnTo>
                  <a:lnTo>
                    <a:pt x="584454" y="324980"/>
                  </a:lnTo>
                  <a:lnTo>
                    <a:pt x="585216" y="324980"/>
                  </a:lnTo>
                  <a:lnTo>
                    <a:pt x="579882" y="328028"/>
                  </a:lnTo>
                  <a:lnTo>
                    <a:pt x="580644" y="328028"/>
                  </a:lnTo>
                  <a:lnTo>
                    <a:pt x="574548" y="331076"/>
                  </a:lnTo>
                  <a:lnTo>
                    <a:pt x="575310" y="331076"/>
                  </a:lnTo>
                  <a:lnTo>
                    <a:pt x="569214" y="333362"/>
                  </a:lnTo>
                  <a:lnTo>
                    <a:pt x="553262" y="339394"/>
                  </a:lnTo>
                  <a:lnTo>
                    <a:pt x="535787" y="344297"/>
                  </a:lnTo>
                  <a:lnTo>
                    <a:pt x="518160" y="348475"/>
                  </a:lnTo>
                  <a:lnTo>
                    <a:pt x="501396" y="352412"/>
                  </a:lnTo>
                  <a:lnTo>
                    <a:pt x="489966" y="353936"/>
                  </a:lnTo>
                  <a:lnTo>
                    <a:pt x="490728" y="353936"/>
                  </a:lnTo>
                  <a:lnTo>
                    <a:pt x="453021" y="359587"/>
                  </a:lnTo>
                  <a:lnTo>
                    <a:pt x="401078" y="364629"/>
                  </a:lnTo>
                  <a:lnTo>
                    <a:pt x="360426" y="366890"/>
                  </a:lnTo>
                  <a:lnTo>
                    <a:pt x="361188" y="366890"/>
                  </a:lnTo>
                  <a:lnTo>
                    <a:pt x="331470" y="367652"/>
                  </a:lnTo>
                  <a:lnTo>
                    <a:pt x="277850" y="367766"/>
                  </a:lnTo>
                  <a:lnTo>
                    <a:pt x="223240" y="366077"/>
                  </a:lnTo>
                  <a:lnTo>
                    <a:pt x="168198" y="361911"/>
                  </a:lnTo>
                  <a:lnTo>
                    <a:pt x="113817" y="354533"/>
                  </a:lnTo>
                  <a:lnTo>
                    <a:pt x="61722" y="343268"/>
                  </a:lnTo>
                  <a:lnTo>
                    <a:pt x="53340" y="340982"/>
                  </a:lnTo>
                  <a:lnTo>
                    <a:pt x="54102" y="340982"/>
                  </a:lnTo>
                  <a:lnTo>
                    <a:pt x="45720" y="338696"/>
                  </a:lnTo>
                  <a:lnTo>
                    <a:pt x="38862" y="336410"/>
                  </a:lnTo>
                  <a:lnTo>
                    <a:pt x="32004" y="333362"/>
                  </a:lnTo>
                  <a:lnTo>
                    <a:pt x="32766" y="333362"/>
                  </a:lnTo>
                  <a:lnTo>
                    <a:pt x="26670" y="331076"/>
                  </a:lnTo>
                  <a:lnTo>
                    <a:pt x="21336" y="328028"/>
                  </a:lnTo>
                  <a:lnTo>
                    <a:pt x="16764" y="324980"/>
                  </a:lnTo>
                  <a:lnTo>
                    <a:pt x="12954" y="322694"/>
                  </a:lnTo>
                  <a:lnTo>
                    <a:pt x="9144" y="319646"/>
                  </a:lnTo>
                  <a:lnTo>
                    <a:pt x="9906" y="319646"/>
                  </a:lnTo>
                  <a:lnTo>
                    <a:pt x="6858" y="316598"/>
                  </a:lnTo>
                  <a:lnTo>
                    <a:pt x="5334" y="313550"/>
                  </a:lnTo>
                  <a:lnTo>
                    <a:pt x="5334" y="314312"/>
                  </a:lnTo>
                  <a:lnTo>
                    <a:pt x="3810" y="308216"/>
                  </a:lnTo>
                  <a:lnTo>
                    <a:pt x="3810" y="70142"/>
                  </a:lnTo>
                  <a:lnTo>
                    <a:pt x="14592" y="82423"/>
                  </a:lnTo>
                  <a:lnTo>
                    <a:pt x="41846" y="95745"/>
                  </a:lnTo>
                  <a:lnTo>
                    <a:pt x="80251" y="106641"/>
                  </a:lnTo>
                  <a:lnTo>
                    <a:pt x="127609" y="115125"/>
                  </a:lnTo>
                  <a:lnTo>
                    <a:pt x="181648" y="121183"/>
                  </a:lnTo>
                  <a:lnTo>
                    <a:pt x="240157" y="124815"/>
                  </a:lnTo>
                  <a:lnTo>
                    <a:pt x="300888" y="126022"/>
                  </a:lnTo>
                  <a:lnTo>
                    <a:pt x="361607" y="124815"/>
                  </a:lnTo>
                  <a:lnTo>
                    <a:pt x="420077" y="121170"/>
                  </a:lnTo>
                  <a:lnTo>
                    <a:pt x="474065" y="115112"/>
                  </a:lnTo>
                  <a:lnTo>
                    <a:pt x="521322" y="106641"/>
                  </a:lnTo>
                  <a:lnTo>
                    <a:pt x="559638" y="95732"/>
                  </a:lnTo>
                  <a:lnTo>
                    <a:pt x="597408" y="70167"/>
                  </a:lnTo>
                  <a:lnTo>
                    <a:pt x="597408" y="65138"/>
                  </a:lnTo>
                  <a:lnTo>
                    <a:pt x="594360" y="71234"/>
                  </a:lnTo>
                  <a:lnTo>
                    <a:pt x="592074" y="74282"/>
                  </a:lnTo>
                  <a:lnTo>
                    <a:pt x="592074" y="73520"/>
                  </a:lnTo>
                  <a:lnTo>
                    <a:pt x="588264" y="76568"/>
                  </a:lnTo>
                  <a:lnTo>
                    <a:pt x="589026" y="76568"/>
                  </a:lnTo>
                  <a:lnTo>
                    <a:pt x="584454" y="79616"/>
                  </a:lnTo>
                  <a:lnTo>
                    <a:pt x="585216" y="79616"/>
                  </a:lnTo>
                  <a:lnTo>
                    <a:pt x="579882" y="82664"/>
                  </a:lnTo>
                  <a:lnTo>
                    <a:pt x="580644" y="82664"/>
                  </a:lnTo>
                  <a:lnTo>
                    <a:pt x="574548" y="84950"/>
                  </a:lnTo>
                  <a:lnTo>
                    <a:pt x="575310" y="84950"/>
                  </a:lnTo>
                  <a:lnTo>
                    <a:pt x="569214" y="87998"/>
                  </a:lnTo>
                  <a:lnTo>
                    <a:pt x="522173" y="102209"/>
                  </a:lnTo>
                  <a:lnTo>
                    <a:pt x="473367" y="111188"/>
                  </a:lnTo>
                  <a:lnTo>
                    <a:pt x="423913" y="116751"/>
                  </a:lnTo>
                  <a:lnTo>
                    <a:pt x="374904" y="120764"/>
                  </a:lnTo>
                  <a:lnTo>
                    <a:pt x="360426" y="121526"/>
                  </a:lnTo>
                  <a:lnTo>
                    <a:pt x="361188" y="121526"/>
                  </a:lnTo>
                  <a:lnTo>
                    <a:pt x="331470" y="122288"/>
                  </a:lnTo>
                  <a:lnTo>
                    <a:pt x="278091" y="122326"/>
                  </a:lnTo>
                  <a:lnTo>
                    <a:pt x="223380" y="120459"/>
                  </a:lnTo>
                  <a:lnTo>
                    <a:pt x="168376" y="116141"/>
                  </a:lnTo>
                  <a:lnTo>
                    <a:pt x="114134" y="108813"/>
                  </a:lnTo>
                  <a:lnTo>
                    <a:pt x="61722" y="97904"/>
                  </a:lnTo>
                  <a:lnTo>
                    <a:pt x="53340" y="95618"/>
                  </a:lnTo>
                  <a:lnTo>
                    <a:pt x="54102" y="95618"/>
                  </a:lnTo>
                  <a:lnTo>
                    <a:pt x="45720" y="93332"/>
                  </a:lnTo>
                  <a:lnTo>
                    <a:pt x="38862" y="90284"/>
                  </a:lnTo>
                  <a:lnTo>
                    <a:pt x="32004" y="87998"/>
                  </a:lnTo>
                  <a:lnTo>
                    <a:pt x="32766" y="87998"/>
                  </a:lnTo>
                  <a:lnTo>
                    <a:pt x="26670" y="84950"/>
                  </a:lnTo>
                  <a:lnTo>
                    <a:pt x="21336" y="82664"/>
                  </a:lnTo>
                  <a:lnTo>
                    <a:pt x="16764" y="79616"/>
                  </a:lnTo>
                  <a:lnTo>
                    <a:pt x="9144" y="73520"/>
                  </a:lnTo>
                  <a:lnTo>
                    <a:pt x="6858" y="71234"/>
                  </a:lnTo>
                  <a:lnTo>
                    <a:pt x="5334" y="68186"/>
                  </a:lnTo>
                  <a:lnTo>
                    <a:pt x="4572" y="65138"/>
                  </a:lnTo>
                  <a:lnTo>
                    <a:pt x="4572" y="65900"/>
                  </a:lnTo>
                  <a:lnTo>
                    <a:pt x="3810" y="62852"/>
                  </a:lnTo>
                  <a:lnTo>
                    <a:pt x="4572" y="59804"/>
                  </a:lnTo>
                  <a:lnTo>
                    <a:pt x="4572" y="60566"/>
                  </a:lnTo>
                  <a:lnTo>
                    <a:pt x="5334" y="57518"/>
                  </a:lnTo>
                  <a:lnTo>
                    <a:pt x="6858" y="54470"/>
                  </a:lnTo>
                  <a:lnTo>
                    <a:pt x="9144" y="52184"/>
                  </a:lnTo>
                  <a:lnTo>
                    <a:pt x="9906" y="51574"/>
                  </a:lnTo>
                  <a:lnTo>
                    <a:pt x="16764" y="46088"/>
                  </a:lnTo>
                  <a:lnTo>
                    <a:pt x="21336" y="43802"/>
                  </a:lnTo>
                  <a:lnTo>
                    <a:pt x="26670" y="40754"/>
                  </a:lnTo>
                  <a:lnTo>
                    <a:pt x="32004" y="38087"/>
                  </a:lnTo>
                  <a:lnTo>
                    <a:pt x="32766" y="37706"/>
                  </a:lnTo>
                  <a:lnTo>
                    <a:pt x="32004" y="37706"/>
                  </a:lnTo>
                  <a:lnTo>
                    <a:pt x="46062" y="33020"/>
                  </a:lnTo>
                  <a:lnTo>
                    <a:pt x="53340" y="30365"/>
                  </a:lnTo>
                  <a:lnTo>
                    <a:pt x="54102" y="30086"/>
                  </a:lnTo>
                  <a:lnTo>
                    <a:pt x="53340" y="30086"/>
                  </a:lnTo>
                  <a:lnTo>
                    <a:pt x="61722" y="27800"/>
                  </a:lnTo>
                  <a:lnTo>
                    <a:pt x="114363" y="16992"/>
                  </a:lnTo>
                  <a:lnTo>
                    <a:pt x="168478" y="9829"/>
                  </a:lnTo>
                  <a:lnTo>
                    <a:pt x="223507" y="5613"/>
                  </a:lnTo>
                  <a:lnTo>
                    <a:pt x="277850" y="3721"/>
                  </a:lnTo>
                  <a:lnTo>
                    <a:pt x="331470" y="3416"/>
                  </a:lnTo>
                  <a:lnTo>
                    <a:pt x="360426" y="4902"/>
                  </a:lnTo>
                  <a:lnTo>
                    <a:pt x="360743" y="4940"/>
                  </a:lnTo>
                  <a:lnTo>
                    <a:pt x="360426" y="4940"/>
                  </a:lnTo>
                  <a:lnTo>
                    <a:pt x="361188" y="4991"/>
                  </a:lnTo>
                  <a:lnTo>
                    <a:pt x="374904" y="5702"/>
                  </a:lnTo>
                  <a:lnTo>
                    <a:pt x="401434" y="7023"/>
                  </a:lnTo>
                  <a:lnTo>
                    <a:pt x="427570" y="9309"/>
                  </a:lnTo>
                  <a:lnTo>
                    <a:pt x="453275" y="12255"/>
                  </a:lnTo>
                  <a:lnTo>
                    <a:pt x="479298" y="15608"/>
                  </a:lnTo>
                  <a:lnTo>
                    <a:pt x="490728" y="17132"/>
                  </a:lnTo>
                  <a:lnTo>
                    <a:pt x="489966" y="17132"/>
                  </a:lnTo>
                  <a:lnTo>
                    <a:pt x="490728" y="17284"/>
                  </a:lnTo>
                  <a:lnTo>
                    <a:pt x="535851" y="26911"/>
                  </a:lnTo>
                  <a:lnTo>
                    <a:pt x="575310" y="40754"/>
                  </a:lnTo>
                  <a:lnTo>
                    <a:pt x="574548" y="40754"/>
                  </a:lnTo>
                  <a:lnTo>
                    <a:pt x="575310" y="41135"/>
                  </a:lnTo>
                  <a:lnTo>
                    <a:pt x="580644" y="43802"/>
                  </a:lnTo>
                  <a:lnTo>
                    <a:pt x="579882" y="43802"/>
                  </a:lnTo>
                  <a:lnTo>
                    <a:pt x="580644" y="44132"/>
                  </a:lnTo>
                  <a:lnTo>
                    <a:pt x="585216" y="46088"/>
                  </a:lnTo>
                  <a:lnTo>
                    <a:pt x="584454" y="46088"/>
                  </a:lnTo>
                  <a:lnTo>
                    <a:pt x="585216" y="46596"/>
                  </a:lnTo>
                  <a:lnTo>
                    <a:pt x="589026" y="49136"/>
                  </a:lnTo>
                  <a:lnTo>
                    <a:pt x="588264" y="49136"/>
                  </a:lnTo>
                  <a:lnTo>
                    <a:pt x="589026" y="49745"/>
                  </a:lnTo>
                  <a:lnTo>
                    <a:pt x="592074" y="52184"/>
                  </a:lnTo>
                  <a:lnTo>
                    <a:pt x="592074" y="51422"/>
                  </a:lnTo>
                  <a:lnTo>
                    <a:pt x="594360" y="54470"/>
                  </a:lnTo>
                  <a:lnTo>
                    <a:pt x="597408" y="60566"/>
                  </a:lnTo>
                  <a:lnTo>
                    <a:pt x="597408" y="55613"/>
                  </a:lnTo>
                  <a:lnTo>
                    <a:pt x="559612" y="30137"/>
                  </a:lnTo>
                  <a:lnTo>
                    <a:pt x="521754" y="19329"/>
                  </a:lnTo>
                  <a:lnTo>
                    <a:pt x="475132" y="10922"/>
                  </a:lnTo>
                  <a:lnTo>
                    <a:pt x="421932" y="4914"/>
                  </a:lnTo>
                  <a:lnTo>
                    <a:pt x="364286" y="1270"/>
                  </a:lnTo>
                  <a:lnTo>
                    <a:pt x="304368" y="0"/>
                  </a:lnTo>
                  <a:lnTo>
                    <a:pt x="244322" y="1066"/>
                  </a:lnTo>
                  <a:lnTo>
                    <a:pt x="186309" y="4483"/>
                  </a:lnTo>
                  <a:lnTo>
                    <a:pt x="132486" y="10210"/>
                  </a:lnTo>
                  <a:lnTo>
                    <a:pt x="85026" y="18237"/>
                  </a:lnTo>
                  <a:lnTo>
                    <a:pt x="46062" y="28549"/>
                  </a:lnTo>
                  <a:lnTo>
                    <a:pt x="2286" y="55994"/>
                  </a:lnTo>
                  <a:lnTo>
                    <a:pt x="0" y="62852"/>
                  </a:lnTo>
                  <a:lnTo>
                    <a:pt x="0" y="308978"/>
                  </a:lnTo>
                  <a:lnTo>
                    <a:pt x="762" y="312026"/>
                  </a:lnTo>
                  <a:lnTo>
                    <a:pt x="2286" y="315836"/>
                  </a:lnTo>
                  <a:lnTo>
                    <a:pt x="3810" y="317284"/>
                  </a:lnTo>
                  <a:lnTo>
                    <a:pt x="9144" y="322326"/>
                  </a:lnTo>
                  <a:lnTo>
                    <a:pt x="17932" y="330657"/>
                  </a:lnTo>
                  <a:lnTo>
                    <a:pt x="32004" y="336804"/>
                  </a:lnTo>
                  <a:lnTo>
                    <a:pt x="46710" y="343242"/>
                  </a:lnTo>
                  <a:lnTo>
                    <a:pt x="53340" y="344970"/>
                  </a:lnTo>
                  <a:lnTo>
                    <a:pt x="134658" y="361607"/>
                  </a:lnTo>
                  <a:lnTo>
                    <a:pt x="189369" y="367322"/>
                  </a:lnTo>
                  <a:lnTo>
                    <a:pt x="248246" y="370687"/>
                  </a:lnTo>
                  <a:lnTo>
                    <a:pt x="309067" y="371665"/>
                  </a:lnTo>
                  <a:lnTo>
                    <a:pt x="361188" y="370420"/>
                  </a:lnTo>
                  <a:lnTo>
                    <a:pt x="427570" y="366331"/>
                  </a:lnTo>
                  <a:lnTo>
                    <a:pt x="480783" y="359956"/>
                  </a:lnTo>
                  <a:lnTo>
                    <a:pt x="526999" y="351066"/>
                  </a:lnTo>
                  <a:lnTo>
                    <a:pt x="563956" y="339623"/>
                  </a:lnTo>
                  <a:lnTo>
                    <a:pt x="580644" y="330454"/>
                  </a:lnTo>
                  <a:lnTo>
                    <a:pt x="585216" y="327939"/>
                  </a:lnTo>
                  <a:lnTo>
                    <a:pt x="589026" y="325843"/>
                  </a:lnTo>
                  <a:lnTo>
                    <a:pt x="589445" y="325615"/>
                  </a:lnTo>
                  <a:lnTo>
                    <a:pt x="597408" y="314363"/>
                  </a:lnTo>
                  <a:lnTo>
                    <a:pt x="601218" y="308978"/>
                  </a:lnTo>
                  <a:lnTo>
                    <a:pt x="601218" y="62852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535177" y="3157982"/>
            <a:ext cx="15684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10" dirty="0">
                <a:latin typeface="Arial MT"/>
                <a:cs typeface="Arial MT"/>
              </a:rPr>
              <a:t>A1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227838" y="3434334"/>
            <a:ext cx="601345" cy="372745"/>
            <a:chOff x="227838" y="3434334"/>
            <a:chExt cx="601345" cy="372745"/>
          </a:xfrm>
        </p:grpSpPr>
        <p:pic>
          <p:nvPicPr>
            <p:cNvPr id="79" name="object 7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30124" y="3437382"/>
              <a:ext cx="596645" cy="368045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227838" y="3434334"/>
              <a:ext cx="601345" cy="372745"/>
            </a:xfrm>
            <a:custGeom>
              <a:avLst/>
              <a:gdLst/>
              <a:ahLst/>
              <a:cxnLst/>
              <a:rect l="l" t="t" r="r" b="b"/>
              <a:pathLst>
                <a:path w="601344" h="372745">
                  <a:moveTo>
                    <a:pt x="601218" y="63246"/>
                  </a:moveTo>
                  <a:lnTo>
                    <a:pt x="600456" y="60198"/>
                  </a:lnTo>
                  <a:lnTo>
                    <a:pt x="599694" y="56388"/>
                  </a:lnTo>
                  <a:lnTo>
                    <a:pt x="597408" y="54724"/>
                  </a:lnTo>
                  <a:lnTo>
                    <a:pt x="597408" y="60960"/>
                  </a:lnTo>
                  <a:lnTo>
                    <a:pt x="596646" y="60960"/>
                  </a:lnTo>
                  <a:lnTo>
                    <a:pt x="597306" y="63627"/>
                  </a:lnTo>
                  <a:lnTo>
                    <a:pt x="596646" y="66294"/>
                  </a:lnTo>
                  <a:lnTo>
                    <a:pt x="597408" y="66294"/>
                  </a:lnTo>
                  <a:lnTo>
                    <a:pt x="597408" y="70700"/>
                  </a:lnTo>
                  <a:lnTo>
                    <a:pt x="597408" y="309372"/>
                  </a:lnTo>
                  <a:lnTo>
                    <a:pt x="596646" y="312420"/>
                  </a:lnTo>
                  <a:lnTo>
                    <a:pt x="597408" y="311658"/>
                  </a:lnTo>
                  <a:lnTo>
                    <a:pt x="594360" y="317754"/>
                  </a:lnTo>
                  <a:lnTo>
                    <a:pt x="592074" y="320802"/>
                  </a:lnTo>
                  <a:lnTo>
                    <a:pt x="592074" y="320040"/>
                  </a:lnTo>
                  <a:lnTo>
                    <a:pt x="588264" y="323088"/>
                  </a:lnTo>
                  <a:lnTo>
                    <a:pt x="589026" y="323088"/>
                  </a:lnTo>
                  <a:lnTo>
                    <a:pt x="584454" y="326136"/>
                  </a:lnTo>
                  <a:lnTo>
                    <a:pt x="585216" y="326136"/>
                  </a:lnTo>
                  <a:lnTo>
                    <a:pt x="579882" y="329184"/>
                  </a:lnTo>
                  <a:lnTo>
                    <a:pt x="580644" y="328422"/>
                  </a:lnTo>
                  <a:lnTo>
                    <a:pt x="575310" y="331470"/>
                  </a:lnTo>
                  <a:lnTo>
                    <a:pt x="557911" y="338531"/>
                  </a:lnTo>
                  <a:lnTo>
                    <a:pt x="539038" y="344538"/>
                  </a:lnTo>
                  <a:lnTo>
                    <a:pt x="519823" y="349351"/>
                  </a:lnTo>
                  <a:lnTo>
                    <a:pt x="501396" y="352806"/>
                  </a:lnTo>
                  <a:lnTo>
                    <a:pt x="489966" y="355092"/>
                  </a:lnTo>
                  <a:lnTo>
                    <a:pt x="490728" y="355092"/>
                  </a:lnTo>
                  <a:lnTo>
                    <a:pt x="479298" y="356616"/>
                  </a:lnTo>
                  <a:lnTo>
                    <a:pt x="427151" y="362889"/>
                  </a:lnTo>
                  <a:lnTo>
                    <a:pt x="374904" y="367284"/>
                  </a:lnTo>
                  <a:lnTo>
                    <a:pt x="360426" y="367334"/>
                  </a:lnTo>
                  <a:lnTo>
                    <a:pt x="331470" y="368808"/>
                  </a:lnTo>
                  <a:lnTo>
                    <a:pt x="278307" y="368630"/>
                  </a:lnTo>
                  <a:lnTo>
                    <a:pt x="223507" y="366725"/>
                  </a:lnTo>
                  <a:lnTo>
                    <a:pt x="168198" y="362458"/>
                  </a:lnTo>
                  <a:lnTo>
                    <a:pt x="113995" y="355244"/>
                  </a:lnTo>
                  <a:lnTo>
                    <a:pt x="61722" y="344424"/>
                  </a:lnTo>
                  <a:lnTo>
                    <a:pt x="53340" y="342138"/>
                  </a:lnTo>
                  <a:lnTo>
                    <a:pt x="54102" y="342138"/>
                  </a:lnTo>
                  <a:lnTo>
                    <a:pt x="45720" y="339090"/>
                  </a:lnTo>
                  <a:lnTo>
                    <a:pt x="32004" y="334518"/>
                  </a:lnTo>
                  <a:lnTo>
                    <a:pt x="32766" y="334518"/>
                  </a:lnTo>
                  <a:lnTo>
                    <a:pt x="26670" y="331470"/>
                  </a:lnTo>
                  <a:lnTo>
                    <a:pt x="21336" y="328422"/>
                  </a:lnTo>
                  <a:lnTo>
                    <a:pt x="21336" y="329184"/>
                  </a:lnTo>
                  <a:lnTo>
                    <a:pt x="16764" y="326136"/>
                  </a:lnTo>
                  <a:lnTo>
                    <a:pt x="9144" y="320040"/>
                  </a:lnTo>
                  <a:lnTo>
                    <a:pt x="6858" y="317754"/>
                  </a:lnTo>
                  <a:lnTo>
                    <a:pt x="5334" y="314706"/>
                  </a:lnTo>
                  <a:lnTo>
                    <a:pt x="4572" y="311658"/>
                  </a:lnTo>
                  <a:lnTo>
                    <a:pt x="4572" y="312420"/>
                  </a:lnTo>
                  <a:lnTo>
                    <a:pt x="3810" y="309372"/>
                  </a:lnTo>
                  <a:lnTo>
                    <a:pt x="3810" y="70662"/>
                  </a:lnTo>
                  <a:lnTo>
                    <a:pt x="14185" y="82892"/>
                  </a:lnTo>
                  <a:lnTo>
                    <a:pt x="41224" y="96278"/>
                  </a:lnTo>
                  <a:lnTo>
                    <a:pt x="79578" y="107226"/>
                  </a:lnTo>
                  <a:lnTo>
                    <a:pt x="127012" y="115735"/>
                  </a:lnTo>
                  <a:lnTo>
                    <a:pt x="181229" y="121818"/>
                  </a:lnTo>
                  <a:lnTo>
                    <a:pt x="239966" y="125450"/>
                  </a:lnTo>
                  <a:lnTo>
                    <a:pt x="300964" y="126669"/>
                  </a:lnTo>
                  <a:lnTo>
                    <a:pt x="361950" y="125437"/>
                  </a:lnTo>
                  <a:lnTo>
                    <a:pt x="420649" y="121780"/>
                  </a:lnTo>
                  <a:lnTo>
                    <a:pt x="474789" y="115697"/>
                  </a:lnTo>
                  <a:lnTo>
                    <a:pt x="522109" y="107188"/>
                  </a:lnTo>
                  <a:lnTo>
                    <a:pt x="560336" y="96240"/>
                  </a:lnTo>
                  <a:lnTo>
                    <a:pt x="597408" y="70700"/>
                  </a:lnTo>
                  <a:lnTo>
                    <a:pt x="597408" y="66294"/>
                  </a:lnTo>
                  <a:lnTo>
                    <a:pt x="594360" y="72390"/>
                  </a:lnTo>
                  <a:lnTo>
                    <a:pt x="594360" y="71628"/>
                  </a:lnTo>
                  <a:lnTo>
                    <a:pt x="592074" y="74676"/>
                  </a:lnTo>
                  <a:lnTo>
                    <a:pt x="588264" y="77724"/>
                  </a:lnTo>
                  <a:lnTo>
                    <a:pt x="589026" y="77724"/>
                  </a:lnTo>
                  <a:lnTo>
                    <a:pt x="584454" y="80010"/>
                  </a:lnTo>
                  <a:lnTo>
                    <a:pt x="585216" y="80010"/>
                  </a:lnTo>
                  <a:lnTo>
                    <a:pt x="579882" y="83058"/>
                  </a:lnTo>
                  <a:lnTo>
                    <a:pt x="580644" y="83058"/>
                  </a:lnTo>
                  <a:lnTo>
                    <a:pt x="574548" y="86106"/>
                  </a:lnTo>
                  <a:lnTo>
                    <a:pt x="575310" y="86106"/>
                  </a:lnTo>
                  <a:lnTo>
                    <a:pt x="553262" y="94424"/>
                  </a:lnTo>
                  <a:lnTo>
                    <a:pt x="535851" y="99314"/>
                  </a:lnTo>
                  <a:lnTo>
                    <a:pt x="501396" y="107442"/>
                  </a:lnTo>
                  <a:lnTo>
                    <a:pt x="489966" y="108966"/>
                  </a:lnTo>
                  <a:lnTo>
                    <a:pt x="490728" y="108966"/>
                  </a:lnTo>
                  <a:lnTo>
                    <a:pt x="427202" y="117424"/>
                  </a:lnTo>
                  <a:lnTo>
                    <a:pt x="360426" y="121920"/>
                  </a:lnTo>
                  <a:lnTo>
                    <a:pt x="361188" y="121920"/>
                  </a:lnTo>
                  <a:lnTo>
                    <a:pt x="331470" y="122682"/>
                  </a:lnTo>
                  <a:lnTo>
                    <a:pt x="278384" y="122821"/>
                  </a:lnTo>
                  <a:lnTo>
                    <a:pt x="223507" y="121132"/>
                  </a:lnTo>
                  <a:lnTo>
                    <a:pt x="168198" y="116941"/>
                  </a:lnTo>
                  <a:lnTo>
                    <a:pt x="113817" y="109562"/>
                  </a:lnTo>
                  <a:lnTo>
                    <a:pt x="61722" y="98298"/>
                  </a:lnTo>
                  <a:lnTo>
                    <a:pt x="53340" y="96012"/>
                  </a:lnTo>
                  <a:lnTo>
                    <a:pt x="54102" y="96012"/>
                  </a:lnTo>
                  <a:lnTo>
                    <a:pt x="45720" y="93726"/>
                  </a:lnTo>
                  <a:lnTo>
                    <a:pt x="38862" y="91440"/>
                  </a:lnTo>
                  <a:lnTo>
                    <a:pt x="32004" y="88392"/>
                  </a:lnTo>
                  <a:lnTo>
                    <a:pt x="32766" y="88392"/>
                  </a:lnTo>
                  <a:lnTo>
                    <a:pt x="26670" y="86106"/>
                  </a:lnTo>
                  <a:lnTo>
                    <a:pt x="21336" y="83058"/>
                  </a:lnTo>
                  <a:lnTo>
                    <a:pt x="12954" y="77724"/>
                  </a:lnTo>
                  <a:lnTo>
                    <a:pt x="9144" y="74676"/>
                  </a:lnTo>
                  <a:lnTo>
                    <a:pt x="9906" y="74676"/>
                  </a:lnTo>
                  <a:lnTo>
                    <a:pt x="6858" y="71628"/>
                  </a:lnTo>
                  <a:lnTo>
                    <a:pt x="6858" y="72390"/>
                  </a:lnTo>
                  <a:lnTo>
                    <a:pt x="5334" y="69342"/>
                  </a:lnTo>
                  <a:lnTo>
                    <a:pt x="3898" y="63627"/>
                  </a:lnTo>
                  <a:lnTo>
                    <a:pt x="5334" y="57912"/>
                  </a:lnTo>
                  <a:lnTo>
                    <a:pt x="5334" y="58674"/>
                  </a:lnTo>
                  <a:lnTo>
                    <a:pt x="6858" y="55626"/>
                  </a:lnTo>
                  <a:lnTo>
                    <a:pt x="9144" y="53340"/>
                  </a:lnTo>
                  <a:lnTo>
                    <a:pt x="9906" y="52578"/>
                  </a:lnTo>
                  <a:lnTo>
                    <a:pt x="9144" y="52578"/>
                  </a:lnTo>
                  <a:lnTo>
                    <a:pt x="12954" y="49530"/>
                  </a:lnTo>
                  <a:lnTo>
                    <a:pt x="12954" y="50292"/>
                  </a:lnTo>
                  <a:lnTo>
                    <a:pt x="16764" y="47244"/>
                  </a:lnTo>
                  <a:lnTo>
                    <a:pt x="21336" y="44196"/>
                  </a:lnTo>
                  <a:lnTo>
                    <a:pt x="26670" y="41148"/>
                  </a:lnTo>
                  <a:lnTo>
                    <a:pt x="26670" y="41910"/>
                  </a:lnTo>
                  <a:lnTo>
                    <a:pt x="32004" y="39243"/>
                  </a:lnTo>
                  <a:lnTo>
                    <a:pt x="32766" y="38862"/>
                  </a:lnTo>
                  <a:lnTo>
                    <a:pt x="32004" y="38862"/>
                  </a:lnTo>
                  <a:lnTo>
                    <a:pt x="38862" y="35814"/>
                  </a:lnTo>
                  <a:lnTo>
                    <a:pt x="38862" y="36576"/>
                  </a:lnTo>
                  <a:lnTo>
                    <a:pt x="45720" y="33528"/>
                  </a:lnTo>
                  <a:lnTo>
                    <a:pt x="53340" y="31457"/>
                  </a:lnTo>
                  <a:lnTo>
                    <a:pt x="54102" y="31242"/>
                  </a:lnTo>
                  <a:lnTo>
                    <a:pt x="53340" y="31242"/>
                  </a:lnTo>
                  <a:lnTo>
                    <a:pt x="61722" y="28956"/>
                  </a:lnTo>
                  <a:lnTo>
                    <a:pt x="113817" y="17703"/>
                  </a:lnTo>
                  <a:lnTo>
                    <a:pt x="168338" y="10312"/>
                  </a:lnTo>
                  <a:lnTo>
                    <a:pt x="223520" y="6134"/>
                  </a:lnTo>
                  <a:lnTo>
                    <a:pt x="278307" y="4457"/>
                  </a:lnTo>
                  <a:lnTo>
                    <a:pt x="331470" y="4572"/>
                  </a:lnTo>
                  <a:lnTo>
                    <a:pt x="360426" y="5321"/>
                  </a:lnTo>
                  <a:lnTo>
                    <a:pt x="361188" y="5384"/>
                  </a:lnTo>
                  <a:lnTo>
                    <a:pt x="420598" y="9207"/>
                  </a:lnTo>
                  <a:lnTo>
                    <a:pt x="466090" y="14274"/>
                  </a:lnTo>
                  <a:lnTo>
                    <a:pt x="511124" y="22110"/>
                  </a:lnTo>
                  <a:lnTo>
                    <a:pt x="555498" y="33528"/>
                  </a:lnTo>
                  <a:lnTo>
                    <a:pt x="562356" y="36576"/>
                  </a:lnTo>
                  <a:lnTo>
                    <a:pt x="562356" y="35814"/>
                  </a:lnTo>
                  <a:lnTo>
                    <a:pt x="569214" y="38862"/>
                  </a:lnTo>
                  <a:lnTo>
                    <a:pt x="574548" y="41529"/>
                  </a:lnTo>
                  <a:lnTo>
                    <a:pt x="575310" y="41910"/>
                  </a:lnTo>
                  <a:lnTo>
                    <a:pt x="574548" y="41148"/>
                  </a:lnTo>
                  <a:lnTo>
                    <a:pt x="580644" y="44196"/>
                  </a:lnTo>
                  <a:lnTo>
                    <a:pt x="579882" y="44196"/>
                  </a:lnTo>
                  <a:lnTo>
                    <a:pt x="580644" y="44640"/>
                  </a:lnTo>
                  <a:lnTo>
                    <a:pt x="585216" y="47244"/>
                  </a:lnTo>
                  <a:lnTo>
                    <a:pt x="584454" y="47244"/>
                  </a:lnTo>
                  <a:lnTo>
                    <a:pt x="585216" y="47752"/>
                  </a:lnTo>
                  <a:lnTo>
                    <a:pt x="588264" y="49784"/>
                  </a:lnTo>
                  <a:lnTo>
                    <a:pt x="589026" y="50292"/>
                  </a:lnTo>
                  <a:lnTo>
                    <a:pt x="588264" y="49530"/>
                  </a:lnTo>
                  <a:lnTo>
                    <a:pt x="592074" y="52578"/>
                  </a:lnTo>
                  <a:lnTo>
                    <a:pt x="594360" y="55626"/>
                  </a:lnTo>
                  <a:lnTo>
                    <a:pt x="595884" y="58674"/>
                  </a:lnTo>
                  <a:lnTo>
                    <a:pt x="595884" y="57912"/>
                  </a:lnTo>
                  <a:lnTo>
                    <a:pt x="597408" y="60960"/>
                  </a:lnTo>
                  <a:lnTo>
                    <a:pt x="597408" y="54724"/>
                  </a:lnTo>
                  <a:lnTo>
                    <a:pt x="526834" y="21348"/>
                  </a:lnTo>
                  <a:lnTo>
                    <a:pt x="472300" y="11290"/>
                  </a:lnTo>
                  <a:lnTo>
                    <a:pt x="416255" y="5080"/>
                  </a:lnTo>
                  <a:lnTo>
                    <a:pt x="366674" y="1854"/>
                  </a:lnTo>
                  <a:lnTo>
                    <a:pt x="300990" y="0"/>
                  </a:lnTo>
                  <a:lnTo>
                    <a:pt x="270510" y="762"/>
                  </a:lnTo>
                  <a:lnTo>
                    <a:pt x="185534" y="5067"/>
                  </a:lnTo>
                  <a:lnTo>
                    <a:pt x="131635" y="10896"/>
                  </a:lnTo>
                  <a:lnTo>
                    <a:pt x="78955" y="20307"/>
                  </a:lnTo>
                  <a:lnTo>
                    <a:pt x="34137" y="34175"/>
                  </a:lnTo>
                  <a:lnTo>
                    <a:pt x="2286" y="56388"/>
                  </a:lnTo>
                  <a:lnTo>
                    <a:pt x="0" y="63246"/>
                  </a:lnTo>
                  <a:lnTo>
                    <a:pt x="0" y="64008"/>
                  </a:lnTo>
                  <a:lnTo>
                    <a:pt x="0" y="309372"/>
                  </a:lnTo>
                  <a:lnTo>
                    <a:pt x="762" y="313182"/>
                  </a:lnTo>
                  <a:lnTo>
                    <a:pt x="2286" y="316230"/>
                  </a:lnTo>
                  <a:lnTo>
                    <a:pt x="3810" y="317741"/>
                  </a:lnTo>
                  <a:lnTo>
                    <a:pt x="9906" y="323761"/>
                  </a:lnTo>
                  <a:lnTo>
                    <a:pt x="17348" y="331127"/>
                  </a:lnTo>
                  <a:lnTo>
                    <a:pt x="32004" y="337629"/>
                  </a:lnTo>
                  <a:lnTo>
                    <a:pt x="45821" y="343763"/>
                  </a:lnTo>
                  <a:lnTo>
                    <a:pt x="53340" y="345732"/>
                  </a:lnTo>
                  <a:lnTo>
                    <a:pt x="133858" y="362191"/>
                  </a:lnTo>
                  <a:lnTo>
                    <a:pt x="188849" y="367906"/>
                  </a:lnTo>
                  <a:lnTo>
                    <a:pt x="248094" y="371259"/>
                  </a:lnTo>
                  <a:lnTo>
                    <a:pt x="309321" y="372224"/>
                  </a:lnTo>
                  <a:lnTo>
                    <a:pt x="370243" y="370751"/>
                  </a:lnTo>
                  <a:lnTo>
                    <a:pt x="428561" y="366826"/>
                  </a:lnTo>
                  <a:lnTo>
                    <a:pt x="482003" y="360426"/>
                  </a:lnTo>
                  <a:lnTo>
                    <a:pt x="528269" y="351510"/>
                  </a:lnTo>
                  <a:lnTo>
                    <a:pt x="565086" y="340042"/>
                  </a:lnTo>
                  <a:lnTo>
                    <a:pt x="597408" y="315112"/>
                  </a:lnTo>
                  <a:lnTo>
                    <a:pt x="601218" y="309372"/>
                  </a:lnTo>
                  <a:lnTo>
                    <a:pt x="601218" y="64008"/>
                  </a:lnTo>
                  <a:lnTo>
                    <a:pt x="601218" y="63246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363727" y="3570985"/>
            <a:ext cx="38798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5" dirty="0">
                <a:latin typeface="Arial MT"/>
                <a:cs typeface="Arial MT"/>
              </a:rPr>
              <a:t>2</a:t>
            </a:r>
            <a:r>
              <a:rPr sz="850" spc="-15" dirty="0">
                <a:latin typeface="Arial MT"/>
                <a:cs typeface="Arial MT"/>
              </a:rPr>
              <a:t> </a:t>
            </a:r>
            <a:r>
              <a:rPr sz="850" spc="-10" dirty="0">
                <a:latin typeface="Arial MT"/>
                <a:cs typeface="Arial MT"/>
              </a:rPr>
              <a:t>Pa</a:t>
            </a:r>
            <a:r>
              <a:rPr sz="850" spc="-5" dirty="0">
                <a:latin typeface="Arial MT"/>
                <a:cs typeface="Arial MT"/>
              </a:rPr>
              <a:t>r</a:t>
            </a:r>
            <a:r>
              <a:rPr sz="850" spc="-10" dirty="0">
                <a:latin typeface="Arial MT"/>
                <a:cs typeface="Arial MT"/>
              </a:rPr>
              <a:t>it</a:t>
            </a:r>
            <a:r>
              <a:rPr sz="850" spc="-5" dirty="0">
                <a:latin typeface="Arial MT"/>
                <a:cs typeface="Arial MT"/>
              </a:rPr>
              <a:t>y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704341" y="3906265"/>
            <a:ext cx="94551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Arial MT"/>
                <a:cs typeface="Arial MT"/>
              </a:rPr>
              <a:t>RAID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5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Layer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5495" y="2252729"/>
            <a:ext cx="159893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-5" dirty="0">
                <a:latin typeface="Arial MT"/>
                <a:cs typeface="Arial MT"/>
              </a:rPr>
              <a:t>Blocks</a:t>
            </a:r>
            <a:r>
              <a:rPr sz="1200" spc="23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A,C,E,G,I,etc…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525018" y="2241803"/>
            <a:ext cx="4140835" cy="368935"/>
          </a:xfrm>
          <a:custGeom>
            <a:avLst/>
            <a:gdLst/>
            <a:ahLst/>
            <a:cxnLst/>
            <a:rect l="l" t="t" r="r" b="b"/>
            <a:pathLst>
              <a:path w="4140835" h="368935">
                <a:moveTo>
                  <a:pt x="4140708" y="0"/>
                </a:moveTo>
                <a:lnTo>
                  <a:pt x="734568" y="0"/>
                </a:lnTo>
                <a:lnTo>
                  <a:pt x="734568" y="227076"/>
                </a:lnTo>
                <a:lnTo>
                  <a:pt x="0" y="227076"/>
                </a:lnTo>
                <a:lnTo>
                  <a:pt x="0" y="368808"/>
                </a:lnTo>
                <a:lnTo>
                  <a:pt x="3810" y="368808"/>
                </a:lnTo>
                <a:lnTo>
                  <a:pt x="7620" y="368808"/>
                </a:lnTo>
                <a:lnTo>
                  <a:pt x="7620" y="234696"/>
                </a:lnTo>
                <a:lnTo>
                  <a:pt x="734568" y="234696"/>
                </a:lnTo>
                <a:lnTo>
                  <a:pt x="734568" y="368046"/>
                </a:lnTo>
                <a:lnTo>
                  <a:pt x="738378" y="368046"/>
                </a:lnTo>
                <a:lnTo>
                  <a:pt x="742188" y="368046"/>
                </a:lnTo>
                <a:lnTo>
                  <a:pt x="742188" y="234696"/>
                </a:lnTo>
                <a:lnTo>
                  <a:pt x="1424178" y="234696"/>
                </a:lnTo>
                <a:lnTo>
                  <a:pt x="1424178" y="367284"/>
                </a:lnTo>
                <a:lnTo>
                  <a:pt x="1427988" y="367284"/>
                </a:lnTo>
                <a:lnTo>
                  <a:pt x="1431798" y="367284"/>
                </a:lnTo>
                <a:lnTo>
                  <a:pt x="1431798" y="227076"/>
                </a:lnTo>
                <a:lnTo>
                  <a:pt x="742188" y="227076"/>
                </a:lnTo>
                <a:lnTo>
                  <a:pt x="742188" y="7620"/>
                </a:lnTo>
                <a:lnTo>
                  <a:pt x="4133088" y="7620"/>
                </a:lnTo>
                <a:lnTo>
                  <a:pt x="4133088" y="333756"/>
                </a:lnTo>
                <a:lnTo>
                  <a:pt x="4136898" y="333756"/>
                </a:lnTo>
                <a:lnTo>
                  <a:pt x="4140708" y="333756"/>
                </a:lnTo>
                <a:lnTo>
                  <a:pt x="4140708" y="0"/>
                </a:lnTo>
                <a:close/>
              </a:path>
            </a:pathLst>
          </a:custGeom>
          <a:solidFill>
            <a:srgbClr val="7788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132079" y="698403"/>
            <a:ext cx="5853430" cy="154495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61925" indent="-149860">
              <a:lnSpc>
                <a:spcPct val="100000"/>
              </a:lnSpc>
              <a:spcBef>
                <a:spcPts val="455"/>
              </a:spcBef>
              <a:buClr>
                <a:srgbClr val="0000FF"/>
              </a:buClr>
              <a:buChar char="•"/>
              <a:tabLst>
                <a:tab pos="162560" algn="l"/>
              </a:tabLst>
            </a:pPr>
            <a:r>
              <a:rPr sz="1050" spc="20" dirty="0">
                <a:latin typeface="Arial MT"/>
                <a:cs typeface="Arial MT"/>
              </a:rPr>
              <a:t>RAID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50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is </a:t>
            </a:r>
            <a:r>
              <a:rPr sz="1050" spc="20" dirty="0">
                <a:latin typeface="Arial MT"/>
                <a:cs typeface="Arial MT"/>
              </a:rPr>
              <a:t>a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combination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of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RAID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0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striping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and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the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distributed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parity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of</a:t>
            </a:r>
            <a:r>
              <a:rPr sz="1050" spc="10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RAID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5</a:t>
            </a:r>
            <a:endParaRPr sz="1050">
              <a:latin typeface="Arial MT"/>
              <a:cs typeface="Arial MT"/>
            </a:endParaRPr>
          </a:p>
          <a:p>
            <a:pPr marL="161925" indent="-149860">
              <a:lnSpc>
                <a:spcPct val="100000"/>
              </a:lnSpc>
              <a:spcBef>
                <a:spcPts val="370"/>
              </a:spcBef>
              <a:buClr>
                <a:srgbClr val="0000FF"/>
              </a:buClr>
              <a:buChar char="•"/>
              <a:tabLst>
                <a:tab pos="162560" algn="l"/>
              </a:tabLst>
            </a:pPr>
            <a:r>
              <a:rPr sz="1050" spc="10" dirty="0">
                <a:latin typeface="Arial MT"/>
                <a:cs typeface="Arial MT"/>
              </a:rPr>
              <a:t>It is </a:t>
            </a:r>
            <a:r>
              <a:rPr sz="1050" spc="20" dirty="0">
                <a:latin typeface="Arial MT"/>
                <a:cs typeface="Arial MT"/>
              </a:rPr>
              <a:t>more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fault tolerant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than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a</a:t>
            </a:r>
            <a:r>
              <a:rPr sz="1050" spc="10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RAID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5</a:t>
            </a:r>
            <a:r>
              <a:rPr sz="1050" spc="15" dirty="0">
                <a:latin typeface="Arial MT"/>
                <a:cs typeface="Arial MT"/>
              </a:rPr>
              <a:t> but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uses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twice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the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parity </a:t>
            </a:r>
            <a:r>
              <a:rPr sz="1050" spc="15" dirty="0">
                <a:latin typeface="Arial MT"/>
                <a:cs typeface="Arial MT"/>
              </a:rPr>
              <a:t>overhead</a:t>
            </a:r>
            <a:endParaRPr sz="1050">
              <a:latin typeface="Arial MT"/>
              <a:cs typeface="Arial MT"/>
            </a:endParaRPr>
          </a:p>
          <a:p>
            <a:pPr marL="161925" marR="5080" indent="-149860">
              <a:lnSpc>
                <a:spcPct val="103299"/>
              </a:lnSpc>
              <a:spcBef>
                <a:spcPts val="325"/>
              </a:spcBef>
              <a:buClr>
                <a:srgbClr val="0000FF"/>
              </a:buClr>
              <a:buChar char="•"/>
              <a:tabLst>
                <a:tab pos="162560" algn="l"/>
              </a:tabLst>
            </a:pPr>
            <a:r>
              <a:rPr sz="1050" spc="20" dirty="0">
                <a:latin typeface="Arial MT"/>
                <a:cs typeface="Arial MT"/>
              </a:rPr>
              <a:t>A</a:t>
            </a:r>
            <a:r>
              <a:rPr sz="1050" spc="55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minimum</a:t>
            </a:r>
            <a:r>
              <a:rPr sz="1050" spc="11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of</a:t>
            </a:r>
            <a:r>
              <a:rPr sz="1050" spc="110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6</a:t>
            </a:r>
            <a:r>
              <a:rPr sz="1050" spc="114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drives</a:t>
            </a:r>
            <a:r>
              <a:rPr sz="1050" spc="10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are</a:t>
            </a:r>
            <a:r>
              <a:rPr sz="1050" spc="114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required</a:t>
            </a:r>
            <a:r>
              <a:rPr sz="1050" spc="11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for</a:t>
            </a:r>
            <a:r>
              <a:rPr sz="1050" spc="11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set</a:t>
            </a:r>
            <a:r>
              <a:rPr sz="1050" spc="11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up.</a:t>
            </a:r>
            <a:r>
              <a:rPr sz="1050" spc="105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A</a:t>
            </a:r>
            <a:r>
              <a:rPr sz="1050" spc="5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drive</a:t>
            </a:r>
            <a:r>
              <a:rPr sz="1050" spc="114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from</a:t>
            </a:r>
            <a:r>
              <a:rPr sz="1050" spc="11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each</a:t>
            </a:r>
            <a:r>
              <a:rPr sz="1050" spc="11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segment</a:t>
            </a:r>
            <a:r>
              <a:rPr sz="1050" spc="11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can</a:t>
            </a:r>
            <a:r>
              <a:rPr sz="1050" spc="114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fail</a:t>
            </a:r>
            <a:r>
              <a:rPr sz="1050" spc="11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and</a:t>
            </a:r>
            <a:r>
              <a:rPr sz="1050" spc="114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the </a:t>
            </a:r>
            <a:r>
              <a:rPr sz="1050" spc="-27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array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will</a:t>
            </a:r>
            <a:r>
              <a:rPr sz="1050" spc="5" dirty="0">
                <a:latin typeface="Arial MT"/>
                <a:cs typeface="Arial MT"/>
              </a:rPr>
              <a:t> recover.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If</a:t>
            </a:r>
            <a:r>
              <a:rPr sz="1050" spc="15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more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than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one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drive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fails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in </a:t>
            </a:r>
            <a:r>
              <a:rPr sz="1050" spc="20" dirty="0">
                <a:latin typeface="Arial MT"/>
                <a:cs typeface="Arial MT"/>
              </a:rPr>
              <a:t>a</a:t>
            </a:r>
            <a:r>
              <a:rPr sz="1050" spc="15" dirty="0">
                <a:latin typeface="Arial MT"/>
                <a:cs typeface="Arial MT"/>
              </a:rPr>
              <a:t> segment,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the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array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will </a:t>
            </a:r>
            <a:r>
              <a:rPr sz="1050" spc="15" dirty="0">
                <a:latin typeface="Arial MT"/>
                <a:cs typeface="Arial MT"/>
              </a:rPr>
              <a:t>stop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functioning.</a:t>
            </a:r>
            <a:endParaRPr sz="1050">
              <a:latin typeface="Arial MT"/>
              <a:cs typeface="Arial MT"/>
            </a:endParaRPr>
          </a:p>
          <a:p>
            <a:pPr marL="161925" marR="6350" indent="-149860">
              <a:lnSpc>
                <a:spcPct val="103299"/>
              </a:lnSpc>
              <a:spcBef>
                <a:spcPts val="320"/>
              </a:spcBef>
              <a:buClr>
                <a:srgbClr val="0000FF"/>
              </a:buClr>
              <a:buChar char="•"/>
              <a:tabLst>
                <a:tab pos="162560" algn="l"/>
              </a:tabLst>
            </a:pPr>
            <a:r>
              <a:rPr sz="1050" spc="15" dirty="0">
                <a:latin typeface="Arial MT"/>
                <a:cs typeface="Arial MT"/>
              </a:rPr>
              <a:t>This</a:t>
            </a:r>
            <a:r>
              <a:rPr sz="1050" spc="4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RAID</a:t>
            </a:r>
            <a:r>
              <a:rPr sz="1050" spc="4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level</a:t>
            </a:r>
            <a:r>
              <a:rPr sz="1050" spc="40" dirty="0">
                <a:latin typeface="Arial MT"/>
                <a:cs typeface="Arial MT"/>
              </a:rPr>
              <a:t> </a:t>
            </a:r>
            <a:r>
              <a:rPr sz="1050" spc="5" dirty="0">
                <a:latin typeface="Arial MT"/>
                <a:cs typeface="Arial MT"/>
              </a:rPr>
              <a:t>offers</a:t>
            </a:r>
            <a:r>
              <a:rPr sz="1050" spc="4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greater</a:t>
            </a:r>
            <a:r>
              <a:rPr sz="1050" spc="4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reads</a:t>
            </a:r>
            <a:r>
              <a:rPr sz="1050" spc="4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and</a:t>
            </a:r>
            <a:r>
              <a:rPr sz="1050" spc="5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writes</a:t>
            </a:r>
            <a:r>
              <a:rPr sz="1050" spc="4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compared</a:t>
            </a:r>
            <a:r>
              <a:rPr sz="1050" spc="4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to</a:t>
            </a:r>
            <a:r>
              <a:rPr sz="1050" spc="35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a</a:t>
            </a:r>
            <a:r>
              <a:rPr sz="1050" spc="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RAID</a:t>
            </a:r>
            <a:r>
              <a:rPr sz="1050" spc="35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5</a:t>
            </a:r>
            <a:r>
              <a:rPr sz="1050" spc="4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and</a:t>
            </a:r>
            <a:r>
              <a:rPr sz="1050" spc="5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the</a:t>
            </a:r>
            <a:r>
              <a:rPr sz="1050" spc="3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highest</a:t>
            </a:r>
            <a:r>
              <a:rPr sz="1050" spc="4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levels </a:t>
            </a:r>
            <a:r>
              <a:rPr sz="1050" spc="-27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of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redundancy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and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performance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Arial MT"/>
              <a:cs typeface="Arial MT"/>
            </a:endParaRPr>
          </a:p>
          <a:p>
            <a:pPr marR="330835" algn="ctr">
              <a:lnSpc>
                <a:spcPct val="100000"/>
              </a:lnSpc>
            </a:pPr>
            <a:r>
              <a:rPr sz="1200" dirty="0">
                <a:latin typeface="Arial MT"/>
                <a:cs typeface="Arial MT"/>
              </a:rPr>
              <a:t>Striping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Layer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6138" y="539749"/>
            <a:ext cx="156019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b="1" spc="5" dirty="0">
                <a:latin typeface="Arial"/>
                <a:cs typeface="Arial"/>
              </a:rPr>
              <a:t>IBM</a:t>
            </a:r>
            <a:r>
              <a:rPr sz="600" b="1" spc="-25" dirty="0">
                <a:latin typeface="Arial"/>
                <a:cs typeface="Arial"/>
              </a:rPr>
              <a:t> </a:t>
            </a:r>
            <a:r>
              <a:rPr sz="600" b="1" spc="5" dirty="0">
                <a:latin typeface="Arial"/>
                <a:cs typeface="Arial"/>
              </a:rPr>
              <a:t>ICE</a:t>
            </a:r>
            <a:r>
              <a:rPr sz="600" b="1" spc="-2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(Innovation</a:t>
            </a:r>
            <a:r>
              <a:rPr sz="600" b="1" spc="-1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Centre</a:t>
            </a:r>
            <a:r>
              <a:rPr sz="600" b="1" spc="-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for</a:t>
            </a:r>
            <a:r>
              <a:rPr sz="600" b="1" spc="-3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Education)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010" y="663701"/>
            <a:ext cx="5897880" cy="13335"/>
          </a:xfrm>
          <a:custGeom>
            <a:avLst/>
            <a:gdLst/>
            <a:ahLst/>
            <a:cxnLst/>
            <a:rect l="l" t="t" r="r" b="b"/>
            <a:pathLst>
              <a:path w="5897880" h="13334">
                <a:moveTo>
                  <a:pt x="5897880" y="10668"/>
                </a:moveTo>
                <a:lnTo>
                  <a:pt x="5897880" y="3048"/>
                </a:lnTo>
                <a:lnTo>
                  <a:pt x="5894832" y="0"/>
                </a:lnTo>
                <a:lnTo>
                  <a:pt x="3048" y="0"/>
                </a:lnTo>
                <a:lnTo>
                  <a:pt x="0" y="3048"/>
                </a:lnTo>
                <a:lnTo>
                  <a:pt x="0" y="10668"/>
                </a:lnTo>
                <a:lnTo>
                  <a:pt x="3048" y="12954"/>
                </a:lnTo>
                <a:lnTo>
                  <a:pt x="6096" y="12954"/>
                </a:lnTo>
                <a:lnTo>
                  <a:pt x="5894832" y="12954"/>
                </a:lnTo>
                <a:lnTo>
                  <a:pt x="5897880" y="10668"/>
                </a:lnTo>
                <a:close/>
              </a:path>
            </a:pathLst>
          </a:custGeom>
          <a:solidFill>
            <a:srgbClr val="929C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0" y="4541520"/>
            <a:ext cx="6057900" cy="7620"/>
          </a:xfrm>
          <a:custGeom>
            <a:avLst/>
            <a:gdLst/>
            <a:ahLst/>
            <a:cxnLst/>
            <a:rect l="l" t="t" r="r" b="b"/>
            <a:pathLst>
              <a:path w="6057900" h="7620">
                <a:moveTo>
                  <a:pt x="6057899" y="7620"/>
                </a:moveTo>
                <a:lnTo>
                  <a:pt x="6057899" y="0"/>
                </a:lnTo>
                <a:lnTo>
                  <a:pt x="0" y="0"/>
                </a:lnTo>
                <a:lnTo>
                  <a:pt x="0" y="7620"/>
                </a:lnTo>
                <a:lnTo>
                  <a:pt x="6057899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2842" y="326389"/>
            <a:ext cx="2740660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Using</a:t>
            </a:r>
            <a:r>
              <a:rPr spc="-10" dirty="0"/>
              <a:t> </a:t>
            </a:r>
            <a:r>
              <a:rPr spc="15" dirty="0"/>
              <a:t>RAID</a:t>
            </a:r>
            <a:r>
              <a:rPr spc="-5" dirty="0"/>
              <a:t> </a:t>
            </a:r>
            <a:r>
              <a:rPr spc="15" dirty="0"/>
              <a:t>Best</a:t>
            </a:r>
            <a:r>
              <a:rPr spc="10" dirty="0"/>
              <a:t> Practices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299465" y="1092708"/>
            <a:ext cx="2685415" cy="726440"/>
            <a:chOff x="299465" y="1092708"/>
            <a:chExt cx="2685415" cy="726440"/>
          </a:xfrm>
        </p:grpSpPr>
        <p:sp>
          <p:nvSpPr>
            <p:cNvPr id="7" name="object 7"/>
            <p:cNvSpPr/>
            <p:nvPr/>
          </p:nvSpPr>
          <p:spPr>
            <a:xfrm>
              <a:off x="303275" y="1096518"/>
              <a:ext cx="2677795" cy="718820"/>
            </a:xfrm>
            <a:custGeom>
              <a:avLst/>
              <a:gdLst/>
              <a:ahLst/>
              <a:cxnLst/>
              <a:rect l="l" t="t" r="r" b="b"/>
              <a:pathLst>
                <a:path w="2677795" h="718819">
                  <a:moveTo>
                    <a:pt x="2677668" y="646937"/>
                  </a:moveTo>
                  <a:lnTo>
                    <a:pt x="2677668" y="71627"/>
                  </a:lnTo>
                  <a:lnTo>
                    <a:pt x="2672048" y="43719"/>
                  </a:lnTo>
                  <a:lnTo>
                    <a:pt x="2656713" y="20954"/>
                  </a:lnTo>
                  <a:lnTo>
                    <a:pt x="2633948" y="5619"/>
                  </a:lnTo>
                  <a:lnTo>
                    <a:pt x="2606040" y="0"/>
                  </a:lnTo>
                  <a:lnTo>
                    <a:pt x="72390" y="0"/>
                  </a:lnTo>
                  <a:lnTo>
                    <a:pt x="44362" y="5619"/>
                  </a:lnTo>
                  <a:lnTo>
                    <a:pt x="21335" y="20954"/>
                  </a:lnTo>
                  <a:lnTo>
                    <a:pt x="5738" y="43719"/>
                  </a:lnTo>
                  <a:lnTo>
                    <a:pt x="0" y="71627"/>
                  </a:lnTo>
                  <a:lnTo>
                    <a:pt x="0" y="646937"/>
                  </a:lnTo>
                  <a:lnTo>
                    <a:pt x="5738" y="674846"/>
                  </a:lnTo>
                  <a:lnTo>
                    <a:pt x="21336" y="697610"/>
                  </a:lnTo>
                  <a:lnTo>
                    <a:pt x="44362" y="712946"/>
                  </a:lnTo>
                  <a:lnTo>
                    <a:pt x="72390" y="718565"/>
                  </a:lnTo>
                  <a:lnTo>
                    <a:pt x="2606040" y="718565"/>
                  </a:lnTo>
                  <a:lnTo>
                    <a:pt x="2633948" y="712946"/>
                  </a:lnTo>
                  <a:lnTo>
                    <a:pt x="2656713" y="697610"/>
                  </a:lnTo>
                  <a:lnTo>
                    <a:pt x="2672048" y="674846"/>
                  </a:lnTo>
                  <a:lnTo>
                    <a:pt x="2677668" y="646937"/>
                  </a:lnTo>
                  <a:close/>
                </a:path>
              </a:pathLst>
            </a:custGeom>
            <a:solidFill>
              <a:srgbClr val="7788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9466" y="1092707"/>
              <a:ext cx="2685415" cy="726440"/>
            </a:xfrm>
            <a:custGeom>
              <a:avLst/>
              <a:gdLst/>
              <a:ahLst/>
              <a:cxnLst/>
              <a:rect l="l" t="t" r="r" b="b"/>
              <a:pathLst>
                <a:path w="2685415" h="726439">
                  <a:moveTo>
                    <a:pt x="614934" y="123444"/>
                  </a:moveTo>
                  <a:lnTo>
                    <a:pt x="614172" y="117348"/>
                  </a:lnTo>
                  <a:lnTo>
                    <a:pt x="607695" y="100660"/>
                  </a:lnTo>
                  <a:lnTo>
                    <a:pt x="607314" y="100203"/>
                  </a:lnTo>
                  <a:lnTo>
                    <a:pt x="607314" y="124206"/>
                  </a:lnTo>
                  <a:lnTo>
                    <a:pt x="607314" y="601980"/>
                  </a:lnTo>
                  <a:lnTo>
                    <a:pt x="606552" y="607314"/>
                  </a:lnTo>
                  <a:lnTo>
                    <a:pt x="606552" y="606552"/>
                  </a:lnTo>
                  <a:lnTo>
                    <a:pt x="605028" y="611886"/>
                  </a:lnTo>
                  <a:lnTo>
                    <a:pt x="603504" y="616458"/>
                  </a:lnTo>
                  <a:lnTo>
                    <a:pt x="601218" y="621030"/>
                  </a:lnTo>
                  <a:lnTo>
                    <a:pt x="601980" y="620268"/>
                  </a:lnTo>
                  <a:lnTo>
                    <a:pt x="598932" y="624840"/>
                  </a:lnTo>
                  <a:lnTo>
                    <a:pt x="595884" y="628650"/>
                  </a:lnTo>
                  <a:lnTo>
                    <a:pt x="596646" y="628650"/>
                  </a:lnTo>
                  <a:lnTo>
                    <a:pt x="592836" y="632460"/>
                  </a:lnTo>
                  <a:lnTo>
                    <a:pt x="592836" y="631698"/>
                  </a:lnTo>
                  <a:lnTo>
                    <a:pt x="589026" y="635508"/>
                  </a:lnTo>
                  <a:lnTo>
                    <a:pt x="589788" y="635508"/>
                  </a:lnTo>
                  <a:lnTo>
                    <a:pt x="585216" y="638556"/>
                  </a:lnTo>
                  <a:lnTo>
                    <a:pt x="585978" y="637794"/>
                  </a:lnTo>
                  <a:lnTo>
                    <a:pt x="581329" y="640880"/>
                  </a:lnTo>
                  <a:lnTo>
                    <a:pt x="576834" y="643128"/>
                  </a:lnTo>
                  <a:lnTo>
                    <a:pt x="577596" y="643128"/>
                  </a:lnTo>
                  <a:lnTo>
                    <a:pt x="572262" y="644652"/>
                  </a:lnTo>
                  <a:lnTo>
                    <a:pt x="573024" y="644652"/>
                  </a:lnTo>
                  <a:lnTo>
                    <a:pt x="567690" y="645414"/>
                  </a:lnTo>
                  <a:lnTo>
                    <a:pt x="568452" y="645414"/>
                  </a:lnTo>
                  <a:lnTo>
                    <a:pt x="557784" y="646938"/>
                  </a:lnTo>
                  <a:lnTo>
                    <a:pt x="129540" y="646938"/>
                  </a:lnTo>
                  <a:lnTo>
                    <a:pt x="118872" y="645414"/>
                  </a:lnTo>
                  <a:lnTo>
                    <a:pt x="119634" y="645414"/>
                  </a:lnTo>
                  <a:lnTo>
                    <a:pt x="118872" y="645312"/>
                  </a:lnTo>
                  <a:lnTo>
                    <a:pt x="114300" y="644652"/>
                  </a:lnTo>
                  <a:lnTo>
                    <a:pt x="115062" y="644652"/>
                  </a:lnTo>
                  <a:lnTo>
                    <a:pt x="109728" y="643128"/>
                  </a:lnTo>
                  <a:lnTo>
                    <a:pt x="110490" y="643128"/>
                  </a:lnTo>
                  <a:lnTo>
                    <a:pt x="105918" y="640842"/>
                  </a:lnTo>
                  <a:lnTo>
                    <a:pt x="101346" y="637794"/>
                  </a:lnTo>
                  <a:lnTo>
                    <a:pt x="102108" y="638556"/>
                  </a:lnTo>
                  <a:lnTo>
                    <a:pt x="97536" y="635508"/>
                  </a:lnTo>
                  <a:lnTo>
                    <a:pt x="98298" y="635508"/>
                  </a:lnTo>
                  <a:lnTo>
                    <a:pt x="94488" y="631698"/>
                  </a:lnTo>
                  <a:lnTo>
                    <a:pt x="94488" y="632460"/>
                  </a:lnTo>
                  <a:lnTo>
                    <a:pt x="90678" y="628650"/>
                  </a:lnTo>
                  <a:lnTo>
                    <a:pt x="91440" y="628650"/>
                  </a:lnTo>
                  <a:lnTo>
                    <a:pt x="88392" y="624840"/>
                  </a:lnTo>
                  <a:lnTo>
                    <a:pt x="85344" y="620268"/>
                  </a:lnTo>
                  <a:lnTo>
                    <a:pt x="86106" y="621030"/>
                  </a:lnTo>
                  <a:lnTo>
                    <a:pt x="83820" y="616458"/>
                  </a:lnTo>
                  <a:lnTo>
                    <a:pt x="82296" y="611886"/>
                  </a:lnTo>
                  <a:lnTo>
                    <a:pt x="80772" y="606552"/>
                  </a:lnTo>
                  <a:lnTo>
                    <a:pt x="80772" y="607314"/>
                  </a:lnTo>
                  <a:lnTo>
                    <a:pt x="80010" y="601980"/>
                  </a:lnTo>
                  <a:lnTo>
                    <a:pt x="80010" y="124206"/>
                  </a:lnTo>
                  <a:lnTo>
                    <a:pt x="80772" y="118872"/>
                  </a:lnTo>
                  <a:lnTo>
                    <a:pt x="80772" y="119634"/>
                  </a:lnTo>
                  <a:lnTo>
                    <a:pt x="82296" y="114300"/>
                  </a:lnTo>
                  <a:lnTo>
                    <a:pt x="83820" y="109728"/>
                  </a:lnTo>
                  <a:lnTo>
                    <a:pt x="85344" y="106680"/>
                  </a:lnTo>
                  <a:lnTo>
                    <a:pt x="86106" y="105156"/>
                  </a:lnTo>
                  <a:lnTo>
                    <a:pt x="85344" y="105918"/>
                  </a:lnTo>
                  <a:lnTo>
                    <a:pt x="88392" y="101346"/>
                  </a:lnTo>
                  <a:lnTo>
                    <a:pt x="90678" y="98488"/>
                  </a:lnTo>
                  <a:lnTo>
                    <a:pt x="91440" y="97536"/>
                  </a:lnTo>
                  <a:lnTo>
                    <a:pt x="90678" y="97536"/>
                  </a:lnTo>
                  <a:lnTo>
                    <a:pt x="94488" y="93726"/>
                  </a:lnTo>
                  <a:lnTo>
                    <a:pt x="94488" y="94488"/>
                  </a:lnTo>
                  <a:lnTo>
                    <a:pt x="97536" y="91440"/>
                  </a:lnTo>
                  <a:lnTo>
                    <a:pt x="98298" y="90678"/>
                  </a:lnTo>
                  <a:lnTo>
                    <a:pt x="97536" y="90678"/>
                  </a:lnTo>
                  <a:lnTo>
                    <a:pt x="102108" y="87630"/>
                  </a:lnTo>
                  <a:lnTo>
                    <a:pt x="101346" y="88392"/>
                  </a:lnTo>
                  <a:lnTo>
                    <a:pt x="102108" y="87884"/>
                  </a:lnTo>
                  <a:lnTo>
                    <a:pt x="105918" y="85344"/>
                  </a:lnTo>
                  <a:lnTo>
                    <a:pt x="110490" y="83058"/>
                  </a:lnTo>
                  <a:lnTo>
                    <a:pt x="109728" y="83820"/>
                  </a:lnTo>
                  <a:lnTo>
                    <a:pt x="110490" y="83502"/>
                  </a:lnTo>
                  <a:lnTo>
                    <a:pt x="114300" y="81864"/>
                  </a:lnTo>
                  <a:lnTo>
                    <a:pt x="115062" y="81534"/>
                  </a:lnTo>
                  <a:lnTo>
                    <a:pt x="114300" y="81534"/>
                  </a:lnTo>
                  <a:lnTo>
                    <a:pt x="118872" y="80886"/>
                  </a:lnTo>
                  <a:lnTo>
                    <a:pt x="119634" y="80772"/>
                  </a:lnTo>
                  <a:lnTo>
                    <a:pt x="118872" y="80772"/>
                  </a:lnTo>
                  <a:lnTo>
                    <a:pt x="129540" y="79248"/>
                  </a:lnTo>
                  <a:lnTo>
                    <a:pt x="557784" y="79248"/>
                  </a:lnTo>
                  <a:lnTo>
                    <a:pt x="568452" y="80772"/>
                  </a:lnTo>
                  <a:lnTo>
                    <a:pt x="567690" y="80772"/>
                  </a:lnTo>
                  <a:lnTo>
                    <a:pt x="568452" y="80886"/>
                  </a:lnTo>
                  <a:lnTo>
                    <a:pt x="573024" y="81534"/>
                  </a:lnTo>
                  <a:lnTo>
                    <a:pt x="572262" y="81534"/>
                  </a:lnTo>
                  <a:lnTo>
                    <a:pt x="573024" y="81864"/>
                  </a:lnTo>
                  <a:lnTo>
                    <a:pt x="576834" y="83502"/>
                  </a:lnTo>
                  <a:lnTo>
                    <a:pt x="577596" y="83820"/>
                  </a:lnTo>
                  <a:lnTo>
                    <a:pt x="576834" y="83058"/>
                  </a:lnTo>
                  <a:lnTo>
                    <a:pt x="581406" y="85344"/>
                  </a:lnTo>
                  <a:lnTo>
                    <a:pt x="585216" y="87884"/>
                  </a:lnTo>
                  <a:lnTo>
                    <a:pt x="585978" y="88392"/>
                  </a:lnTo>
                  <a:lnTo>
                    <a:pt x="585216" y="87630"/>
                  </a:lnTo>
                  <a:lnTo>
                    <a:pt x="589788" y="90678"/>
                  </a:lnTo>
                  <a:lnTo>
                    <a:pt x="589026" y="90678"/>
                  </a:lnTo>
                  <a:lnTo>
                    <a:pt x="589788" y="91440"/>
                  </a:lnTo>
                  <a:lnTo>
                    <a:pt x="592836" y="94488"/>
                  </a:lnTo>
                  <a:lnTo>
                    <a:pt x="592836" y="93726"/>
                  </a:lnTo>
                  <a:lnTo>
                    <a:pt x="596646" y="97536"/>
                  </a:lnTo>
                  <a:lnTo>
                    <a:pt x="595884" y="97536"/>
                  </a:lnTo>
                  <a:lnTo>
                    <a:pt x="596646" y="98488"/>
                  </a:lnTo>
                  <a:lnTo>
                    <a:pt x="598932" y="101346"/>
                  </a:lnTo>
                  <a:lnTo>
                    <a:pt x="601980" y="105918"/>
                  </a:lnTo>
                  <a:lnTo>
                    <a:pt x="601218" y="105156"/>
                  </a:lnTo>
                  <a:lnTo>
                    <a:pt x="601980" y="106680"/>
                  </a:lnTo>
                  <a:lnTo>
                    <a:pt x="603504" y="109728"/>
                  </a:lnTo>
                  <a:lnTo>
                    <a:pt x="605028" y="114300"/>
                  </a:lnTo>
                  <a:lnTo>
                    <a:pt x="606552" y="119634"/>
                  </a:lnTo>
                  <a:lnTo>
                    <a:pt x="606552" y="118872"/>
                  </a:lnTo>
                  <a:lnTo>
                    <a:pt x="607314" y="124206"/>
                  </a:lnTo>
                  <a:lnTo>
                    <a:pt x="607314" y="100203"/>
                  </a:lnTo>
                  <a:lnTo>
                    <a:pt x="596341" y="86728"/>
                  </a:lnTo>
                  <a:lnTo>
                    <a:pt x="581329" y="76860"/>
                  </a:lnTo>
                  <a:lnTo>
                    <a:pt x="563880" y="72390"/>
                  </a:lnTo>
                  <a:lnTo>
                    <a:pt x="557784" y="71628"/>
                  </a:lnTo>
                  <a:lnTo>
                    <a:pt x="129540" y="71628"/>
                  </a:lnTo>
                  <a:lnTo>
                    <a:pt x="82804" y="95694"/>
                  </a:lnTo>
                  <a:lnTo>
                    <a:pt x="72390" y="123444"/>
                  </a:lnTo>
                  <a:lnTo>
                    <a:pt x="72390" y="602742"/>
                  </a:lnTo>
                  <a:lnTo>
                    <a:pt x="73152" y="608838"/>
                  </a:lnTo>
                  <a:lnTo>
                    <a:pt x="76200" y="619506"/>
                  </a:lnTo>
                  <a:lnTo>
                    <a:pt x="80010" y="626135"/>
                  </a:lnTo>
                  <a:lnTo>
                    <a:pt x="80340" y="626732"/>
                  </a:lnTo>
                  <a:lnTo>
                    <a:pt x="83261" y="631139"/>
                  </a:lnTo>
                  <a:lnTo>
                    <a:pt x="85344" y="633526"/>
                  </a:lnTo>
                  <a:lnTo>
                    <a:pt x="86842" y="635254"/>
                  </a:lnTo>
                  <a:lnTo>
                    <a:pt x="90678" y="639241"/>
                  </a:lnTo>
                  <a:lnTo>
                    <a:pt x="92964" y="641604"/>
                  </a:lnTo>
                  <a:lnTo>
                    <a:pt x="97536" y="644652"/>
                  </a:lnTo>
                  <a:lnTo>
                    <a:pt x="102108" y="647700"/>
                  </a:lnTo>
                  <a:lnTo>
                    <a:pt x="108686" y="650367"/>
                  </a:lnTo>
                  <a:lnTo>
                    <a:pt x="109728" y="650671"/>
                  </a:lnTo>
                  <a:lnTo>
                    <a:pt x="114300" y="651992"/>
                  </a:lnTo>
                  <a:lnTo>
                    <a:pt x="115506" y="652348"/>
                  </a:lnTo>
                  <a:lnTo>
                    <a:pt x="122478" y="653719"/>
                  </a:lnTo>
                  <a:lnTo>
                    <a:pt x="129540" y="654558"/>
                  </a:lnTo>
                  <a:lnTo>
                    <a:pt x="557784" y="654558"/>
                  </a:lnTo>
                  <a:lnTo>
                    <a:pt x="563880" y="653796"/>
                  </a:lnTo>
                  <a:lnTo>
                    <a:pt x="568452" y="653148"/>
                  </a:lnTo>
                  <a:lnTo>
                    <a:pt x="569214" y="653034"/>
                  </a:lnTo>
                  <a:lnTo>
                    <a:pt x="573024" y="651675"/>
                  </a:lnTo>
                  <a:lnTo>
                    <a:pt x="577596" y="650049"/>
                  </a:lnTo>
                  <a:lnTo>
                    <a:pt x="585216" y="647319"/>
                  </a:lnTo>
                  <a:lnTo>
                    <a:pt x="586282" y="646938"/>
                  </a:lnTo>
                  <a:lnTo>
                    <a:pt x="589788" y="644105"/>
                  </a:lnTo>
                  <a:lnTo>
                    <a:pt x="614934" y="602742"/>
                  </a:lnTo>
                  <a:lnTo>
                    <a:pt x="614934" y="123444"/>
                  </a:lnTo>
                  <a:close/>
                </a:path>
                <a:path w="2685415" h="726439">
                  <a:moveTo>
                    <a:pt x="2685288" y="67818"/>
                  </a:moveTo>
                  <a:lnTo>
                    <a:pt x="2683764" y="60198"/>
                  </a:lnTo>
                  <a:lnTo>
                    <a:pt x="2677668" y="43878"/>
                  </a:lnTo>
                  <a:lnTo>
                    <a:pt x="2677668" y="68580"/>
                  </a:lnTo>
                  <a:lnTo>
                    <a:pt x="2677668" y="657606"/>
                  </a:lnTo>
                  <a:lnTo>
                    <a:pt x="2676144" y="664464"/>
                  </a:lnTo>
                  <a:lnTo>
                    <a:pt x="2676906" y="664464"/>
                  </a:lnTo>
                  <a:lnTo>
                    <a:pt x="2674620" y="671322"/>
                  </a:lnTo>
                  <a:lnTo>
                    <a:pt x="2674620" y="670560"/>
                  </a:lnTo>
                  <a:lnTo>
                    <a:pt x="2672334" y="677418"/>
                  </a:lnTo>
                  <a:lnTo>
                    <a:pt x="2672334" y="676656"/>
                  </a:lnTo>
                  <a:lnTo>
                    <a:pt x="2669286" y="683514"/>
                  </a:lnTo>
                  <a:lnTo>
                    <a:pt x="2670048" y="682752"/>
                  </a:lnTo>
                  <a:lnTo>
                    <a:pt x="2666238" y="688848"/>
                  </a:lnTo>
                  <a:lnTo>
                    <a:pt x="2662428" y="694182"/>
                  </a:lnTo>
                  <a:lnTo>
                    <a:pt x="2662428" y="693420"/>
                  </a:lnTo>
                  <a:lnTo>
                    <a:pt x="2657856" y="698754"/>
                  </a:lnTo>
                  <a:lnTo>
                    <a:pt x="2653284" y="703326"/>
                  </a:lnTo>
                  <a:lnTo>
                    <a:pt x="2647950" y="707136"/>
                  </a:lnTo>
                  <a:lnTo>
                    <a:pt x="2641854" y="710184"/>
                  </a:lnTo>
                  <a:lnTo>
                    <a:pt x="2642616" y="710184"/>
                  </a:lnTo>
                  <a:lnTo>
                    <a:pt x="2636520" y="713232"/>
                  </a:lnTo>
                  <a:lnTo>
                    <a:pt x="2629662" y="715518"/>
                  </a:lnTo>
                  <a:lnTo>
                    <a:pt x="2630424" y="715518"/>
                  </a:lnTo>
                  <a:lnTo>
                    <a:pt x="2616708" y="718566"/>
                  </a:lnTo>
                  <a:lnTo>
                    <a:pt x="69342" y="718566"/>
                  </a:lnTo>
                  <a:lnTo>
                    <a:pt x="61722" y="717042"/>
                  </a:lnTo>
                  <a:lnTo>
                    <a:pt x="62484" y="717042"/>
                  </a:lnTo>
                  <a:lnTo>
                    <a:pt x="55626" y="715518"/>
                  </a:lnTo>
                  <a:lnTo>
                    <a:pt x="49530" y="713232"/>
                  </a:lnTo>
                  <a:lnTo>
                    <a:pt x="37338" y="707136"/>
                  </a:lnTo>
                  <a:lnTo>
                    <a:pt x="38100" y="707136"/>
                  </a:lnTo>
                  <a:lnTo>
                    <a:pt x="32766" y="703326"/>
                  </a:lnTo>
                  <a:lnTo>
                    <a:pt x="27432" y="698754"/>
                  </a:lnTo>
                  <a:lnTo>
                    <a:pt x="28194" y="698754"/>
                  </a:lnTo>
                  <a:lnTo>
                    <a:pt x="23622" y="693420"/>
                  </a:lnTo>
                  <a:lnTo>
                    <a:pt x="23622" y="694182"/>
                  </a:lnTo>
                  <a:lnTo>
                    <a:pt x="19050" y="688848"/>
                  </a:lnTo>
                  <a:lnTo>
                    <a:pt x="19812" y="688848"/>
                  </a:lnTo>
                  <a:lnTo>
                    <a:pt x="16002" y="682752"/>
                  </a:lnTo>
                  <a:lnTo>
                    <a:pt x="16002" y="683514"/>
                  </a:lnTo>
                  <a:lnTo>
                    <a:pt x="12954" y="676656"/>
                  </a:lnTo>
                  <a:lnTo>
                    <a:pt x="12954" y="677418"/>
                  </a:lnTo>
                  <a:lnTo>
                    <a:pt x="10668" y="670560"/>
                  </a:lnTo>
                  <a:lnTo>
                    <a:pt x="10668" y="671322"/>
                  </a:lnTo>
                  <a:lnTo>
                    <a:pt x="9144" y="664464"/>
                  </a:lnTo>
                  <a:lnTo>
                    <a:pt x="7620" y="650748"/>
                  </a:lnTo>
                  <a:lnTo>
                    <a:pt x="7620" y="76200"/>
                  </a:lnTo>
                  <a:lnTo>
                    <a:pt x="8382" y="68580"/>
                  </a:lnTo>
                  <a:lnTo>
                    <a:pt x="9144" y="61722"/>
                  </a:lnTo>
                  <a:lnTo>
                    <a:pt x="9144" y="62484"/>
                  </a:lnTo>
                  <a:lnTo>
                    <a:pt x="10668" y="55626"/>
                  </a:lnTo>
                  <a:lnTo>
                    <a:pt x="12954" y="48768"/>
                  </a:lnTo>
                  <a:lnTo>
                    <a:pt x="12954" y="49530"/>
                  </a:lnTo>
                  <a:lnTo>
                    <a:pt x="16002" y="43434"/>
                  </a:lnTo>
                  <a:lnTo>
                    <a:pt x="19050" y="38557"/>
                  </a:lnTo>
                  <a:lnTo>
                    <a:pt x="19812" y="37338"/>
                  </a:lnTo>
                  <a:lnTo>
                    <a:pt x="19050" y="38100"/>
                  </a:lnTo>
                  <a:lnTo>
                    <a:pt x="23622" y="32004"/>
                  </a:lnTo>
                  <a:lnTo>
                    <a:pt x="23622" y="32766"/>
                  </a:lnTo>
                  <a:lnTo>
                    <a:pt x="27432" y="28321"/>
                  </a:lnTo>
                  <a:lnTo>
                    <a:pt x="28194" y="27432"/>
                  </a:lnTo>
                  <a:lnTo>
                    <a:pt x="27432" y="27432"/>
                  </a:lnTo>
                  <a:lnTo>
                    <a:pt x="32766" y="22860"/>
                  </a:lnTo>
                  <a:lnTo>
                    <a:pt x="32766" y="23622"/>
                  </a:lnTo>
                  <a:lnTo>
                    <a:pt x="37338" y="19710"/>
                  </a:lnTo>
                  <a:lnTo>
                    <a:pt x="38100" y="19050"/>
                  </a:lnTo>
                  <a:lnTo>
                    <a:pt x="37338" y="19050"/>
                  </a:lnTo>
                  <a:lnTo>
                    <a:pt x="49530" y="12954"/>
                  </a:lnTo>
                  <a:lnTo>
                    <a:pt x="55626" y="10668"/>
                  </a:lnTo>
                  <a:lnTo>
                    <a:pt x="61722" y="9321"/>
                  </a:lnTo>
                  <a:lnTo>
                    <a:pt x="62484" y="9144"/>
                  </a:lnTo>
                  <a:lnTo>
                    <a:pt x="61722" y="9144"/>
                  </a:lnTo>
                  <a:lnTo>
                    <a:pt x="69342" y="7620"/>
                  </a:lnTo>
                  <a:lnTo>
                    <a:pt x="68580" y="8382"/>
                  </a:lnTo>
                  <a:lnTo>
                    <a:pt x="69342" y="8305"/>
                  </a:lnTo>
                  <a:lnTo>
                    <a:pt x="75438" y="7696"/>
                  </a:lnTo>
                  <a:lnTo>
                    <a:pt x="2609850" y="7620"/>
                  </a:lnTo>
                  <a:lnTo>
                    <a:pt x="2616708" y="8382"/>
                  </a:lnTo>
                  <a:lnTo>
                    <a:pt x="2616708" y="7620"/>
                  </a:lnTo>
                  <a:lnTo>
                    <a:pt x="2630424" y="10668"/>
                  </a:lnTo>
                  <a:lnTo>
                    <a:pt x="2629662" y="10668"/>
                  </a:lnTo>
                  <a:lnTo>
                    <a:pt x="2630424" y="10922"/>
                  </a:lnTo>
                  <a:lnTo>
                    <a:pt x="2636520" y="12954"/>
                  </a:lnTo>
                  <a:lnTo>
                    <a:pt x="2642616" y="16002"/>
                  </a:lnTo>
                  <a:lnTo>
                    <a:pt x="2641854" y="16002"/>
                  </a:lnTo>
                  <a:lnTo>
                    <a:pt x="2642616" y="16383"/>
                  </a:lnTo>
                  <a:lnTo>
                    <a:pt x="2647950" y="19050"/>
                  </a:lnTo>
                  <a:lnTo>
                    <a:pt x="2653284" y="23622"/>
                  </a:lnTo>
                  <a:lnTo>
                    <a:pt x="2653284" y="22860"/>
                  </a:lnTo>
                  <a:lnTo>
                    <a:pt x="2657856" y="27432"/>
                  </a:lnTo>
                  <a:lnTo>
                    <a:pt x="2662428" y="32766"/>
                  </a:lnTo>
                  <a:lnTo>
                    <a:pt x="2662428" y="32004"/>
                  </a:lnTo>
                  <a:lnTo>
                    <a:pt x="2666238" y="38100"/>
                  </a:lnTo>
                  <a:lnTo>
                    <a:pt x="2666238" y="37338"/>
                  </a:lnTo>
                  <a:lnTo>
                    <a:pt x="2670048" y="43434"/>
                  </a:lnTo>
                  <a:lnTo>
                    <a:pt x="2669286" y="43434"/>
                  </a:lnTo>
                  <a:lnTo>
                    <a:pt x="2670048" y="44958"/>
                  </a:lnTo>
                  <a:lnTo>
                    <a:pt x="2672334" y="49530"/>
                  </a:lnTo>
                  <a:lnTo>
                    <a:pt x="2672334" y="48768"/>
                  </a:lnTo>
                  <a:lnTo>
                    <a:pt x="2676906" y="62484"/>
                  </a:lnTo>
                  <a:lnTo>
                    <a:pt x="2676144" y="61722"/>
                  </a:lnTo>
                  <a:lnTo>
                    <a:pt x="2676906" y="65151"/>
                  </a:lnTo>
                  <a:lnTo>
                    <a:pt x="2677668" y="68580"/>
                  </a:lnTo>
                  <a:lnTo>
                    <a:pt x="2677668" y="43878"/>
                  </a:lnTo>
                  <a:lnTo>
                    <a:pt x="2640380" y="6299"/>
                  </a:lnTo>
                  <a:lnTo>
                    <a:pt x="2609850" y="0"/>
                  </a:lnTo>
                  <a:lnTo>
                    <a:pt x="75438" y="0"/>
                  </a:lnTo>
                  <a:lnTo>
                    <a:pt x="30734" y="14871"/>
                  </a:lnTo>
                  <a:lnTo>
                    <a:pt x="3810" y="53340"/>
                  </a:lnTo>
                  <a:lnTo>
                    <a:pt x="0" y="75438"/>
                  </a:lnTo>
                  <a:lnTo>
                    <a:pt x="0" y="650748"/>
                  </a:lnTo>
                  <a:lnTo>
                    <a:pt x="1524" y="665988"/>
                  </a:lnTo>
                  <a:lnTo>
                    <a:pt x="6096" y="679704"/>
                  </a:lnTo>
                  <a:lnTo>
                    <a:pt x="7620" y="683018"/>
                  </a:lnTo>
                  <a:lnTo>
                    <a:pt x="9563" y="687247"/>
                  </a:lnTo>
                  <a:lnTo>
                    <a:pt x="14947" y="695515"/>
                  </a:lnTo>
                  <a:lnTo>
                    <a:pt x="19050" y="700468"/>
                  </a:lnTo>
                  <a:lnTo>
                    <a:pt x="21247" y="703122"/>
                  </a:lnTo>
                  <a:lnTo>
                    <a:pt x="56972" y="723976"/>
                  </a:lnTo>
                  <a:lnTo>
                    <a:pt x="61722" y="724941"/>
                  </a:lnTo>
                  <a:lnTo>
                    <a:pt x="66103" y="725843"/>
                  </a:lnTo>
                  <a:lnTo>
                    <a:pt x="68580" y="725932"/>
                  </a:lnTo>
                  <a:lnTo>
                    <a:pt x="75438" y="726186"/>
                  </a:lnTo>
                  <a:lnTo>
                    <a:pt x="2617470" y="726186"/>
                  </a:lnTo>
                  <a:lnTo>
                    <a:pt x="2665793" y="701357"/>
                  </a:lnTo>
                  <a:lnTo>
                    <a:pt x="2676906" y="684491"/>
                  </a:lnTo>
                  <a:lnTo>
                    <a:pt x="2677668" y="683336"/>
                  </a:lnTo>
                  <a:lnTo>
                    <a:pt x="2678861" y="681520"/>
                  </a:lnTo>
                  <a:lnTo>
                    <a:pt x="2685288" y="658368"/>
                  </a:lnTo>
                  <a:lnTo>
                    <a:pt x="2685288" y="678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99465" y="1882901"/>
            <a:ext cx="2685415" cy="726440"/>
            <a:chOff x="299465" y="1882901"/>
            <a:chExt cx="2685415" cy="726440"/>
          </a:xfrm>
        </p:grpSpPr>
        <p:sp>
          <p:nvSpPr>
            <p:cNvPr id="10" name="object 10"/>
            <p:cNvSpPr/>
            <p:nvPr/>
          </p:nvSpPr>
          <p:spPr>
            <a:xfrm>
              <a:off x="303275" y="1886711"/>
              <a:ext cx="2677795" cy="718820"/>
            </a:xfrm>
            <a:custGeom>
              <a:avLst/>
              <a:gdLst/>
              <a:ahLst/>
              <a:cxnLst/>
              <a:rect l="l" t="t" r="r" b="b"/>
              <a:pathLst>
                <a:path w="2677795" h="718819">
                  <a:moveTo>
                    <a:pt x="2677668" y="646938"/>
                  </a:moveTo>
                  <a:lnTo>
                    <a:pt x="2677668" y="72390"/>
                  </a:lnTo>
                  <a:lnTo>
                    <a:pt x="2672048" y="44362"/>
                  </a:lnTo>
                  <a:lnTo>
                    <a:pt x="2656713" y="21336"/>
                  </a:lnTo>
                  <a:lnTo>
                    <a:pt x="2633948" y="5738"/>
                  </a:lnTo>
                  <a:lnTo>
                    <a:pt x="2606040" y="0"/>
                  </a:lnTo>
                  <a:lnTo>
                    <a:pt x="72390" y="0"/>
                  </a:lnTo>
                  <a:lnTo>
                    <a:pt x="44362" y="5738"/>
                  </a:lnTo>
                  <a:lnTo>
                    <a:pt x="21335" y="21336"/>
                  </a:lnTo>
                  <a:lnTo>
                    <a:pt x="5738" y="44362"/>
                  </a:lnTo>
                  <a:lnTo>
                    <a:pt x="0" y="72390"/>
                  </a:lnTo>
                  <a:lnTo>
                    <a:pt x="0" y="646938"/>
                  </a:lnTo>
                  <a:lnTo>
                    <a:pt x="5738" y="674846"/>
                  </a:lnTo>
                  <a:lnTo>
                    <a:pt x="21336" y="697611"/>
                  </a:lnTo>
                  <a:lnTo>
                    <a:pt x="44362" y="712946"/>
                  </a:lnTo>
                  <a:lnTo>
                    <a:pt x="72390" y="718566"/>
                  </a:lnTo>
                  <a:lnTo>
                    <a:pt x="2606040" y="718566"/>
                  </a:lnTo>
                  <a:lnTo>
                    <a:pt x="2633948" y="712946"/>
                  </a:lnTo>
                  <a:lnTo>
                    <a:pt x="2656713" y="697611"/>
                  </a:lnTo>
                  <a:lnTo>
                    <a:pt x="2672048" y="674846"/>
                  </a:lnTo>
                  <a:lnTo>
                    <a:pt x="2677668" y="646938"/>
                  </a:lnTo>
                  <a:close/>
                </a:path>
              </a:pathLst>
            </a:custGeom>
            <a:solidFill>
              <a:srgbClr val="7788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9466" y="1882901"/>
              <a:ext cx="2685415" cy="726440"/>
            </a:xfrm>
            <a:custGeom>
              <a:avLst/>
              <a:gdLst/>
              <a:ahLst/>
              <a:cxnLst/>
              <a:rect l="l" t="t" r="r" b="b"/>
              <a:pathLst>
                <a:path w="2685415" h="726439">
                  <a:moveTo>
                    <a:pt x="614934" y="123444"/>
                  </a:moveTo>
                  <a:lnTo>
                    <a:pt x="614172" y="118110"/>
                  </a:lnTo>
                  <a:lnTo>
                    <a:pt x="607733" y="101092"/>
                  </a:lnTo>
                  <a:lnTo>
                    <a:pt x="607314" y="100584"/>
                  </a:lnTo>
                  <a:lnTo>
                    <a:pt x="607314" y="124968"/>
                  </a:lnTo>
                  <a:lnTo>
                    <a:pt x="607314" y="601980"/>
                  </a:lnTo>
                  <a:lnTo>
                    <a:pt x="606552" y="607314"/>
                  </a:lnTo>
                  <a:lnTo>
                    <a:pt x="603504" y="616458"/>
                  </a:lnTo>
                  <a:lnTo>
                    <a:pt x="601218" y="621030"/>
                  </a:lnTo>
                  <a:lnTo>
                    <a:pt x="601980" y="621030"/>
                  </a:lnTo>
                  <a:lnTo>
                    <a:pt x="598932" y="624840"/>
                  </a:lnTo>
                  <a:lnTo>
                    <a:pt x="595884" y="629412"/>
                  </a:lnTo>
                  <a:lnTo>
                    <a:pt x="592836" y="632460"/>
                  </a:lnTo>
                  <a:lnTo>
                    <a:pt x="589026" y="635508"/>
                  </a:lnTo>
                  <a:lnTo>
                    <a:pt x="589788" y="635508"/>
                  </a:lnTo>
                  <a:lnTo>
                    <a:pt x="585216" y="638556"/>
                  </a:lnTo>
                  <a:lnTo>
                    <a:pt x="585978" y="638556"/>
                  </a:lnTo>
                  <a:lnTo>
                    <a:pt x="576834" y="643128"/>
                  </a:lnTo>
                  <a:lnTo>
                    <a:pt x="577596" y="643128"/>
                  </a:lnTo>
                  <a:lnTo>
                    <a:pt x="572262" y="644652"/>
                  </a:lnTo>
                  <a:lnTo>
                    <a:pt x="573024" y="644652"/>
                  </a:lnTo>
                  <a:lnTo>
                    <a:pt x="567690" y="646176"/>
                  </a:lnTo>
                  <a:lnTo>
                    <a:pt x="568452" y="646176"/>
                  </a:lnTo>
                  <a:lnTo>
                    <a:pt x="563880" y="646836"/>
                  </a:lnTo>
                  <a:lnTo>
                    <a:pt x="124206" y="646938"/>
                  </a:lnTo>
                  <a:lnTo>
                    <a:pt x="118872" y="646176"/>
                  </a:lnTo>
                  <a:lnTo>
                    <a:pt x="119634" y="646176"/>
                  </a:lnTo>
                  <a:lnTo>
                    <a:pt x="114300" y="644652"/>
                  </a:lnTo>
                  <a:lnTo>
                    <a:pt x="115062" y="644652"/>
                  </a:lnTo>
                  <a:lnTo>
                    <a:pt x="109728" y="643128"/>
                  </a:lnTo>
                  <a:lnTo>
                    <a:pt x="110490" y="643128"/>
                  </a:lnTo>
                  <a:lnTo>
                    <a:pt x="101346" y="638556"/>
                  </a:lnTo>
                  <a:lnTo>
                    <a:pt x="102108" y="638556"/>
                  </a:lnTo>
                  <a:lnTo>
                    <a:pt x="97536" y="635508"/>
                  </a:lnTo>
                  <a:lnTo>
                    <a:pt x="98298" y="635508"/>
                  </a:lnTo>
                  <a:lnTo>
                    <a:pt x="94488" y="632460"/>
                  </a:lnTo>
                  <a:lnTo>
                    <a:pt x="91440" y="629412"/>
                  </a:lnTo>
                  <a:lnTo>
                    <a:pt x="88392" y="624840"/>
                  </a:lnTo>
                  <a:lnTo>
                    <a:pt x="85344" y="621030"/>
                  </a:lnTo>
                  <a:lnTo>
                    <a:pt x="86106" y="621030"/>
                  </a:lnTo>
                  <a:lnTo>
                    <a:pt x="83820" y="616458"/>
                  </a:lnTo>
                  <a:lnTo>
                    <a:pt x="80772" y="607314"/>
                  </a:lnTo>
                  <a:lnTo>
                    <a:pt x="80010" y="601980"/>
                  </a:lnTo>
                  <a:lnTo>
                    <a:pt x="80010" y="124968"/>
                  </a:lnTo>
                  <a:lnTo>
                    <a:pt x="80772" y="119634"/>
                  </a:lnTo>
                  <a:lnTo>
                    <a:pt x="82296" y="114300"/>
                  </a:lnTo>
                  <a:lnTo>
                    <a:pt x="82296" y="115062"/>
                  </a:lnTo>
                  <a:lnTo>
                    <a:pt x="83820" y="109728"/>
                  </a:lnTo>
                  <a:lnTo>
                    <a:pt x="83820" y="110490"/>
                  </a:lnTo>
                  <a:lnTo>
                    <a:pt x="85344" y="107442"/>
                  </a:lnTo>
                  <a:lnTo>
                    <a:pt x="86106" y="105918"/>
                  </a:lnTo>
                  <a:lnTo>
                    <a:pt x="85344" y="105918"/>
                  </a:lnTo>
                  <a:lnTo>
                    <a:pt x="88392" y="101346"/>
                  </a:lnTo>
                  <a:lnTo>
                    <a:pt x="88392" y="102108"/>
                  </a:lnTo>
                  <a:lnTo>
                    <a:pt x="90678" y="98679"/>
                  </a:lnTo>
                  <a:lnTo>
                    <a:pt x="91440" y="97536"/>
                  </a:lnTo>
                  <a:lnTo>
                    <a:pt x="97536" y="91440"/>
                  </a:lnTo>
                  <a:lnTo>
                    <a:pt x="98298" y="90932"/>
                  </a:lnTo>
                  <a:lnTo>
                    <a:pt x="101346" y="88900"/>
                  </a:lnTo>
                  <a:lnTo>
                    <a:pt x="102108" y="88392"/>
                  </a:lnTo>
                  <a:lnTo>
                    <a:pt x="101346" y="88392"/>
                  </a:lnTo>
                  <a:lnTo>
                    <a:pt x="105918" y="85344"/>
                  </a:lnTo>
                  <a:lnTo>
                    <a:pt x="105918" y="86106"/>
                  </a:lnTo>
                  <a:lnTo>
                    <a:pt x="109728" y="84201"/>
                  </a:lnTo>
                  <a:lnTo>
                    <a:pt x="110490" y="83820"/>
                  </a:lnTo>
                  <a:lnTo>
                    <a:pt x="109728" y="83820"/>
                  </a:lnTo>
                  <a:lnTo>
                    <a:pt x="114300" y="82524"/>
                  </a:lnTo>
                  <a:lnTo>
                    <a:pt x="115062" y="82296"/>
                  </a:lnTo>
                  <a:lnTo>
                    <a:pt x="114300" y="82296"/>
                  </a:lnTo>
                  <a:lnTo>
                    <a:pt x="118872" y="81000"/>
                  </a:lnTo>
                  <a:lnTo>
                    <a:pt x="119634" y="80772"/>
                  </a:lnTo>
                  <a:lnTo>
                    <a:pt x="118872" y="80772"/>
                  </a:lnTo>
                  <a:lnTo>
                    <a:pt x="124206" y="80010"/>
                  </a:lnTo>
                  <a:lnTo>
                    <a:pt x="563880" y="80124"/>
                  </a:lnTo>
                  <a:lnTo>
                    <a:pt x="568452" y="80772"/>
                  </a:lnTo>
                  <a:lnTo>
                    <a:pt x="567690" y="80772"/>
                  </a:lnTo>
                  <a:lnTo>
                    <a:pt x="568452" y="81000"/>
                  </a:lnTo>
                  <a:lnTo>
                    <a:pt x="573024" y="82296"/>
                  </a:lnTo>
                  <a:lnTo>
                    <a:pt x="572262" y="82296"/>
                  </a:lnTo>
                  <a:lnTo>
                    <a:pt x="573024" y="82524"/>
                  </a:lnTo>
                  <a:lnTo>
                    <a:pt x="577596" y="83820"/>
                  </a:lnTo>
                  <a:lnTo>
                    <a:pt x="576834" y="83820"/>
                  </a:lnTo>
                  <a:lnTo>
                    <a:pt x="577596" y="84201"/>
                  </a:lnTo>
                  <a:lnTo>
                    <a:pt x="581406" y="86106"/>
                  </a:lnTo>
                  <a:lnTo>
                    <a:pt x="581406" y="85344"/>
                  </a:lnTo>
                  <a:lnTo>
                    <a:pt x="585978" y="88392"/>
                  </a:lnTo>
                  <a:lnTo>
                    <a:pt x="585216" y="88392"/>
                  </a:lnTo>
                  <a:lnTo>
                    <a:pt x="585978" y="88900"/>
                  </a:lnTo>
                  <a:lnTo>
                    <a:pt x="589026" y="90932"/>
                  </a:lnTo>
                  <a:lnTo>
                    <a:pt x="589788" y="91440"/>
                  </a:lnTo>
                  <a:lnTo>
                    <a:pt x="595884" y="97536"/>
                  </a:lnTo>
                  <a:lnTo>
                    <a:pt x="596646" y="98679"/>
                  </a:lnTo>
                  <a:lnTo>
                    <a:pt x="598932" y="102108"/>
                  </a:lnTo>
                  <a:lnTo>
                    <a:pt x="598932" y="101346"/>
                  </a:lnTo>
                  <a:lnTo>
                    <a:pt x="601980" y="105918"/>
                  </a:lnTo>
                  <a:lnTo>
                    <a:pt x="601218" y="105918"/>
                  </a:lnTo>
                  <a:lnTo>
                    <a:pt x="601980" y="107442"/>
                  </a:lnTo>
                  <a:lnTo>
                    <a:pt x="603504" y="110490"/>
                  </a:lnTo>
                  <a:lnTo>
                    <a:pt x="603504" y="109728"/>
                  </a:lnTo>
                  <a:lnTo>
                    <a:pt x="605028" y="115062"/>
                  </a:lnTo>
                  <a:lnTo>
                    <a:pt x="605028" y="114300"/>
                  </a:lnTo>
                  <a:lnTo>
                    <a:pt x="606552" y="119634"/>
                  </a:lnTo>
                  <a:lnTo>
                    <a:pt x="607314" y="124968"/>
                  </a:lnTo>
                  <a:lnTo>
                    <a:pt x="607314" y="100584"/>
                  </a:lnTo>
                  <a:lnTo>
                    <a:pt x="596392" y="87134"/>
                  </a:lnTo>
                  <a:lnTo>
                    <a:pt x="581380" y="77241"/>
                  </a:lnTo>
                  <a:lnTo>
                    <a:pt x="563880" y="72390"/>
                  </a:lnTo>
                  <a:lnTo>
                    <a:pt x="129540" y="72390"/>
                  </a:lnTo>
                  <a:lnTo>
                    <a:pt x="82562" y="96469"/>
                  </a:lnTo>
                  <a:lnTo>
                    <a:pt x="72390" y="123444"/>
                  </a:lnTo>
                  <a:lnTo>
                    <a:pt x="72390" y="602742"/>
                  </a:lnTo>
                  <a:lnTo>
                    <a:pt x="73152" y="608838"/>
                  </a:lnTo>
                  <a:lnTo>
                    <a:pt x="76200" y="619506"/>
                  </a:lnTo>
                  <a:lnTo>
                    <a:pt x="80010" y="626554"/>
                  </a:lnTo>
                  <a:lnTo>
                    <a:pt x="80200" y="626922"/>
                  </a:lnTo>
                  <a:lnTo>
                    <a:pt x="83223" y="631545"/>
                  </a:lnTo>
                  <a:lnTo>
                    <a:pt x="85344" y="633907"/>
                  </a:lnTo>
                  <a:lnTo>
                    <a:pt x="86931" y="635673"/>
                  </a:lnTo>
                  <a:lnTo>
                    <a:pt x="90678" y="639356"/>
                  </a:lnTo>
                  <a:lnTo>
                    <a:pt x="92964" y="641604"/>
                  </a:lnTo>
                  <a:lnTo>
                    <a:pt x="97536" y="644652"/>
                  </a:lnTo>
                  <a:lnTo>
                    <a:pt x="101346" y="647192"/>
                  </a:lnTo>
                  <a:lnTo>
                    <a:pt x="102108" y="647700"/>
                  </a:lnTo>
                  <a:lnTo>
                    <a:pt x="109067" y="650748"/>
                  </a:lnTo>
                  <a:lnTo>
                    <a:pt x="109728" y="650989"/>
                  </a:lnTo>
                  <a:lnTo>
                    <a:pt x="114300" y="652703"/>
                  </a:lnTo>
                  <a:lnTo>
                    <a:pt x="115265" y="653072"/>
                  </a:lnTo>
                  <a:lnTo>
                    <a:pt x="118872" y="653821"/>
                  </a:lnTo>
                  <a:lnTo>
                    <a:pt x="121742" y="654431"/>
                  </a:lnTo>
                  <a:lnTo>
                    <a:pt x="124206" y="654469"/>
                  </a:lnTo>
                  <a:lnTo>
                    <a:pt x="563880" y="654558"/>
                  </a:lnTo>
                  <a:lnTo>
                    <a:pt x="568452" y="653910"/>
                  </a:lnTo>
                  <a:lnTo>
                    <a:pt x="569214" y="653796"/>
                  </a:lnTo>
                  <a:lnTo>
                    <a:pt x="573024" y="652284"/>
                  </a:lnTo>
                  <a:lnTo>
                    <a:pt x="577596" y="650455"/>
                  </a:lnTo>
                  <a:lnTo>
                    <a:pt x="585978" y="647103"/>
                  </a:lnTo>
                  <a:lnTo>
                    <a:pt x="614934" y="602742"/>
                  </a:lnTo>
                  <a:lnTo>
                    <a:pt x="614934" y="123444"/>
                  </a:lnTo>
                  <a:close/>
                </a:path>
                <a:path w="2685415" h="726439">
                  <a:moveTo>
                    <a:pt x="2685288" y="68580"/>
                  </a:moveTo>
                  <a:lnTo>
                    <a:pt x="2683764" y="60960"/>
                  </a:lnTo>
                  <a:lnTo>
                    <a:pt x="2677668" y="43815"/>
                  </a:lnTo>
                  <a:lnTo>
                    <a:pt x="2677668" y="69342"/>
                  </a:lnTo>
                  <a:lnTo>
                    <a:pt x="2677668" y="657606"/>
                  </a:lnTo>
                  <a:lnTo>
                    <a:pt x="2676144" y="664464"/>
                  </a:lnTo>
                  <a:lnTo>
                    <a:pt x="2676906" y="664464"/>
                  </a:lnTo>
                  <a:lnTo>
                    <a:pt x="2674620" y="671322"/>
                  </a:lnTo>
                  <a:lnTo>
                    <a:pt x="2674620" y="670560"/>
                  </a:lnTo>
                  <a:lnTo>
                    <a:pt x="2672334" y="677418"/>
                  </a:lnTo>
                  <a:lnTo>
                    <a:pt x="2669286" y="683514"/>
                  </a:lnTo>
                  <a:lnTo>
                    <a:pt x="2641854" y="710946"/>
                  </a:lnTo>
                  <a:lnTo>
                    <a:pt x="2642616" y="710184"/>
                  </a:lnTo>
                  <a:lnTo>
                    <a:pt x="2636520" y="713232"/>
                  </a:lnTo>
                  <a:lnTo>
                    <a:pt x="2629662" y="715518"/>
                  </a:lnTo>
                  <a:lnTo>
                    <a:pt x="2630424" y="715518"/>
                  </a:lnTo>
                  <a:lnTo>
                    <a:pt x="2623566" y="717804"/>
                  </a:lnTo>
                  <a:lnTo>
                    <a:pt x="2617470" y="718489"/>
                  </a:lnTo>
                  <a:lnTo>
                    <a:pt x="69342" y="718566"/>
                  </a:lnTo>
                  <a:lnTo>
                    <a:pt x="68580" y="718489"/>
                  </a:lnTo>
                  <a:lnTo>
                    <a:pt x="61722" y="717804"/>
                  </a:lnTo>
                  <a:lnTo>
                    <a:pt x="62484" y="717804"/>
                  </a:lnTo>
                  <a:lnTo>
                    <a:pt x="55626" y="715518"/>
                  </a:lnTo>
                  <a:lnTo>
                    <a:pt x="49530" y="713232"/>
                  </a:lnTo>
                  <a:lnTo>
                    <a:pt x="43434" y="710184"/>
                  </a:lnTo>
                  <a:lnTo>
                    <a:pt x="43434" y="710946"/>
                  </a:lnTo>
                  <a:lnTo>
                    <a:pt x="37338" y="707136"/>
                  </a:lnTo>
                  <a:lnTo>
                    <a:pt x="38100" y="707136"/>
                  </a:lnTo>
                  <a:lnTo>
                    <a:pt x="32766" y="703326"/>
                  </a:lnTo>
                  <a:lnTo>
                    <a:pt x="27432" y="698754"/>
                  </a:lnTo>
                  <a:lnTo>
                    <a:pt x="28194" y="698754"/>
                  </a:lnTo>
                  <a:lnTo>
                    <a:pt x="23622" y="694182"/>
                  </a:lnTo>
                  <a:lnTo>
                    <a:pt x="19050" y="688848"/>
                  </a:lnTo>
                  <a:lnTo>
                    <a:pt x="19812" y="688848"/>
                  </a:lnTo>
                  <a:lnTo>
                    <a:pt x="16002" y="682752"/>
                  </a:lnTo>
                  <a:lnTo>
                    <a:pt x="16002" y="683514"/>
                  </a:lnTo>
                  <a:lnTo>
                    <a:pt x="12954" y="677418"/>
                  </a:lnTo>
                  <a:lnTo>
                    <a:pt x="10668" y="670560"/>
                  </a:lnTo>
                  <a:lnTo>
                    <a:pt x="10668" y="671322"/>
                  </a:lnTo>
                  <a:lnTo>
                    <a:pt x="9144" y="664464"/>
                  </a:lnTo>
                  <a:lnTo>
                    <a:pt x="7620" y="650748"/>
                  </a:lnTo>
                  <a:lnTo>
                    <a:pt x="7620" y="76200"/>
                  </a:lnTo>
                  <a:lnTo>
                    <a:pt x="8382" y="68580"/>
                  </a:lnTo>
                  <a:lnTo>
                    <a:pt x="8382" y="69342"/>
                  </a:lnTo>
                  <a:lnTo>
                    <a:pt x="9144" y="61722"/>
                  </a:lnTo>
                  <a:lnTo>
                    <a:pt x="9144" y="62484"/>
                  </a:lnTo>
                  <a:lnTo>
                    <a:pt x="10668" y="55626"/>
                  </a:lnTo>
                  <a:lnTo>
                    <a:pt x="12954" y="49530"/>
                  </a:lnTo>
                  <a:lnTo>
                    <a:pt x="16002" y="43434"/>
                  </a:lnTo>
                  <a:lnTo>
                    <a:pt x="19050" y="39166"/>
                  </a:lnTo>
                  <a:lnTo>
                    <a:pt x="19812" y="38100"/>
                  </a:lnTo>
                  <a:lnTo>
                    <a:pt x="19050" y="38100"/>
                  </a:lnTo>
                  <a:lnTo>
                    <a:pt x="27432" y="28321"/>
                  </a:lnTo>
                  <a:lnTo>
                    <a:pt x="27838" y="27851"/>
                  </a:lnTo>
                  <a:lnTo>
                    <a:pt x="28194" y="27546"/>
                  </a:lnTo>
                  <a:lnTo>
                    <a:pt x="38100" y="19050"/>
                  </a:lnTo>
                  <a:lnTo>
                    <a:pt x="37338" y="19812"/>
                  </a:lnTo>
                  <a:lnTo>
                    <a:pt x="38100" y="19342"/>
                  </a:lnTo>
                  <a:lnTo>
                    <a:pt x="43434" y="16002"/>
                  </a:lnTo>
                  <a:lnTo>
                    <a:pt x="49530" y="12954"/>
                  </a:lnTo>
                  <a:lnTo>
                    <a:pt x="55626" y="10668"/>
                  </a:lnTo>
                  <a:lnTo>
                    <a:pt x="61722" y="9321"/>
                  </a:lnTo>
                  <a:lnTo>
                    <a:pt x="62484" y="9144"/>
                  </a:lnTo>
                  <a:lnTo>
                    <a:pt x="61722" y="9144"/>
                  </a:lnTo>
                  <a:lnTo>
                    <a:pt x="68580" y="8458"/>
                  </a:lnTo>
                  <a:lnTo>
                    <a:pt x="69342" y="8382"/>
                  </a:lnTo>
                  <a:lnTo>
                    <a:pt x="68580" y="8382"/>
                  </a:lnTo>
                  <a:lnTo>
                    <a:pt x="75438" y="7696"/>
                  </a:lnTo>
                  <a:lnTo>
                    <a:pt x="2609850" y="7620"/>
                  </a:lnTo>
                  <a:lnTo>
                    <a:pt x="2623566" y="9144"/>
                  </a:lnTo>
                  <a:lnTo>
                    <a:pt x="2630424" y="10668"/>
                  </a:lnTo>
                  <a:lnTo>
                    <a:pt x="2629662" y="10668"/>
                  </a:lnTo>
                  <a:lnTo>
                    <a:pt x="2630424" y="10922"/>
                  </a:lnTo>
                  <a:lnTo>
                    <a:pt x="2636520" y="12954"/>
                  </a:lnTo>
                  <a:lnTo>
                    <a:pt x="2642616" y="16002"/>
                  </a:lnTo>
                  <a:lnTo>
                    <a:pt x="2641854" y="16002"/>
                  </a:lnTo>
                  <a:lnTo>
                    <a:pt x="2642616" y="16484"/>
                  </a:lnTo>
                  <a:lnTo>
                    <a:pt x="2647950" y="19812"/>
                  </a:lnTo>
                  <a:lnTo>
                    <a:pt x="2647950" y="19050"/>
                  </a:lnTo>
                  <a:lnTo>
                    <a:pt x="2653284" y="23622"/>
                  </a:lnTo>
                  <a:lnTo>
                    <a:pt x="2657856" y="28194"/>
                  </a:lnTo>
                  <a:lnTo>
                    <a:pt x="2657856" y="27432"/>
                  </a:lnTo>
                  <a:lnTo>
                    <a:pt x="2662428" y="32766"/>
                  </a:lnTo>
                  <a:lnTo>
                    <a:pt x="2670048" y="43434"/>
                  </a:lnTo>
                  <a:lnTo>
                    <a:pt x="2669286" y="43434"/>
                  </a:lnTo>
                  <a:lnTo>
                    <a:pt x="2670048" y="44958"/>
                  </a:lnTo>
                  <a:lnTo>
                    <a:pt x="2672334" y="49530"/>
                  </a:lnTo>
                  <a:lnTo>
                    <a:pt x="2674620" y="55626"/>
                  </a:lnTo>
                  <a:lnTo>
                    <a:pt x="2676906" y="62484"/>
                  </a:lnTo>
                  <a:lnTo>
                    <a:pt x="2676144" y="61722"/>
                  </a:lnTo>
                  <a:lnTo>
                    <a:pt x="2676906" y="65532"/>
                  </a:lnTo>
                  <a:lnTo>
                    <a:pt x="2677668" y="69342"/>
                  </a:lnTo>
                  <a:lnTo>
                    <a:pt x="2677668" y="43815"/>
                  </a:lnTo>
                  <a:lnTo>
                    <a:pt x="2640647" y="6616"/>
                  </a:lnTo>
                  <a:lnTo>
                    <a:pt x="2609850" y="0"/>
                  </a:lnTo>
                  <a:lnTo>
                    <a:pt x="75438" y="0"/>
                  </a:lnTo>
                  <a:lnTo>
                    <a:pt x="30670" y="14922"/>
                  </a:lnTo>
                  <a:lnTo>
                    <a:pt x="3810" y="53340"/>
                  </a:lnTo>
                  <a:lnTo>
                    <a:pt x="0" y="76200"/>
                  </a:lnTo>
                  <a:lnTo>
                    <a:pt x="0" y="650748"/>
                  </a:lnTo>
                  <a:lnTo>
                    <a:pt x="10464" y="689190"/>
                  </a:lnTo>
                  <a:lnTo>
                    <a:pt x="39624" y="717042"/>
                  </a:lnTo>
                  <a:lnTo>
                    <a:pt x="60960" y="724662"/>
                  </a:lnTo>
                  <a:lnTo>
                    <a:pt x="61722" y="724839"/>
                  </a:lnTo>
                  <a:lnTo>
                    <a:pt x="67818" y="726186"/>
                  </a:lnTo>
                  <a:lnTo>
                    <a:pt x="2617470" y="726186"/>
                  </a:lnTo>
                  <a:lnTo>
                    <a:pt x="2665971" y="701446"/>
                  </a:lnTo>
                  <a:lnTo>
                    <a:pt x="2670048" y="695223"/>
                  </a:lnTo>
                  <a:lnTo>
                    <a:pt x="2676906" y="684758"/>
                  </a:lnTo>
                  <a:lnTo>
                    <a:pt x="2677668" y="683590"/>
                  </a:lnTo>
                  <a:lnTo>
                    <a:pt x="2679090" y="681405"/>
                  </a:lnTo>
                  <a:lnTo>
                    <a:pt x="2685288" y="658368"/>
                  </a:lnTo>
                  <a:lnTo>
                    <a:pt x="2685288" y="685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299465" y="2673857"/>
            <a:ext cx="2685415" cy="726440"/>
            <a:chOff x="299465" y="2673857"/>
            <a:chExt cx="2685415" cy="726440"/>
          </a:xfrm>
        </p:grpSpPr>
        <p:sp>
          <p:nvSpPr>
            <p:cNvPr id="13" name="object 13"/>
            <p:cNvSpPr/>
            <p:nvPr/>
          </p:nvSpPr>
          <p:spPr>
            <a:xfrm>
              <a:off x="303275" y="2677667"/>
              <a:ext cx="2677795" cy="718820"/>
            </a:xfrm>
            <a:custGeom>
              <a:avLst/>
              <a:gdLst/>
              <a:ahLst/>
              <a:cxnLst/>
              <a:rect l="l" t="t" r="r" b="b"/>
              <a:pathLst>
                <a:path w="2677795" h="718820">
                  <a:moveTo>
                    <a:pt x="2677668" y="646176"/>
                  </a:moveTo>
                  <a:lnTo>
                    <a:pt x="2677668" y="71628"/>
                  </a:lnTo>
                  <a:lnTo>
                    <a:pt x="2672048" y="43719"/>
                  </a:lnTo>
                  <a:lnTo>
                    <a:pt x="2656713" y="20955"/>
                  </a:lnTo>
                  <a:lnTo>
                    <a:pt x="2633948" y="5619"/>
                  </a:lnTo>
                  <a:lnTo>
                    <a:pt x="2606040" y="0"/>
                  </a:lnTo>
                  <a:lnTo>
                    <a:pt x="72390" y="0"/>
                  </a:lnTo>
                  <a:lnTo>
                    <a:pt x="44362" y="5619"/>
                  </a:lnTo>
                  <a:lnTo>
                    <a:pt x="21335" y="20955"/>
                  </a:lnTo>
                  <a:lnTo>
                    <a:pt x="5738" y="43719"/>
                  </a:lnTo>
                  <a:lnTo>
                    <a:pt x="0" y="71628"/>
                  </a:lnTo>
                  <a:lnTo>
                    <a:pt x="0" y="646176"/>
                  </a:lnTo>
                  <a:lnTo>
                    <a:pt x="5738" y="674203"/>
                  </a:lnTo>
                  <a:lnTo>
                    <a:pt x="21336" y="697230"/>
                  </a:lnTo>
                  <a:lnTo>
                    <a:pt x="44362" y="712827"/>
                  </a:lnTo>
                  <a:lnTo>
                    <a:pt x="72390" y="718566"/>
                  </a:lnTo>
                  <a:lnTo>
                    <a:pt x="2606040" y="718566"/>
                  </a:lnTo>
                  <a:lnTo>
                    <a:pt x="2633948" y="712827"/>
                  </a:lnTo>
                  <a:lnTo>
                    <a:pt x="2656713" y="697230"/>
                  </a:lnTo>
                  <a:lnTo>
                    <a:pt x="2672048" y="674203"/>
                  </a:lnTo>
                  <a:lnTo>
                    <a:pt x="2677668" y="646176"/>
                  </a:lnTo>
                  <a:close/>
                </a:path>
              </a:pathLst>
            </a:custGeom>
            <a:solidFill>
              <a:srgbClr val="7788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9466" y="2673857"/>
              <a:ext cx="2685415" cy="726440"/>
            </a:xfrm>
            <a:custGeom>
              <a:avLst/>
              <a:gdLst/>
              <a:ahLst/>
              <a:cxnLst/>
              <a:rect l="l" t="t" r="r" b="b"/>
              <a:pathLst>
                <a:path w="2685415" h="726439">
                  <a:moveTo>
                    <a:pt x="614934" y="123444"/>
                  </a:moveTo>
                  <a:lnTo>
                    <a:pt x="614172" y="117348"/>
                  </a:lnTo>
                  <a:lnTo>
                    <a:pt x="607644" y="100164"/>
                  </a:lnTo>
                  <a:lnTo>
                    <a:pt x="607314" y="99771"/>
                  </a:lnTo>
                  <a:lnTo>
                    <a:pt x="607314" y="124206"/>
                  </a:lnTo>
                  <a:lnTo>
                    <a:pt x="607314" y="601980"/>
                  </a:lnTo>
                  <a:lnTo>
                    <a:pt x="606552" y="607314"/>
                  </a:lnTo>
                  <a:lnTo>
                    <a:pt x="606552" y="606552"/>
                  </a:lnTo>
                  <a:lnTo>
                    <a:pt x="605028" y="611886"/>
                  </a:lnTo>
                  <a:lnTo>
                    <a:pt x="605028" y="611124"/>
                  </a:lnTo>
                  <a:lnTo>
                    <a:pt x="603504" y="616458"/>
                  </a:lnTo>
                  <a:lnTo>
                    <a:pt x="603504" y="615696"/>
                  </a:lnTo>
                  <a:lnTo>
                    <a:pt x="601218" y="620268"/>
                  </a:lnTo>
                  <a:lnTo>
                    <a:pt x="601980" y="620268"/>
                  </a:lnTo>
                  <a:lnTo>
                    <a:pt x="598932" y="624840"/>
                  </a:lnTo>
                  <a:lnTo>
                    <a:pt x="598932" y="624078"/>
                  </a:lnTo>
                  <a:lnTo>
                    <a:pt x="595884" y="628650"/>
                  </a:lnTo>
                  <a:lnTo>
                    <a:pt x="589749" y="634784"/>
                  </a:lnTo>
                  <a:lnTo>
                    <a:pt x="585216" y="637794"/>
                  </a:lnTo>
                  <a:lnTo>
                    <a:pt x="585978" y="637794"/>
                  </a:lnTo>
                  <a:lnTo>
                    <a:pt x="581406" y="640842"/>
                  </a:lnTo>
                  <a:lnTo>
                    <a:pt x="581406" y="640080"/>
                  </a:lnTo>
                  <a:lnTo>
                    <a:pt x="576834" y="642366"/>
                  </a:lnTo>
                  <a:lnTo>
                    <a:pt x="577596" y="642366"/>
                  </a:lnTo>
                  <a:lnTo>
                    <a:pt x="572262" y="643890"/>
                  </a:lnTo>
                  <a:lnTo>
                    <a:pt x="573024" y="643890"/>
                  </a:lnTo>
                  <a:lnTo>
                    <a:pt x="567690" y="645414"/>
                  </a:lnTo>
                  <a:lnTo>
                    <a:pt x="568452" y="645414"/>
                  </a:lnTo>
                  <a:lnTo>
                    <a:pt x="563880" y="646074"/>
                  </a:lnTo>
                  <a:lnTo>
                    <a:pt x="123444" y="646074"/>
                  </a:lnTo>
                  <a:lnTo>
                    <a:pt x="118872" y="645414"/>
                  </a:lnTo>
                  <a:lnTo>
                    <a:pt x="119634" y="645414"/>
                  </a:lnTo>
                  <a:lnTo>
                    <a:pt x="114300" y="643890"/>
                  </a:lnTo>
                  <a:lnTo>
                    <a:pt x="115062" y="643890"/>
                  </a:lnTo>
                  <a:lnTo>
                    <a:pt x="109728" y="642366"/>
                  </a:lnTo>
                  <a:lnTo>
                    <a:pt x="110490" y="642366"/>
                  </a:lnTo>
                  <a:lnTo>
                    <a:pt x="105918" y="640080"/>
                  </a:lnTo>
                  <a:lnTo>
                    <a:pt x="105918" y="640842"/>
                  </a:lnTo>
                  <a:lnTo>
                    <a:pt x="101346" y="637794"/>
                  </a:lnTo>
                  <a:lnTo>
                    <a:pt x="102108" y="637794"/>
                  </a:lnTo>
                  <a:lnTo>
                    <a:pt x="97536" y="634746"/>
                  </a:lnTo>
                  <a:lnTo>
                    <a:pt x="91440" y="628650"/>
                  </a:lnTo>
                  <a:lnTo>
                    <a:pt x="88392" y="624078"/>
                  </a:lnTo>
                  <a:lnTo>
                    <a:pt x="88392" y="624840"/>
                  </a:lnTo>
                  <a:lnTo>
                    <a:pt x="85344" y="620268"/>
                  </a:lnTo>
                  <a:lnTo>
                    <a:pt x="86106" y="620268"/>
                  </a:lnTo>
                  <a:lnTo>
                    <a:pt x="83820" y="615696"/>
                  </a:lnTo>
                  <a:lnTo>
                    <a:pt x="83820" y="616458"/>
                  </a:lnTo>
                  <a:lnTo>
                    <a:pt x="82296" y="611124"/>
                  </a:lnTo>
                  <a:lnTo>
                    <a:pt x="82296" y="611886"/>
                  </a:lnTo>
                  <a:lnTo>
                    <a:pt x="80772" y="606552"/>
                  </a:lnTo>
                  <a:lnTo>
                    <a:pt x="80772" y="607314"/>
                  </a:lnTo>
                  <a:lnTo>
                    <a:pt x="80010" y="601980"/>
                  </a:lnTo>
                  <a:lnTo>
                    <a:pt x="80010" y="124206"/>
                  </a:lnTo>
                  <a:lnTo>
                    <a:pt x="80772" y="118872"/>
                  </a:lnTo>
                  <a:lnTo>
                    <a:pt x="83820" y="109728"/>
                  </a:lnTo>
                  <a:lnTo>
                    <a:pt x="85344" y="106680"/>
                  </a:lnTo>
                  <a:lnTo>
                    <a:pt x="86106" y="105156"/>
                  </a:lnTo>
                  <a:lnTo>
                    <a:pt x="85344" y="105156"/>
                  </a:lnTo>
                  <a:lnTo>
                    <a:pt x="90678" y="98488"/>
                  </a:lnTo>
                  <a:lnTo>
                    <a:pt x="91440" y="97536"/>
                  </a:lnTo>
                  <a:lnTo>
                    <a:pt x="90678" y="97536"/>
                  </a:lnTo>
                  <a:lnTo>
                    <a:pt x="94488" y="93726"/>
                  </a:lnTo>
                  <a:lnTo>
                    <a:pt x="97536" y="91287"/>
                  </a:lnTo>
                  <a:lnTo>
                    <a:pt x="98298" y="90678"/>
                  </a:lnTo>
                  <a:lnTo>
                    <a:pt x="97536" y="90678"/>
                  </a:lnTo>
                  <a:lnTo>
                    <a:pt x="101346" y="88138"/>
                  </a:lnTo>
                  <a:lnTo>
                    <a:pt x="102108" y="87630"/>
                  </a:lnTo>
                  <a:lnTo>
                    <a:pt x="101346" y="87630"/>
                  </a:lnTo>
                  <a:lnTo>
                    <a:pt x="109728" y="83439"/>
                  </a:lnTo>
                  <a:lnTo>
                    <a:pt x="110490" y="83058"/>
                  </a:lnTo>
                  <a:lnTo>
                    <a:pt x="109728" y="83058"/>
                  </a:lnTo>
                  <a:lnTo>
                    <a:pt x="114300" y="81762"/>
                  </a:lnTo>
                  <a:lnTo>
                    <a:pt x="115062" y="81534"/>
                  </a:lnTo>
                  <a:lnTo>
                    <a:pt x="114300" y="81534"/>
                  </a:lnTo>
                  <a:lnTo>
                    <a:pt x="118872" y="80238"/>
                  </a:lnTo>
                  <a:lnTo>
                    <a:pt x="119634" y="80010"/>
                  </a:lnTo>
                  <a:lnTo>
                    <a:pt x="118872" y="80010"/>
                  </a:lnTo>
                  <a:lnTo>
                    <a:pt x="123444" y="79362"/>
                  </a:lnTo>
                  <a:lnTo>
                    <a:pt x="563880" y="79362"/>
                  </a:lnTo>
                  <a:lnTo>
                    <a:pt x="568452" y="80010"/>
                  </a:lnTo>
                  <a:lnTo>
                    <a:pt x="567690" y="80010"/>
                  </a:lnTo>
                  <a:lnTo>
                    <a:pt x="568452" y="80238"/>
                  </a:lnTo>
                  <a:lnTo>
                    <a:pt x="573024" y="81534"/>
                  </a:lnTo>
                  <a:lnTo>
                    <a:pt x="572262" y="81534"/>
                  </a:lnTo>
                  <a:lnTo>
                    <a:pt x="573024" y="81762"/>
                  </a:lnTo>
                  <a:lnTo>
                    <a:pt x="577596" y="83058"/>
                  </a:lnTo>
                  <a:lnTo>
                    <a:pt x="576834" y="83058"/>
                  </a:lnTo>
                  <a:lnTo>
                    <a:pt x="577596" y="83439"/>
                  </a:lnTo>
                  <a:lnTo>
                    <a:pt x="585978" y="87630"/>
                  </a:lnTo>
                  <a:lnTo>
                    <a:pt x="585216" y="87630"/>
                  </a:lnTo>
                  <a:lnTo>
                    <a:pt x="585978" y="88138"/>
                  </a:lnTo>
                  <a:lnTo>
                    <a:pt x="589788" y="90678"/>
                  </a:lnTo>
                  <a:lnTo>
                    <a:pt x="589026" y="90678"/>
                  </a:lnTo>
                  <a:lnTo>
                    <a:pt x="589788" y="91287"/>
                  </a:lnTo>
                  <a:lnTo>
                    <a:pt x="592836" y="93726"/>
                  </a:lnTo>
                  <a:lnTo>
                    <a:pt x="596646" y="97536"/>
                  </a:lnTo>
                  <a:lnTo>
                    <a:pt x="595884" y="97536"/>
                  </a:lnTo>
                  <a:lnTo>
                    <a:pt x="596646" y="98488"/>
                  </a:lnTo>
                  <a:lnTo>
                    <a:pt x="601980" y="105156"/>
                  </a:lnTo>
                  <a:lnTo>
                    <a:pt x="601218" y="105156"/>
                  </a:lnTo>
                  <a:lnTo>
                    <a:pt x="601980" y="106680"/>
                  </a:lnTo>
                  <a:lnTo>
                    <a:pt x="603504" y="109728"/>
                  </a:lnTo>
                  <a:lnTo>
                    <a:pt x="606552" y="118872"/>
                  </a:lnTo>
                  <a:lnTo>
                    <a:pt x="607314" y="124206"/>
                  </a:lnTo>
                  <a:lnTo>
                    <a:pt x="607314" y="99771"/>
                  </a:lnTo>
                  <a:lnTo>
                    <a:pt x="596404" y="86474"/>
                  </a:lnTo>
                  <a:lnTo>
                    <a:pt x="581469" y="76784"/>
                  </a:lnTo>
                  <a:lnTo>
                    <a:pt x="563880" y="71628"/>
                  </a:lnTo>
                  <a:lnTo>
                    <a:pt x="129540" y="71628"/>
                  </a:lnTo>
                  <a:lnTo>
                    <a:pt x="82550" y="95694"/>
                  </a:lnTo>
                  <a:lnTo>
                    <a:pt x="72390" y="123444"/>
                  </a:lnTo>
                  <a:lnTo>
                    <a:pt x="72390" y="602742"/>
                  </a:lnTo>
                  <a:lnTo>
                    <a:pt x="73152" y="608076"/>
                  </a:lnTo>
                  <a:lnTo>
                    <a:pt x="74676" y="614172"/>
                  </a:lnTo>
                  <a:lnTo>
                    <a:pt x="76200" y="618744"/>
                  </a:lnTo>
                  <a:lnTo>
                    <a:pt x="80010" y="625805"/>
                  </a:lnTo>
                  <a:lnTo>
                    <a:pt x="80200" y="626160"/>
                  </a:lnTo>
                  <a:lnTo>
                    <a:pt x="83223" y="630783"/>
                  </a:lnTo>
                  <a:lnTo>
                    <a:pt x="85344" y="633145"/>
                  </a:lnTo>
                  <a:lnTo>
                    <a:pt x="86918" y="634911"/>
                  </a:lnTo>
                  <a:lnTo>
                    <a:pt x="90678" y="638606"/>
                  </a:lnTo>
                  <a:lnTo>
                    <a:pt x="92964" y="640842"/>
                  </a:lnTo>
                  <a:lnTo>
                    <a:pt x="97536" y="644652"/>
                  </a:lnTo>
                  <a:lnTo>
                    <a:pt x="98298" y="645033"/>
                  </a:lnTo>
                  <a:lnTo>
                    <a:pt x="101346" y="646557"/>
                  </a:lnTo>
                  <a:lnTo>
                    <a:pt x="102108" y="646938"/>
                  </a:lnTo>
                  <a:lnTo>
                    <a:pt x="107442" y="649986"/>
                  </a:lnTo>
                  <a:lnTo>
                    <a:pt x="109728" y="650646"/>
                  </a:lnTo>
                  <a:lnTo>
                    <a:pt x="114300" y="651954"/>
                  </a:lnTo>
                  <a:lnTo>
                    <a:pt x="118110" y="653034"/>
                  </a:lnTo>
                  <a:lnTo>
                    <a:pt x="118872" y="653148"/>
                  </a:lnTo>
                  <a:lnTo>
                    <a:pt x="123444" y="653796"/>
                  </a:lnTo>
                  <a:lnTo>
                    <a:pt x="563880" y="653796"/>
                  </a:lnTo>
                  <a:lnTo>
                    <a:pt x="568452" y="653148"/>
                  </a:lnTo>
                  <a:lnTo>
                    <a:pt x="569214" y="653034"/>
                  </a:lnTo>
                  <a:lnTo>
                    <a:pt x="573024" y="651611"/>
                  </a:lnTo>
                  <a:lnTo>
                    <a:pt x="577596" y="649897"/>
                  </a:lnTo>
                  <a:lnTo>
                    <a:pt x="585978" y="646760"/>
                  </a:lnTo>
                  <a:lnTo>
                    <a:pt x="614934" y="602742"/>
                  </a:lnTo>
                  <a:lnTo>
                    <a:pt x="614934" y="123444"/>
                  </a:lnTo>
                  <a:close/>
                </a:path>
                <a:path w="2685415" h="726439">
                  <a:moveTo>
                    <a:pt x="2685288" y="67818"/>
                  </a:moveTo>
                  <a:lnTo>
                    <a:pt x="2683764" y="60198"/>
                  </a:lnTo>
                  <a:lnTo>
                    <a:pt x="2677668" y="43383"/>
                  </a:lnTo>
                  <a:lnTo>
                    <a:pt x="2677668" y="68580"/>
                  </a:lnTo>
                  <a:lnTo>
                    <a:pt x="2677668" y="656844"/>
                  </a:lnTo>
                  <a:lnTo>
                    <a:pt x="2676144" y="664464"/>
                  </a:lnTo>
                  <a:lnTo>
                    <a:pt x="2676906" y="663702"/>
                  </a:lnTo>
                  <a:lnTo>
                    <a:pt x="2674620" y="670560"/>
                  </a:lnTo>
                  <a:lnTo>
                    <a:pt x="2672334" y="676656"/>
                  </a:lnTo>
                  <a:lnTo>
                    <a:pt x="2669286" y="682752"/>
                  </a:lnTo>
                  <a:lnTo>
                    <a:pt x="2670048" y="682752"/>
                  </a:lnTo>
                  <a:lnTo>
                    <a:pt x="2666238" y="688848"/>
                  </a:lnTo>
                  <a:lnTo>
                    <a:pt x="2666238" y="688086"/>
                  </a:lnTo>
                  <a:lnTo>
                    <a:pt x="2662428" y="693420"/>
                  </a:lnTo>
                  <a:lnTo>
                    <a:pt x="2657856" y="698754"/>
                  </a:lnTo>
                  <a:lnTo>
                    <a:pt x="2657856" y="697992"/>
                  </a:lnTo>
                  <a:lnTo>
                    <a:pt x="2653284" y="703326"/>
                  </a:lnTo>
                  <a:lnTo>
                    <a:pt x="2653284" y="702564"/>
                  </a:lnTo>
                  <a:lnTo>
                    <a:pt x="2647950" y="707136"/>
                  </a:lnTo>
                  <a:lnTo>
                    <a:pt x="2647950" y="706374"/>
                  </a:lnTo>
                  <a:lnTo>
                    <a:pt x="2641854" y="710184"/>
                  </a:lnTo>
                  <a:lnTo>
                    <a:pt x="2642616" y="710184"/>
                  </a:lnTo>
                  <a:lnTo>
                    <a:pt x="2636520" y="713232"/>
                  </a:lnTo>
                  <a:lnTo>
                    <a:pt x="2629662" y="715518"/>
                  </a:lnTo>
                  <a:lnTo>
                    <a:pt x="2630424" y="715518"/>
                  </a:lnTo>
                  <a:lnTo>
                    <a:pt x="2623566" y="717042"/>
                  </a:lnTo>
                  <a:lnTo>
                    <a:pt x="2609850" y="718566"/>
                  </a:lnTo>
                  <a:lnTo>
                    <a:pt x="75438" y="718489"/>
                  </a:lnTo>
                  <a:lnTo>
                    <a:pt x="68580" y="717804"/>
                  </a:lnTo>
                  <a:lnTo>
                    <a:pt x="69342" y="717804"/>
                  </a:lnTo>
                  <a:lnTo>
                    <a:pt x="68580" y="717727"/>
                  </a:lnTo>
                  <a:lnTo>
                    <a:pt x="61722" y="717042"/>
                  </a:lnTo>
                  <a:lnTo>
                    <a:pt x="62484" y="717042"/>
                  </a:lnTo>
                  <a:lnTo>
                    <a:pt x="55626" y="715518"/>
                  </a:lnTo>
                  <a:lnTo>
                    <a:pt x="49530" y="713232"/>
                  </a:lnTo>
                  <a:lnTo>
                    <a:pt x="43434" y="710184"/>
                  </a:lnTo>
                  <a:lnTo>
                    <a:pt x="37338" y="706374"/>
                  </a:lnTo>
                  <a:lnTo>
                    <a:pt x="38100" y="707136"/>
                  </a:lnTo>
                  <a:lnTo>
                    <a:pt x="32766" y="702564"/>
                  </a:lnTo>
                  <a:lnTo>
                    <a:pt x="32766" y="703326"/>
                  </a:lnTo>
                  <a:lnTo>
                    <a:pt x="28194" y="698754"/>
                  </a:lnTo>
                  <a:lnTo>
                    <a:pt x="19050" y="688086"/>
                  </a:lnTo>
                  <a:lnTo>
                    <a:pt x="19812" y="688848"/>
                  </a:lnTo>
                  <a:lnTo>
                    <a:pt x="16002" y="682752"/>
                  </a:lnTo>
                  <a:lnTo>
                    <a:pt x="12954" y="676656"/>
                  </a:lnTo>
                  <a:lnTo>
                    <a:pt x="10668" y="670560"/>
                  </a:lnTo>
                  <a:lnTo>
                    <a:pt x="9144" y="663702"/>
                  </a:lnTo>
                  <a:lnTo>
                    <a:pt x="9144" y="664464"/>
                  </a:lnTo>
                  <a:lnTo>
                    <a:pt x="8382" y="656844"/>
                  </a:lnTo>
                  <a:lnTo>
                    <a:pt x="8382" y="657606"/>
                  </a:lnTo>
                  <a:lnTo>
                    <a:pt x="7620" y="649986"/>
                  </a:lnTo>
                  <a:lnTo>
                    <a:pt x="7620" y="75438"/>
                  </a:lnTo>
                  <a:lnTo>
                    <a:pt x="9144" y="61722"/>
                  </a:lnTo>
                  <a:lnTo>
                    <a:pt x="10668" y="54864"/>
                  </a:lnTo>
                  <a:lnTo>
                    <a:pt x="10668" y="55626"/>
                  </a:lnTo>
                  <a:lnTo>
                    <a:pt x="12954" y="48768"/>
                  </a:lnTo>
                  <a:lnTo>
                    <a:pt x="16002" y="42672"/>
                  </a:lnTo>
                  <a:lnTo>
                    <a:pt x="16002" y="43434"/>
                  </a:lnTo>
                  <a:lnTo>
                    <a:pt x="19050" y="38557"/>
                  </a:lnTo>
                  <a:lnTo>
                    <a:pt x="19812" y="37338"/>
                  </a:lnTo>
                  <a:lnTo>
                    <a:pt x="19050" y="37338"/>
                  </a:lnTo>
                  <a:lnTo>
                    <a:pt x="23622" y="32004"/>
                  </a:lnTo>
                  <a:lnTo>
                    <a:pt x="27432" y="28194"/>
                  </a:lnTo>
                  <a:lnTo>
                    <a:pt x="28194" y="27432"/>
                  </a:lnTo>
                  <a:lnTo>
                    <a:pt x="27432" y="27432"/>
                  </a:lnTo>
                  <a:lnTo>
                    <a:pt x="32766" y="22860"/>
                  </a:lnTo>
                  <a:lnTo>
                    <a:pt x="37338" y="19596"/>
                  </a:lnTo>
                  <a:lnTo>
                    <a:pt x="38100" y="19050"/>
                  </a:lnTo>
                  <a:lnTo>
                    <a:pt x="37338" y="19050"/>
                  </a:lnTo>
                  <a:lnTo>
                    <a:pt x="43434" y="15240"/>
                  </a:lnTo>
                  <a:lnTo>
                    <a:pt x="43434" y="16002"/>
                  </a:lnTo>
                  <a:lnTo>
                    <a:pt x="49530" y="12954"/>
                  </a:lnTo>
                  <a:lnTo>
                    <a:pt x="55626" y="10668"/>
                  </a:lnTo>
                  <a:lnTo>
                    <a:pt x="61722" y="9321"/>
                  </a:lnTo>
                  <a:lnTo>
                    <a:pt x="62484" y="9144"/>
                  </a:lnTo>
                  <a:lnTo>
                    <a:pt x="61722" y="9144"/>
                  </a:lnTo>
                  <a:lnTo>
                    <a:pt x="68580" y="7772"/>
                  </a:lnTo>
                  <a:lnTo>
                    <a:pt x="69342" y="7620"/>
                  </a:lnTo>
                  <a:lnTo>
                    <a:pt x="2616708" y="7620"/>
                  </a:lnTo>
                  <a:lnTo>
                    <a:pt x="2630424" y="10668"/>
                  </a:lnTo>
                  <a:lnTo>
                    <a:pt x="2629662" y="10668"/>
                  </a:lnTo>
                  <a:lnTo>
                    <a:pt x="2630424" y="10922"/>
                  </a:lnTo>
                  <a:lnTo>
                    <a:pt x="2636520" y="12954"/>
                  </a:lnTo>
                  <a:lnTo>
                    <a:pt x="2641854" y="15621"/>
                  </a:lnTo>
                  <a:lnTo>
                    <a:pt x="2642616" y="16002"/>
                  </a:lnTo>
                  <a:lnTo>
                    <a:pt x="2670048" y="43434"/>
                  </a:lnTo>
                  <a:lnTo>
                    <a:pt x="2669286" y="42672"/>
                  </a:lnTo>
                  <a:lnTo>
                    <a:pt x="2670048" y="44196"/>
                  </a:lnTo>
                  <a:lnTo>
                    <a:pt x="2672334" y="48768"/>
                  </a:lnTo>
                  <a:lnTo>
                    <a:pt x="2674620" y="55626"/>
                  </a:lnTo>
                  <a:lnTo>
                    <a:pt x="2674620" y="54864"/>
                  </a:lnTo>
                  <a:lnTo>
                    <a:pt x="2676906" y="61722"/>
                  </a:lnTo>
                  <a:lnTo>
                    <a:pt x="2676144" y="61722"/>
                  </a:lnTo>
                  <a:lnTo>
                    <a:pt x="2676906" y="65151"/>
                  </a:lnTo>
                  <a:lnTo>
                    <a:pt x="2677668" y="68580"/>
                  </a:lnTo>
                  <a:lnTo>
                    <a:pt x="2677668" y="43383"/>
                  </a:lnTo>
                  <a:lnTo>
                    <a:pt x="2675648" y="37807"/>
                  </a:lnTo>
                  <a:lnTo>
                    <a:pt x="2660535" y="19405"/>
                  </a:lnTo>
                  <a:lnTo>
                    <a:pt x="2640457" y="6362"/>
                  </a:lnTo>
                  <a:lnTo>
                    <a:pt x="2617470" y="0"/>
                  </a:lnTo>
                  <a:lnTo>
                    <a:pt x="75438" y="0"/>
                  </a:lnTo>
                  <a:lnTo>
                    <a:pt x="30975" y="14554"/>
                  </a:lnTo>
                  <a:lnTo>
                    <a:pt x="3810" y="52578"/>
                  </a:lnTo>
                  <a:lnTo>
                    <a:pt x="0" y="75438"/>
                  </a:lnTo>
                  <a:lnTo>
                    <a:pt x="0" y="650748"/>
                  </a:lnTo>
                  <a:lnTo>
                    <a:pt x="7620" y="683018"/>
                  </a:lnTo>
                  <a:lnTo>
                    <a:pt x="9563" y="687247"/>
                  </a:lnTo>
                  <a:lnTo>
                    <a:pt x="14947" y="695515"/>
                  </a:lnTo>
                  <a:lnTo>
                    <a:pt x="19050" y="700468"/>
                  </a:lnTo>
                  <a:lnTo>
                    <a:pt x="21247" y="703122"/>
                  </a:lnTo>
                  <a:lnTo>
                    <a:pt x="27432" y="708660"/>
                  </a:lnTo>
                  <a:lnTo>
                    <a:pt x="33528" y="713232"/>
                  </a:lnTo>
                  <a:lnTo>
                    <a:pt x="38100" y="716089"/>
                  </a:lnTo>
                  <a:lnTo>
                    <a:pt x="39624" y="717042"/>
                  </a:lnTo>
                  <a:lnTo>
                    <a:pt x="75438" y="726186"/>
                  </a:lnTo>
                  <a:lnTo>
                    <a:pt x="2609850" y="726186"/>
                  </a:lnTo>
                  <a:lnTo>
                    <a:pt x="2647823" y="715873"/>
                  </a:lnTo>
                  <a:lnTo>
                    <a:pt x="2676906" y="684542"/>
                  </a:lnTo>
                  <a:lnTo>
                    <a:pt x="2685288" y="658368"/>
                  </a:lnTo>
                  <a:lnTo>
                    <a:pt x="2685288" y="678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299465" y="3464052"/>
            <a:ext cx="2685415" cy="726440"/>
            <a:chOff x="299465" y="3464052"/>
            <a:chExt cx="2685415" cy="726440"/>
          </a:xfrm>
        </p:grpSpPr>
        <p:sp>
          <p:nvSpPr>
            <p:cNvPr id="16" name="object 16"/>
            <p:cNvSpPr/>
            <p:nvPr/>
          </p:nvSpPr>
          <p:spPr>
            <a:xfrm>
              <a:off x="303275" y="3467862"/>
              <a:ext cx="2677795" cy="718820"/>
            </a:xfrm>
            <a:custGeom>
              <a:avLst/>
              <a:gdLst/>
              <a:ahLst/>
              <a:cxnLst/>
              <a:rect l="l" t="t" r="r" b="b"/>
              <a:pathLst>
                <a:path w="2677795" h="718820">
                  <a:moveTo>
                    <a:pt x="2677668" y="646937"/>
                  </a:moveTo>
                  <a:lnTo>
                    <a:pt x="2677668" y="71627"/>
                  </a:lnTo>
                  <a:lnTo>
                    <a:pt x="2672048" y="43719"/>
                  </a:lnTo>
                  <a:lnTo>
                    <a:pt x="2656713" y="20954"/>
                  </a:lnTo>
                  <a:lnTo>
                    <a:pt x="2633948" y="5619"/>
                  </a:lnTo>
                  <a:lnTo>
                    <a:pt x="2606040" y="0"/>
                  </a:lnTo>
                  <a:lnTo>
                    <a:pt x="72390" y="0"/>
                  </a:lnTo>
                  <a:lnTo>
                    <a:pt x="44362" y="5619"/>
                  </a:lnTo>
                  <a:lnTo>
                    <a:pt x="21335" y="20954"/>
                  </a:lnTo>
                  <a:lnTo>
                    <a:pt x="5738" y="43719"/>
                  </a:lnTo>
                  <a:lnTo>
                    <a:pt x="0" y="71627"/>
                  </a:lnTo>
                  <a:lnTo>
                    <a:pt x="0" y="646937"/>
                  </a:lnTo>
                  <a:lnTo>
                    <a:pt x="5738" y="674846"/>
                  </a:lnTo>
                  <a:lnTo>
                    <a:pt x="21336" y="697610"/>
                  </a:lnTo>
                  <a:lnTo>
                    <a:pt x="44362" y="712946"/>
                  </a:lnTo>
                  <a:lnTo>
                    <a:pt x="72390" y="718565"/>
                  </a:lnTo>
                  <a:lnTo>
                    <a:pt x="2606040" y="718565"/>
                  </a:lnTo>
                  <a:lnTo>
                    <a:pt x="2633948" y="712946"/>
                  </a:lnTo>
                  <a:lnTo>
                    <a:pt x="2656713" y="697610"/>
                  </a:lnTo>
                  <a:lnTo>
                    <a:pt x="2672048" y="674846"/>
                  </a:lnTo>
                  <a:lnTo>
                    <a:pt x="2677668" y="646937"/>
                  </a:lnTo>
                  <a:close/>
                </a:path>
              </a:pathLst>
            </a:custGeom>
            <a:solidFill>
              <a:srgbClr val="7788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99465" y="3464052"/>
              <a:ext cx="2685415" cy="726440"/>
            </a:xfrm>
            <a:custGeom>
              <a:avLst/>
              <a:gdLst/>
              <a:ahLst/>
              <a:cxnLst/>
              <a:rect l="l" t="t" r="r" b="b"/>
              <a:pathLst>
                <a:path w="2685415" h="726439">
                  <a:moveTo>
                    <a:pt x="2685288" y="658367"/>
                  </a:moveTo>
                  <a:lnTo>
                    <a:pt x="2685288" y="67817"/>
                  </a:lnTo>
                  <a:lnTo>
                    <a:pt x="2683764" y="60197"/>
                  </a:lnTo>
                  <a:lnTo>
                    <a:pt x="2660399" y="19440"/>
                  </a:lnTo>
                  <a:lnTo>
                    <a:pt x="2617470" y="761"/>
                  </a:lnTo>
                  <a:lnTo>
                    <a:pt x="2609850" y="0"/>
                  </a:lnTo>
                  <a:lnTo>
                    <a:pt x="75438" y="0"/>
                  </a:lnTo>
                  <a:lnTo>
                    <a:pt x="30741" y="14868"/>
                  </a:lnTo>
                  <a:lnTo>
                    <a:pt x="3809" y="53339"/>
                  </a:lnTo>
                  <a:lnTo>
                    <a:pt x="0" y="75437"/>
                  </a:lnTo>
                  <a:lnTo>
                    <a:pt x="0" y="650747"/>
                  </a:lnTo>
                  <a:lnTo>
                    <a:pt x="1524" y="665988"/>
                  </a:lnTo>
                  <a:lnTo>
                    <a:pt x="6096" y="679704"/>
                  </a:lnTo>
                  <a:lnTo>
                    <a:pt x="7620" y="683017"/>
                  </a:lnTo>
                  <a:lnTo>
                    <a:pt x="7620" y="76199"/>
                  </a:lnTo>
                  <a:lnTo>
                    <a:pt x="8382" y="68579"/>
                  </a:lnTo>
                  <a:lnTo>
                    <a:pt x="9143" y="61721"/>
                  </a:lnTo>
                  <a:lnTo>
                    <a:pt x="9143" y="62483"/>
                  </a:lnTo>
                  <a:lnTo>
                    <a:pt x="10667" y="55625"/>
                  </a:lnTo>
                  <a:lnTo>
                    <a:pt x="12953" y="48767"/>
                  </a:lnTo>
                  <a:lnTo>
                    <a:pt x="12953" y="49529"/>
                  </a:lnTo>
                  <a:lnTo>
                    <a:pt x="16001" y="43433"/>
                  </a:lnTo>
                  <a:lnTo>
                    <a:pt x="19049" y="38557"/>
                  </a:lnTo>
                  <a:lnTo>
                    <a:pt x="19049" y="38099"/>
                  </a:lnTo>
                  <a:lnTo>
                    <a:pt x="23621" y="32003"/>
                  </a:lnTo>
                  <a:lnTo>
                    <a:pt x="23621" y="32765"/>
                  </a:lnTo>
                  <a:lnTo>
                    <a:pt x="27431" y="28320"/>
                  </a:lnTo>
                  <a:lnTo>
                    <a:pt x="27431" y="27431"/>
                  </a:lnTo>
                  <a:lnTo>
                    <a:pt x="32765" y="22859"/>
                  </a:lnTo>
                  <a:lnTo>
                    <a:pt x="32765" y="23621"/>
                  </a:lnTo>
                  <a:lnTo>
                    <a:pt x="37337" y="19703"/>
                  </a:lnTo>
                  <a:lnTo>
                    <a:pt x="37337" y="19049"/>
                  </a:lnTo>
                  <a:lnTo>
                    <a:pt x="49529" y="12953"/>
                  </a:lnTo>
                  <a:lnTo>
                    <a:pt x="55626" y="10667"/>
                  </a:lnTo>
                  <a:lnTo>
                    <a:pt x="61722" y="9313"/>
                  </a:lnTo>
                  <a:lnTo>
                    <a:pt x="61722" y="9143"/>
                  </a:lnTo>
                  <a:lnTo>
                    <a:pt x="69342" y="7619"/>
                  </a:lnTo>
                  <a:lnTo>
                    <a:pt x="69342" y="8305"/>
                  </a:lnTo>
                  <a:lnTo>
                    <a:pt x="75438" y="7696"/>
                  </a:lnTo>
                  <a:lnTo>
                    <a:pt x="2609850" y="7619"/>
                  </a:lnTo>
                  <a:lnTo>
                    <a:pt x="2616708" y="8381"/>
                  </a:lnTo>
                  <a:lnTo>
                    <a:pt x="2616708" y="7619"/>
                  </a:lnTo>
                  <a:lnTo>
                    <a:pt x="2630424" y="10667"/>
                  </a:lnTo>
                  <a:lnTo>
                    <a:pt x="2630424" y="10921"/>
                  </a:lnTo>
                  <a:lnTo>
                    <a:pt x="2636520" y="12953"/>
                  </a:lnTo>
                  <a:lnTo>
                    <a:pt x="2642616" y="16001"/>
                  </a:lnTo>
                  <a:lnTo>
                    <a:pt x="2642616" y="16382"/>
                  </a:lnTo>
                  <a:lnTo>
                    <a:pt x="2647950" y="19049"/>
                  </a:lnTo>
                  <a:lnTo>
                    <a:pt x="2653284" y="23621"/>
                  </a:lnTo>
                  <a:lnTo>
                    <a:pt x="2653284" y="22859"/>
                  </a:lnTo>
                  <a:lnTo>
                    <a:pt x="2657856" y="27431"/>
                  </a:lnTo>
                  <a:lnTo>
                    <a:pt x="2662428" y="32765"/>
                  </a:lnTo>
                  <a:lnTo>
                    <a:pt x="2662428" y="32003"/>
                  </a:lnTo>
                  <a:lnTo>
                    <a:pt x="2666238" y="38099"/>
                  </a:lnTo>
                  <a:lnTo>
                    <a:pt x="2666238" y="37337"/>
                  </a:lnTo>
                  <a:lnTo>
                    <a:pt x="2670048" y="43433"/>
                  </a:lnTo>
                  <a:lnTo>
                    <a:pt x="2670048" y="44957"/>
                  </a:lnTo>
                  <a:lnTo>
                    <a:pt x="2672334" y="49529"/>
                  </a:lnTo>
                  <a:lnTo>
                    <a:pt x="2672334" y="48767"/>
                  </a:lnTo>
                  <a:lnTo>
                    <a:pt x="2676906" y="62483"/>
                  </a:lnTo>
                  <a:lnTo>
                    <a:pt x="2676906" y="65150"/>
                  </a:lnTo>
                  <a:lnTo>
                    <a:pt x="2677668" y="68579"/>
                  </a:lnTo>
                  <a:lnTo>
                    <a:pt x="2677668" y="683328"/>
                  </a:lnTo>
                  <a:lnTo>
                    <a:pt x="2678862" y="681515"/>
                  </a:lnTo>
                  <a:lnTo>
                    <a:pt x="2685288" y="658367"/>
                  </a:lnTo>
                  <a:close/>
                </a:path>
                <a:path w="2685415" h="726439">
                  <a:moveTo>
                    <a:pt x="19812" y="688847"/>
                  </a:moveTo>
                  <a:lnTo>
                    <a:pt x="16002" y="682752"/>
                  </a:lnTo>
                  <a:lnTo>
                    <a:pt x="16002" y="683514"/>
                  </a:lnTo>
                  <a:lnTo>
                    <a:pt x="12954" y="676656"/>
                  </a:lnTo>
                  <a:lnTo>
                    <a:pt x="12954" y="677418"/>
                  </a:lnTo>
                  <a:lnTo>
                    <a:pt x="10668" y="670560"/>
                  </a:lnTo>
                  <a:lnTo>
                    <a:pt x="10668" y="671322"/>
                  </a:lnTo>
                  <a:lnTo>
                    <a:pt x="9144" y="664464"/>
                  </a:lnTo>
                  <a:lnTo>
                    <a:pt x="7620" y="650747"/>
                  </a:lnTo>
                  <a:lnTo>
                    <a:pt x="7620" y="683017"/>
                  </a:lnTo>
                  <a:lnTo>
                    <a:pt x="9565" y="687246"/>
                  </a:lnTo>
                  <a:lnTo>
                    <a:pt x="14954" y="695515"/>
                  </a:lnTo>
                  <a:lnTo>
                    <a:pt x="19050" y="700462"/>
                  </a:lnTo>
                  <a:lnTo>
                    <a:pt x="19050" y="688086"/>
                  </a:lnTo>
                  <a:lnTo>
                    <a:pt x="19812" y="688847"/>
                  </a:lnTo>
                  <a:close/>
                </a:path>
                <a:path w="2685415" h="726439">
                  <a:moveTo>
                    <a:pt x="19811" y="37337"/>
                  </a:moveTo>
                  <a:lnTo>
                    <a:pt x="19049" y="38099"/>
                  </a:lnTo>
                  <a:lnTo>
                    <a:pt x="19049" y="38557"/>
                  </a:lnTo>
                  <a:lnTo>
                    <a:pt x="19811" y="37337"/>
                  </a:lnTo>
                  <a:close/>
                </a:path>
                <a:path w="2685415" h="726439">
                  <a:moveTo>
                    <a:pt x="28194" y="698754"/>
                  </a:moveTo>
                  <a:lnTo>
                    <a:pt x="23622" y="693419"/>
                  </a:lnTo>
                  <a:lnTo>
                    <a:pt x="23622" y="694182"/>
                  </a:lnTo>
                  <a:lnTo>
                    <a:pt x="19050" y="688086"/>
                  </a:lnTo>
                  <a:lnTo>
                    <a:pt x="19050" y="700462"/>
                  </a:lnTo>
                  <a:lnTo>
                    <a:pt x="21247" y="703117"/>
                  </a:lnTo>
                  <a:lnTo>
                    <a:pt x="27432" y="708660"/>
                  </a:lnTo>
                  <a:lnTo>
                    <a:pt x="27432" y="698754"/>
                  </a:lnTo>
                  <a:lnTo>
                    <a:pt x="28194" y="698754"/>
                  </a:lnTo>
                  <a:close/>
                </a:path>
                <a:path w="2685415" h="726439">
                  <a:moveTo>
                    <a:pt x="28193" y="27431"/>
                  </a:moveTo>
                  <a:lnTo>
                    <a:pt x="27431" y="27431"/>
                  </a:lnTo>
                  <a:lnTo>
                    <a:pt x="27431" y="28320"/>
                  </a:lnTo>
                  <a:lnTo>
                    <a:pt x="28193" y="27431"/>
                  </a:lnTo>
                  <a:close/>
                </a:path>
                <a:path w="2685415" h="726439">
                  <a:moveTo>
                    <a:pt x="38100" y="707136"/>
                  </a:moveTo>
                  <a:lnTo>
                    <a:pt x="32766" y="702564"/>
                  </a:lnTo>
                  <a:lnTo>
                    <a:pt x="32766" y="703326"/>
                  </a:lnTo>
                  <a:lnTo>
                    <a:pt x="27432" y="698754"/>
                  </a:lnTo>
                  <a:lnTo>
                    <a:pt x="27432" y="708660"/>
                  </a:lnTo>
                  <a:lnTo>
                    <a:pt x="33528" y="713232"/>
                  </a:lnTo>
                  <a:lnTo>
                    <a:pt x="37338" y="715613"/>
                  </a:lnTo>
                  <a:lnTo>
                    <a:pt x="37338" y="707136"/>
                  </a:lnTo>
                  <a:lnTo>
                    <a:pt x="38100" y="707136"/>
                  </a:lnTo>
                  <a:close/>
                </a:path>
                <a:path w="2685415" h="726439">
                  <a:moveTo>
                    <a:pt x="38099" y="19049"/>
                  </a:moveTo>
                  <a:lnTo>
                    <a:pt x="37337" y="19049"/>
                  </a:lnTo>
                  <a:lnTo>
                    <a:pt x="37337" y="19703"/>
                  </a:lnTo>
                  <a:lnTo>
                    <a:pt x="38099" y="19049"/>
                  </a:lnTo>
                  <a:close/>
                </a:path>
                <a:path w="2685415" h="726439">
                  <a:moveTo>
                    <a:pt x="62484" y="717042"/>
                  </a:moveTo>
                  <a:lnTo>
                    <a:pt x="55626" y="715518"/>
                  </a:lnTo>
                  <a:lnTo>
                    <a:pt x="49530" y="713232"/>
                  </a:lnTo>
                  <a:lnTo>
                    <a:pt x="37338" y="707136"/>
                  </a:lnTo>
                  <a:lnTo>
                    <a:pt x="37338" y="715613"/>
                  </a:lnTo>
                  <a:lnTo>
                    <a:pt x="39624" y="717042"/>
                  </a:lnTo>
                  <a:lnTo>
                    <a:pt x="48122" y="720917"/>
                  </a:lnTo>
                  <a:lnTo>
                    <a:pt x="56973" y="723966"/>
                  </a:lnTo>
                  <a:lnTo>
                    <a:pt x="61722" y="724940"/>
                  </a:lnTo>
                  <a:lnTo>
                    <a:pt x="61722" y="717042"/>
                  </a:lnTo>
                  <a:lnTo>
                    <a:pt x="62484" y="717042"/>
                  </a:lnTo>
                  <a:close/>
                </a:path>
                <a:path w="2685415" h="726439">
                  <a:moveTo>
                    <a:pt x="62484" y="9143"/>
                  </a:moveTo>
                  <a:lnTo>
                    <a:pt x="61722" y="9143"/>
                  </a:lnTo>
                  <a:lnTo>
                    <a:pt x="61722" y="9313"/>
                  </a:lnTo>
                  <a:lnTo>
                    <a:pt x="62484" y="9143"/>
                  </a:lnTo>
                  <a:close/>
                </a:path>
                <a:path w="2685415" h="726439">
                  <a:moveTo>
                    <a:pt x="69342" y="718566"/>
                  </a:moveTo>
                  <a:lnTo>
                    <a:pt x="61722" y="717042"/>
                  </a:lnTo>
                  <a:lnTo>
                    <a:pt x="61722" y="724940"/>
                  </a:lnTo>
                  <a:lnTo>
                    <a:pt x="66104" y="725839"/>
                  </a:lnTo>
                  <a:lnTo>
                    <a:pt x="68580" y="725931"/>
                  </a:lnTo>
                  <a:lnTo>
                    <a:pt x="68580" y="718566"/>
                  </a:lnTo>
                  <a:lnTo>
                    <a:pt x="69342" y="718566"/>
                  </a:lnTo>
                  <a:close/>
                </a:path>
                <a:path w="2685415" h="726439">
                  <a:moveTo>
                    <a:pt x="69342" y="8305"/>
                  </a:moveTo>
                  <a:lnTo>
                    <a:pt x="69342" y="7619"/>
                  </a:lnTo>
                  <a:lnTo>
                    <a:pt x="68580" y="8381"/>
                  </a:lnTo>
                  <a:lnTo>
                    <a:pt x="69342" y="8305"/>
                  </a:lnTo>
                  <a:close/>
                </a:path>
                <a:path w="2685415" h="726439">
                  <a:moveTo>
                    <a:pt x="2630424" y="722656"/>
                  </a:moveTo>
                  <a:lnTo>
                    <a:pt x="2630424" y="715517"/>
                  </a:lnTo>
                  <a:lnTo>
                    <a:pt x="2616708" y="718565"/>
                  </a:lnTo>
                  <a:lnTo>
                    <a:pt x="68580" y="718566"/>
                  </a:lnTo>
                  <a:lnTo>
                    <a:pt x="68580" y="725931"/>
                  </a:lnTo>
                  <a:lnTo>
                    <a:pt x="75438" y="726186"/>
                  </a:lnTo>
                  <a:lnTo>
                    <a:pt x="2617470" y="726185"/>
                  </a:lnTo>
                  <a:lnTo>
                    <a:pt x="2625090" y="724661"/>
                  </a:lnTo>
                  <a:lnTo>
                    <a:pt x="2630424" y="722656"/>
                  </a:lnTo>
                  <a:close/>
                </a:path>
                <a:path w="2685415" h="726439">
                  <a:moveTo>
                    <a:pt x="2630424" y="10921"/>
                  </a:moveTo>
                  <a:lnTo>
                    <a:pt x="2630424" y="10667"/>
                  </a:lnTo>
                  <a:lnTo>
                    <a:pt x="2629662" y="10667"/>
                  </a:lnTo>
                  <a:lnTo>
                    <a:pt x="2630424" y="10921"/>
                  </a:lnTo>
                  <a:close/>
                </a:path>
                <a:path w="2685415" h="726439">
                  <a:moveTo>
                    <a:pt x="2642616" y="718073"/>
                  </a:moveTo>
                  <a:lnTo>
                    <a:pt x="2642616" y="710183"/>
                  </a:lnTo>
                  <a:lnTo>
                    <a:pt x="2636520" y="713231"/>
                  </a:lnTo>
                  <a:lnTo>
                    <a:pt x="2629662" y="715517"/>
                  </a:lnTo>
                  <a:lnTo>
                    <a:pt x="2630424" y="715517"/>
                  </a:lnTo>
                  <a:lnTo>
                    <a:pt x="2630424" y="722656"/>
                  </a:lnTo>
                  <a:lnTo>
                    <a:pt x="2642616" y="718073"/>
                  </a:lnTo>
                  <a:close/>
                </a:path>
                <a:path w="2685415" h="726439">
                  <a:moveTo>
                    <a:pt x="2642616" y="16382"/>
                  </a:moveTo>
                  <a:lnTo>
                    <a:pt x="2642616" y="16001"/>
                  </a:lnTo>
                  <a:lnTo>
                    <a:pt x="2641854" y="16001"/>
                  </a:lnTo>
                  <a:lnTo>
                    <a:pt x="2642616" y="16382"/>
                  </a:lnTo>
                  <a:close/>
                </a:path>
                <a:path w="2685415" h="726439">
                  <a:moveTo>
                    <a:pt x="2670048" y="694894"/>
                  </a:moveTo>
                  <a:lnTo>
                    <a:pt x="2670048" y="682751"/>
                  </a:lnTo>
                  <a:lnTo>
                    <a:pt x="2666238" y="688847"/>
                  </a:lnTo>
                  <a:lnTo>
                    <a:pt x="2666238" y="688085"/>
                  </a:lnTo>
                  <a:lnTo>
                    <a:pt x="2662428" y="694181"/>
                  </a:lnTo>
                  <a:lnTo>
                    <a:pt x="2662428" y="693419"/>
                  </a:lnTo>
                  <a:lnTo>
                    <a:pt x="2657856" y="698753"/>
                  </a:lnTo>
                  <a:lnTo>
                    <a:pt x="2653284" y="703325"/>
                  </a:lnTo>
                  <a:lnTo>
                    <a:pt x="2647950" y="707135"/>
                  </a:lnTo>
                  <a:lnTo>
                    <a:pt x="2641854" y="710183"/>
                  </a:lnTo>
                  <a:lnTo>
                    <a:pt x="2642616" y="710183"/>
                  </a:lnTo>
                  <a:lnTo>
                    <a:pt x="2642616" y="718073"/>
                  </a:lnTo>
                  <a:lnTo>
                    <a:pt x="2647424" y="716266"/>
                  </a:lnTo>
                  <a:lnTo>
                    <a:pt x="2665795" y="701349"/>
                  </a:lnTo>
                  <a:lnTo>
                    <a:pt x="2670048" y="694894"/>
                  </a:lnTo>
                  <a:close/>
                </a:path>
                <a:path w="2685415" h="726439">
                  <a:moveTo>
                    <a:pt x="2670048" y="44957"/>
                  </a:moveTo>
                  <a:lnTo>
                    <a:pt x="2670048" y="43433"/>
                  </a:lnTo>
                  <a:lnTo>
                    <a:pt x="2669286" y="43433"/>
                  </a:lnTo>
                  <a:lnTo>
                    <a:pt x="2670048" y="44957"/>
                  </a:lnTo>
                  <a:close/>
                </a:path>
                <a:path w="2685415" h="726439">
                  <a:moveTo>
                    <a:pt x="2676906" y="684485"/>
                  </a:moveTo>
                  <a:lnTo>
                    <a:pt x="2676906" y="664463"/>
                  </a:lnTo>
                  <a:lnTo>
                    <a:pt x="2674620" y="671321"/>
                  </a:lnTo>
                  <a:lnTo>
                    <a:pt x="2674620" y="670559"/>
                  </a:lnTo>
                  <a:lnTo>
                    <a:pt x="2672334" y="677417"/>
                  </a:lnTo>
                  <a:lnTo>
                    <a:pt x="2672334" y="676655"/>
                  </a:lnTo>
                  <a:lnTo>
                    <a:pt x="2669286" y="683513"/>
                  </a:lnTo>
                  <a:lnTo>
                    <a:pt x="2670048" y="682751"/>
                  </a:lnTo>
                  <a:lnTo>
                    <a:pt x="2670048" y="694894"/>
                  </a:lnTo>
                  <a:lnTo>
                    <a:pt x="2676906" y="684485"/>
                  </a:lnTo>
                  <a:close/>
                </a:path>
                <a:path w="2685415" h="726439">
                  <a:moveTo>
                    <a:pt x="2676906" y="65150"/>
                  </a:moveTo>
                  <a:lnTo>
                    <a:pt x="2676906" y="62483"/>
                  </a:lnTo>
                  <a:lnTo>
                    <a:pt x="2676144" y="61721"/>
                  </a:lnTo>
                  <a:lnTo>
                    <a:pt x="2676906" y="65150"/>
                  </a:lnTo>
                  <a:close/>
                </a:path>
                <a:path w="2685415" h="726439">
                  <a:moveTo>
                    <a:pt x="2677668" y="683328"/>
                  </a:moveTo>
                  <a:lnTo>
                    <a:pt x="2677668" y="657605"/>
                  </a:lnTo>
                  <a:lnTo>
                    <a:pt x="2676144" y="664463"/>
                  </a:lnTo>
                  <a:lnTo>
                    <a:pt x="2676906" y="664463"/>
                  </a:lnTo>
                  <a:lnTo>
                    <a:pt x="2676906" y="684485"/>
                  </a:lnTo>
                  <a:lnTo>
                    <a:pt x="2677668" y="6833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942086" y="1191260"/>
            <a:ext cx="1835150" cy="287274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>
              <a:lnSpc>
                <a:spcPct val="85900"/>
              </a:lnSpc>
              <a:spcBef>
                <a:spcPts val="290"/>
              </a:spcBef>
            </a:pPr>
            <a:r>
              <a:rPr sz="1150" spc="-10" dirty="0">
                <a:solidFill>
                  <a:srgbClr val="FFFFFF"/>
                </a:solidFill>
                <a:latin typeface="Arial MT"/>
                <a:cs typeface="Arial MT"/>
              </a:rPr>
              <a:t>Do not</a:t>
            </a:r>
            <a:r>
              <a:rPr sz="11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50" spc="-10" dirty="0">
                <a:solidFill>
                  <a:srgbClr val="FFFFFF"/>
                </a:solidFill>
                <a:latin typeface="Arial MT"/>
                <a:cs typeface="Arial MT"/>
              </a:rPr>
              <a:t>replace</a:t>
            </a:r>
            <a:r>
              <a:rPr sz="1150" spc="-5" dirty="0">
                <a:solidFill>
                  <a:srgbClr val="FFFFFF"/>
                </a:solidFill>
                <a:latin typeface="Arial MT"/>
                <a:cs typeface="Arial MT"/>
              </a:rPr>
              <a:t> a </a:t>
            </a:r>
            <a:r>
              <a:rPr sz="1150" spc="-10" dirty="0">
                <a:solidFill>
                  <a:srgbClr val="FFFFFF"/>
                </a:solidFill>
                <a:latin typeface="Arial MT"/>
                <a:cs typeface="Arial MT"/>
              </a:rPr>
              <a:t>failed</a:t>
            </a:r>
            <a:r>
              <a:rPr sz="11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50" spc="-10" dirty="0">
                <a:solidFill>
                  <a:srgbClr val="FFFFFF"/>
                </a:solidFill>
                <a:latin typeface="Arial MT"/>
                <a:cs typeface="Arial MT"/>
              </a:rPr>
              <a:t>drive </a:t>
            </a:r>
            <a:r>
              <a:rPr sz="1150" spc="-3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50" spc="-10" dirty="0">
                <a:solidFill>
                  <a:srgbClr val="FFFFFF"/>
                </a:solidFill>
                <a:latin typeface="Arial MT"/>
                <a:cs typeface="Arial MT"/>
              </a:rPr>
              <a:t>with </a:t>
            </a:r>
            <a:r>
              <a:rPr sz="1150" spc="-5" dirty="0">
                <a:solidFill>
                  <a:srgbClr val="FFFFFF"/>
                </a:solidFill>
                <a:latin typeface="Arial MT"/>
                <a:cs typeface="Arial MT"/>
              </a:rPr>
              <a:t>a </a:t>
            </a:r>
            <a:r>
              <a:rPr sz="1150" spc="-10" dirty="0">
                <a:solidFill>
                  <a:srgbClr val="FFFFFF"/>
                </a:solidFill>
                <a:latin typeface="Arial MT"/>
                <a:cs typeface="Arial MT"/>
              </a:rPr>
              <a:t>drive</a:t>
            </a:r>
            <a:r>
              <a:rPr sz="11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50" spc="-10" dirty="0">
                <a:solidFill>
                  <a:srgbClr val="FFFFFF"/>
                </a:solidFill>
                <a:latin typeface="Arial MT"/>
                <a:cs typeface="Arial MT"/>
              </a:rPr>
              <a:t>from another </a:t>
            </a:r>
            <a:r>
              <a:rPr sz="1150" spc="-5" dirty="0">
                <a:solidFill>
                  <a:srgbClr val="FFFFFF"/>
                </a:solidFill>
                <a:latin typeface="Arial MT"/>
                <a:cs typeface="Arial MT"/>
              </a:rPr>
              <a:t> RAID</a:t>
            </a:r>
            <a:r>
              <a:rPr sz="115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50" spc="-5" dirty="0">
                <a:solidFill>
                  <a:srgbClr val="FFFFFF"/>
                </a:solidFill>
                <a:latin typeface="Arial MT"/>
                <a:cs typeface="Arial MT"/>
              </a:rPr>
              <a:t>system</a:t>
            </a:r>
            <a:endParaRPr sz="11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Arial MT"/>
              <a:cs typeface="Arial MT"/>
            </a:endParaRPr>
          </a:p>
          <a:p>
            <a:pPr marL="12700" marR="39370">
              <a:lnSpc>
                <a:spcPct val="85800"/>
              </a:lnSpc>
            </a:pPr>
            <a:r>
              <a:rPr sz="1150" spc="-5" dirty="0">
                <a:solidFill>
                  <a:srgbClr val="FFFFFF"/>
                </a:solidFill>
                <a:latin typeface="Arial MT"/>
                <a:cs typeface="Arial MT"/>
              </a:rPr>
              <a:t>If</a:t>
            </a:r>
            <a:r>
              <a:rPr sz="1150" spc="-10" dirty="0">
                <a:solidFill>
                  <a:srgbClr val="FFFFFF"/>
                </a:solidFill>
                <a:latin typeface="Arial MT"/>
                <a:cs typeface="Arial MT"/>
              </a:rPr>
              <a:t> there are</a:t>
            </a:r>
            <a:r>
              <a:rPr sz="11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50" spc="-10" dirty="0">
                <a:solidFill>
                  <a:srgbClr val="FFFFFF"/>
                </a:solidFill>
                <a:latin typeface="Arial MT"/>
                <a:cs typeface="Arial MT"/>
              </a:rPr>
              <a:t>any unusual </a:t>
            </a:r>
            <a:r>
              <a:rPr sz="11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50" spc="-10" dirty="0">
                <a:solidFill>
                  <a:srgbClr val="FFFFFF"/>
                </a:solidFill>
                <a:latin typeface="Arial MT"/>
                <a:cs typeface="Arial MT"/>
              </a:rPr>
              <a:t>mechanical noises from the </a:t>
            </a:r>
            <a:r>
              <a:rPr sz="1150" spc="-3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50" spc="-10" dirty="0">
                <a:solidFill>
                  <a:srgbClr val="FFFFFF"/>
                </a:solidFill>
                <a:latin typeface="Arial MT"/>
                <a:cs typeface="Arial MT"/>
              </a:rPr>
              <a:t>drive,</a:t>
            </a:r>
            <a:r>
              <a:rPr sz="11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50" spc="-10" dirty="0">
                <a:solidFill>
                  <a:srgbClr val="FFFFFF"/>
                </a:solidFill>
                <a:latin typeface="Arial MT"/>
                <a:cs typeface="Arial MT"/>
              </a:rPr>
              <a:t>immediately</a:t>
            </a:r>
            <a:r>
              <a:rPr sz="11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50" spc="-10" dirty="0">
                <a:solidFill>
                  <a:srgbClr val="FFFFFF"/>
                </a:solidFill>
                <a:latin typeface="Arial MT"/>
                <a:cs typeface="Arial MT"/>
              </a:rPr>
              <a:t>turn </a:t>
            </a:r>
            <a:r>
              <a:rPr sz="1150" spc="-5" dirty="0">
                <a:solidFill>
                  <a:srgbClr val="FFFFFF"/>
                </a:solidFill>
                <a:latin typeface="Arial MT"/>
                <a:cs typeface="Arial MT"/>
              </a:rPr>
              <a:t>it </a:t>
            </a:r>
            <a:r>
              <a:rPr sz="1150" spc="-10" dirty="0">
                <a:solidFill>
                  <a:srgbClr val="FFFFFF"/>
                </a:solidFill>
                <a:latin typeface="Arial MT"/>
                <a:cs typeface="Arial MT"/>
              </a:rPr>
              <a:t>off </a:t>
            </a:r>
            <a:r>
              <a:rPr sz="1150" spc="-3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50" spc="-10" dirty="0">
                <a:solidFill>
                  <a:srgbClr val="FFFFFF"/>
                </a:solidFill>
                <a:latin typeface="Arial MT"/>
                <a:cs typeface="Arial MT"/>
              </a:rPr>
              <a:t>and assistance.</a:t>
            </a:r>
            <a:endParaRPr sz="11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Arial MT"/>
              <a:cs typeface="Arial MT"/>
            </a:endParaRPr>
          </a:p>
          <a:p>
            <a:pPr marL="12700" marR="62230">
              <a:lnSpc>
                <a:spcPct val="85900"/>
              </a:lnSpc>
              <a:spcBef>
                <a:spcPts val="5"/>
              </a:spcBef>
            </a:pPr>
            <a:r>
              <a:rPr sz="1150" spc="-10" dirty="0">
                <a:solidFill>
                  <a:srgbClr val="FFFFFF"/>
                </a:solidFill>
                <a:latin typeface="Arial MT"/>
                <a:cs typeface="Arial MT"/>
              </a:rPr>
              <a:t>Label</a:t>
            </a:r>
            <a:r>
              <a:rPr sz="11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50" spc="-1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1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50" spc="-10" dirty="0">
                <a:solidFill>
                  <a:srgbClr val="FFFFFF"/>
                </a:solidFill>
                <a:latin typeface="Arial MT"/>
                <a:cs typeface="Arial MT"/>
              </a:rPr>
              <a:t>drives</a:t>
            </a:r>
            <a:r>
              <a:rPr sz="11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50" spc="-10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11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50" spc="-10" dirty="0">
                <a:solidFill>
                  <a:srgbClr val="FFFFFF"/>
                </a:solidFill>
                <a:latin typeface="Arial MT"/>
                <a:cs typeface="Arial MT"/>
              </a:rPr>
              <a:t>their </a:t>
            </a:r>
            <a:r>
              <a:rPr sz="11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50" spc="-10" dirty="0">
                <a:solidFill>
                  <a:srgbClr val="FFFFFF"/>
                </a:solidFill>
                <a:latin typeface="Arial MT"/>
                <a:cs typeface="Arial MT"/>
              </a:rPr>
              <a:t>respective positions </a:t>
            </a:r>
            <a:r>
              <a:rPr sz="1150" spc="-5" dirty="0">
                <a:solidFill>
                  <a:srgbClr val="FFFFFF"/>
                </a:solidFill>
                <a:latin typeface="Arial MT"/>
                <a:cs typeface="Arial MT"/>
              </a:rPr>
              <a:t>in </a:t>
            </a:r>
            <a:r>
              <a:rPr sz="1150" spc="-10" dirty="0">
                <a:solidFill>
                  <a:srgbClr val="FFFFFF"/>
                </a:solidFill>
                <a:latin typeface="Arial MT"/>
                <a:cs typeface="Arial MT"/>
              </a:rPr>
              <a:t>thee </a:t>
            </a:r>
            <a:r>
              <a:rPr sz="1150" spc="-3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50" spc="-10" dirty="0">
                <a:solidFill>
                  <a:srgbClr val="FFFFFF"/>
                </a:solidFill>
                <a:latin typeface="Arial MT"/>
                <a:cs typeface="Arial MT"/>
              </a:rPr>
              <a:t>RAID </a:t>
            </a:r>
            <a:r>
              <a:rPr sz="1150" spc="-25" dirty="0">
                <a:solidFill>
                  <a:srgbClr val="FFFFFF"/>
                </a:solidFill>
                <a:latin typeface="Arial MT"/>
                <a:cs typeface="Arial MT"/>
              </a:rPr>
              <a:t>array.</a:t>
            </a:r>
            <a:endParaRPr sz="11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>
              <a:latin typeface="Arial MT"/>
              <a:cs typeface="Arial MT"/>
            </a:endParaRPr>
          </a:p>
          <a:p>
            <a:pPr marL="12700" marR="62865">
              <a:lnSpc>
                <a:spcPct val="85900"/>
              </a:lnSpc>
            </a:pPr>
            <a:r>
              <a:rPr sz="1150" spc="-10" dirty="0">
                <a:solidFill>
                  <a:srgbClr val="FFFFFF"/>
                </a:solidFill>
                <a:latin typeface="Arial MT"/>
                <a:cs typeface="Arial MT"/>
              </a:rPr>
              <a:t>Never use defragmentation </a:t>
            </a:r>
            <a:r>
              <a:rPr sz="1150" spc="-3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50" spc="-10" dirty="0">
                <a:solidFill>
                  <a:srgbClr val="FFFFFF"/>
                </a:solidFill>
                <a:latin typeface="Arial MT"/>
                <a:cs typeface="Arial MT"/>
              </a:rPr>
              <a:t>utilities </a:t>
            </a:r>
            <a:r>
              <a:rPr sz="1150" spc="-5" dirty="0">
                <a:solidFill>
                  <a:srgbClr val="FFFFFF"/>
                </a:solidFill>
                <a:latin typeface="Arial MT"/>
                <a:cs typeface="Arial MT"/>
              </a:rPr>
              <a:t>on </a:t>
            </a:r>
            <a:r>
              <a:rPr sz="1150" spc="-10" dirty="0">
                <a:solidFill>
                  <a:srgbClr val="FFFFFF"/>
                </a:solidFill>
                <a:latin typeface="Arial MT"/>
                <a:cs typeface="Arial MT"/>
              </a:rPr>
              <a:t>suspected bad </a:t>
            </a:r>
            <a:r>
              <a:rPr sz="11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50" spc="-10" dirty="0">
                <a:solidFill>
                  <a:srgbClr val="FFFFFF"/>
                </a:solidFill>
                <a:latin typeface="Arial MT"/>
                <a:cs typeface="Arial MT"/>
              </a:rPr>
              <a:t>drives.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71856" y="3535679"/>
            <a:ext cx="542925" cy="582930"/>
          </a:xfrm>
          <a:custGeom>
            <a:avLst/>
            <a:gdLst/>
            <a:ahLst/>
            <a:cxnLst/>
            <a:rect l="l" t="t" r="r" b="b"/>
            <a:pathLst>
              <a:path w="542925" h="582929">
                <a:moveTo>
                  <a:pt x="542544" y="531114"/>
                </a:moveTo>
                <a:lnTo>
                  <a:pt x="542544" y="51815"/>
                </a:lnTo>
                <a:lnTo>
                  <a:pt x="541782" y="45719"/>
                </a:lnTo>
                <a:lnTo>
                  <a:pt x="508940" y="5227"/>
                </a:lnTo>
                <a:lnTo>
                  <a:pt x="485394" y="0"/>
                </a:lnTo>
                <a:lnTo>
                  <a:pt x="57150" y="0"/>
                </a:lnTo>
                <a:lnTo>
                  <a:pt x="10419" y="24065"/>
                </a:lnTo>
                <a:lnTo>
                  <a:pt x="0" y="51816"/>
                </a:lnTo>
                <a:lnTo>
                  <a:pt x="0" y="531114"/>
                </a:lnTo>
                <a:lnTo>
                  <a:pt x="762" y="537210"/>
                </a:lnTo>
                <a:lnTo>
                  <a:pt x="3810" y="547878"/>
                </a:lnTo>
                <a:lnTo>
                  <a:pt x="7620" y="554502"/>
                </a:lnTo>
                <a:lnTo>
                  <a:pt x="7620" y="52577"/>
                </a:lnTo>
                <a:lnTo>
                  <a:pt x="8382" y="47244"/>
                </a:lnTo>
                <a:lnTo>
                  <a:pt x="8382" y="48006"/>
                </a:lnTo>
                <a:lnTo>
                  <a:pt x="9905" y="42672"/>
                </a:lnTo>
                <a:lnTo>
                  <a:pt x="11429" y="38100"/>
                </a:lnTo>
                <a:lnTo>
                  <a:pt x="12954" y="35052"/>
                </a:lnTo>
                <a:lnTo>
                  <a:pt x="12954" y="34290"/>
                </a:lnTo>
                <a:lnTo>
                  <a:pt x="16001" y="29718"/>
                </a:lnTo>
                <a:lnTo>
                  <a:pt x="18287" y="26860"/>
                </a:lnTo>
                <a:lnTo>
                  <a:pt x="18287" y="25908"/>
                </a:lnTo>
                <a:lnTo>
                  <a:pt x="22097" y="22098"/>
                </a:lnTo>
                <a:lnTo>
                  <a:pt x="22097" y="22859"/>
                </a:lnTo>
                <a:lnTo>
                  <a:pt x="25145" y="19812"/>
                </a:lnTo>
                <a:lnTo>
                  <a:pt x="25145" y="19050"/>
                </a:lnTo>
                <a:lnTo>
                  <a:pt x="29718" y="16001"/>
                </a:lnTo>
                <a:lnTo>
                  <a:pt x="29718" y="16256"/>
                </a:lnTo>
                <a:lnTo>
                  <a:pt x="33528" y="13716"/>
                </a:lnTo>
                <a:lnTo>
                  <a:pt x="38100" y="11429"/>
                </a:lnTo>
                <a:lnTo>
                  <a:pt x="38100" y="11865"/>
                </a:lnTo>
                <a:lnTo>
                  <a:pt x="41909" y="10232"/>
                </a:lnTo>
                <a:lnTo>
                  <a:pt x="41909" y="9906"/>
                </a:lnTo>
                <a:lnTo>
                  <a:pt x="46481" y="9252"/>
                </a:lnTo>
                <a:lnTo>
                  <a:pt x="57150" y="7619"/>
                </a:lnTo>
                <a:lnTo>
                  <a:pt x="485394" y="7619"/>
                </a:lnTo>
                <a:lnTo>
                  <a:pt x="496062" y="9143"/>
                </a:lnTo>
                <a:lnTo>
                  <a:pt x="500634" y="9905"/>
                </a:lnTo>
                <a:lnTo>
                  <a:pt x="500634" y="10232"/>
                </a:lnTo>
                <a:lnTo>
                  <a:pt x="504444" y="11865"/>
                </a:lnTo>
                <a:lnTo>
                  <a:pt x="504444" y="11429"/>
                </a:lnTo>
                <a:lnTo>
                  <a:pt x="509016" y="13715"/>
                </a:lnTo>
                <a:lnTo>
                  <a:pt x="512826" y="16256"/>
                </a:lnTo>
                <a:lnTo>
                  <a:pt x="512826" y="16001"/>
                </a:lnTo>
                <a:lnTo>
                  <a:pt x="517398" y="19049"/>
                </a:lnTo>
                <a:lnTo>
                  <a:pt x="517398" y="19812"/>
                </a:lnTo>
                <a:lnTo>
                  <a:pt x="520445" y="22859"/>
                </a:lnTo>
                <a:lnTo>
                  <a:pt x="520445" y="22097"/>
                </a:lnTo>
                <a:lnTo>
                  <a:pt x="524256" y="25907"/>
                </a:lnTo>
                <a:lnTo>
                  <a:pt x="524256" y="26860"/>
                </a:lnTo>
                <a:lnTo>
                  <a:pt x="526542" y="29717"/>
                </a:lnTo>
                <a:lnTo>
                  <a:pt x="529590" y="34289"/>
                </a:lnTo>
                <a:lnTo>
                  <a:pt x="529590" y="35052"/>
                </a:lnTo>
                <a:lnTo>
                  <a:pt x="531114" y="38099"/>
                </a:lnTo>
                <a:lnTo>
                  <a:pt x="532638" y="42671"/>
                </a:lnTo>
                <a:lnTo>
                  <a:pt x="534162" y="48005"/>
                </a:lnTo>
                <a:lnTo>
                  <a:pt x="534162" y="47243"/>
                </a:lnTo>
                <a:lnTo>
                  <a:pt x="534924" y="52577"/>
                </a:lnTo>
                <a:lnTo>
                  <a:pt x="534924" y="553406"/>
                </a:lnTo>
                <a:lnTo>
                  <a:pt x="538077" y="548591"/>
                </a:lnTo>
                <a:lnTo>
                  <a:pt x="542544" y="531114"/>
                </a:lnTo>
                <a:close/>
              </a:path>
              <a:path w="542925" h="582929">
                <a:moveTo>
                  <a:pt x="13716" y="549402"/>
                </a:moveTo>
                <a:lnTo>
                  <a:pt x="11430" y="544830"/>
                </a:lnTo>
                <a:lnTo>
                  <a:pt x="9906" y="540258"/>
                </a:lnTo>
                <a:lnTo>
                  <a:pt x="8382" y="534924"/>
                </a:lnTo>
                <a:lnTo>
                  <a:pt x="8382" y="535686"/>
                </a:lnTo>
                <a:lnTo>
                  <a:pt x="7620" y="530352"/>
                </a:lnTo>
                <a:lnTo>
                  <a:pt x="7620" y="554502"/>
                </a:lnTo>
                <a:lnTo>
                  <a:pt x="7959" y="555093"/>
                </a:lnTo>
                <a:lnTo>
                  <a:pt x="10882" y="559503"/>
                </a:lnTo>
                <a:lnTo>
                  <a:pt x="12954" y="561890"/>
                </a:lnTo>
                <a:lnTo>
                  <a:pt x="12954" y="548640"/>
                </a:lnTo>
                <a:lnTo>
                  <a:pt x="13716" y="549402"/>
                </a:lnTo>
                <a:close/>
              </a:path>
              <a:path w="542925" h="582929">
                <a:moveTo>
                  <a:pt x="13715" y="33528"/>
                </a:moveTo>
                <a:lnTo>
                  <a:pt x="12954" y="34290"/>
                </a:lnTo>
                <a:lnTo>
                  <a:pt x="12954" y="35052"/>
                </a:lnTo>
                <a:lnTo>
                  <a:pt x="13715" y="33528"/>
                </a:lnTo>
                <a:close/>
              </a:path>
              <a:path w="542925" h="582929">
                <a:moveTo>
                  <a:pt x="19050" y="557022"/>
                </a:moveTo>
                <a:lnTo>
                  <a:pt x="16002" y="553212"/>
                </a:lnTo>
                <a:lnTo>
                  <a:pt x="12954" y="548640"/>
                </a:lnTo>
                <a:lnTo>
                  <a:pt x="12954" y="561890"/>
                </a:lnTo>
                <a:lnTo>
                  <a:pt x="14459" y="563624"/>
                </a:lnTo>
                <a:lnTo>
                  <a:pt x="18288" y="567601"/>
                </a:lnTo>
                <a:lnTo>
                  <a:pt x="18288" y="557022"/>
                </a:lnTo>
                <a:lnTo>
                  <a:pt x="19050" y="557022"/>
                </a:lnTo>
                <a:close/>
              </a:path>
              <a:path w="542925" h="582929">
                <a:moveTo>
                  <a:pt x="19049" y="25908"/>
                </a:moveTo>
                <a:lnTo>
                  <a:pt x="18287" y="25908"/>
                </a:lnTo>
                <a:lnTo>
                  <a:pt x="18287" y="26860"/>
                </a:lnTo>
                <a:lnTo>
                  <a:pt x="19049" y="25908"/>
                </a:lnTo>
                <a:close/>
              </a:path>
              <a:path w="542925" h="582929">
                <a:moveTo>
                  <a:pt x="25908" y="563880"/>
                </a:moveTo>
                <a:lnTo>
                  <a:pt x="22098" y="560070"/>
                </a:lnTo>
                <a:lnTo>
                  <a:pt x="22098" y="560832"/>
                </a:lnTo>
                <a:lnTo>
                  <a:pt x="18288" y="557022"/>
                </a:lnTo>
                <a:lnTo>
                  <a:pt x="18288" y="567601"/>
                </a:lnTo>
                <a:lnTo>
                  <a:pt x="20574" y="569976"/>
                </a:lnTo>
                <a:lnTo>
                  <a:pt x="25146" y="573024"/>
                </a:lnTo>
                <a:lnTo>
                  <a:pt x="25146" y="563880"/>
                </a:lnTo>
                <a:lnTo>
                  <a:pt x="25908" y="563880"/>
                </a:lnTo>
                <a:close/>
              </a:path>
              <a:path w="542925" h="582929">
                <a:moveTo>
                  <a:pt x="25908" y="19050"/>
                </a:moveTo>
                <a:lnTo>
                  <a:pt x="25145" y="19050"/>
                </a:lnTo>
                <a:lnTo>
                  <a:pt x="25145" y="19812"/>
                </a:lnTo>
                <a:lnTo>
                  <a:pt x="25908" y="19050"/>
                </a:lnTo>
                <a:close/>
              </a:path>
              <a:path w="542925" h="582929">
                <a:moveTo>
                  <a:pt x="29718" y="576072"/>
                </a:moveTo>
                <a:lnTo>
                  <a:pt x="29718" y="566928"/>
                </a:lnTo>
                <a:lnTo>
                  <a:pt x="25146" y="563880"/>
                </a:lnTo>
                <a:lnTo>
                  <a:pt x="25146" y="573024"/>
                </a:lnTo>
                <a:lnTo>
                  <a:pt x="29718" y="576072"/>
                </a:lnTo>
                <a:close/>
              </a:path>
              <a:path w="542925" h="582929">
                <a:moveTo>
                  <a:pt x="29718" y="16256"/>
                </a:moveTo>
                <a:lnTo>
                  <a:pt x="29718" y="16001"/>
                </a:lnTo>
                <a:lnTo>
                  <a:pt x="28956" y="16763"/>
                </a:lnTo>
                <a:lnTo>
                  <a:pt x="29718" y="16256"/>
                </a:lnTo>
                <a:close/>
              </a:path>
              <a:path w="542925" h="582929">
                <a:moveTo>
                  <a:pt x="38100" y="571500"/>
                </a:moveTo>
                <a:lnTo>
                  <a:pt x="33528" y="569214"/>
                </a:lnTo>
                <a:lnTo>
                  <a:pt x="28956" y="566166"/>
                </a:lnTo>
                <a:lnTo>
                  <a:pt x="29718" y="566928"/>
                </a:lnTo>
                <a:lnTo>
                  <a:pt x="29718" y="576072"/>
                </a:lnTo>
                <a:lnTo>
                  <a:pt x="36300" y="578736"/>
                </a:lnTo>
                <a:lnTo>
                  <a:pt x="37338" y="579036"/>
                </a:lnTo>
                <a:lnTo>
                  <a:pt x="37338" y="571500"/>
                </a:lnTo>
                <a:lnTo>
                  <a:pt x="38100" y="571500"/>
                </a:lnTo>
                <a:close/>
              </a:path>
              <a:path w="542925" h="582929">
                <a:moveTo>
                  <a:pt x="38100" y="11865"/>
                </a:moveTo>
                <a:lnTo>
                  <a:pt x="38100" y="11429"/>
                </a:lnTo>
                <a:lnTo>
                  <a:pt x="37338" y="12192"/>
                </a:lnTo>
                <a:lnTo>
                  <a:pt x="38100" y="11865"/>
                </a:lnTo>
                <a:close/>
              </a:path>
              <a:path w="542925" h="582929">
                <a:moveTo>
                  <a:pt x="42672" y="573024"/>
                </a:moveTo>
                <a:lnTo>
                  <a:pt x="37338" y="571500"/>
                </a:lnTo>
                <a:lnTo>
                  <a:pt x="37338" y="579036"/>
                </a:lnTo>
                <a:lnTo>
                  <a:pt x="41910" y="580360"/>
                </a:lnTo>
                <a:lnTo>
                  <a:pt x="41910" y="573024"/>
                </a:lnTo>
                <a:lnTo>
                  <a:pt x="42672" y="573024"/>
                </a:lnTo>
                <a:close/>
              </a:path>
              <a:path w="542925" h="582929">
                <a:moveTo>
                  <a:pt x="42671" y="9906"/>
                </a:moveTo>
                <a:lnTo>
                  <a:pt x="41909" y="9906"/>
                </a:lnTo>
                <a:lnTo>
                  <a:pt x="41909" y="10232"/>
                </a:lnTo>
                <a:lnTo>
                  <a:pt x="42671" y="9906"/>
                </a:lnTo>
                <a:close/>
              </a:path>
              <a:path w="542925" h="582929">
                <a:moveTo>
                  <a:pt x="496062" y="581514"/>
                </a:moveTo>
                <a:lnTo>
                  <a:pt x="496062" y="573786"/>
                </a:lnTo>
                <a:lnTo>
                  <a:pt x="485394" y="575310"/>
                </a:lnTo>
                <a:lnTo>
                  <a:pt x="57150" y="575310"/>
                </a:lnTo>
                <a:lnTo>
                  <a:pt x="46482" y="573786"/>
                </a:lnTo>
                <a:lnTo>
                  <a:pt x="41910" y="573024"/>
                </a:lnTo>
                <a:lnTo>
                  <a:pt x="41910" y="580360"/>
                </a:lnTo>
                <a:lnTo>
                  <a:pt x="43119" y="580710"/>
                </a:lnTo>
                <a:lnTo>
                  <a:pt x="50095" y="582079"/>
                </a:lnTo>
                <a:lnTo>
                  <a:pt x="57150" y="582930"/>
                </a:lnTo>
                <a:lnTo>
                  <a:pt x="485394" y="582930"/>
                </a:lnTo>
                <a:lnTo>
                  <a:pt x="491490" y="582168"/>
                </a:lnTo>
                <a:lnTo>
                  <a:pt x="496062" y="581514"/>
                </a:lnTo>
                <a:close/>
              </a:path>
              <a:path w="542925" h="582929">
                <a:moveTo>
                  <a:pt x="47243" y="9143"/>
                </a:moveTo>
                <a:lnTo>
                  <a:pt x="46481" y="9143"/>
                </a:lnTo>
                <a:lnTo>
                  <a:pt x="47243" y="9143"/>
                </a:lnTo>
                <a:close/>
              </a:path>
              <a:path w="542925" h="582929">
                <a:moveTo>
                  <a:pt x="47244" y="573786"/>
                </a:moveTo>
                <a:lnTo>
                  <a:pt x="46482" y="573677"/>
                </a:lnTo>
                <a:lnTo>
                  <a:pt x="47244" y="573786"/>
                </a:lnTo>
                <a:close/>
              </a:path>
              <a:path w="542925" h="582929">
                <a:moveTo>
                  <a:pt x="496062" y="9252"/>
                </a:moveTo>
                <a:lnTo>
                  <a:pt x="495300" y="9143"/>
                </a:lnTo>
                <a:lnTo>
                  <a:pt x="496062" y="9252"/>
                </a:lnTo>
                <a:close/>
              </a:path>
              <a:path w="542925" h="582929">
                <a:moveTo>
                  <a:pt x="500634" y="580043"/>
                </a:moveTo>
                <a:lnTo>
                  <a:pt x="500634" y="573024"/>
                </a:lnTo>
                <a:lnTo>
                  <a:pt x="495300" y="573786"/>
                </a:lnTo>
                <a:lnTo>
                  <a:pt x="496062" y="573786"/>
                </a:lnTo>
                <a:lnTo>
                  <a:pt x="496062" y="581514"/>
                </a:lnTo>
                <a:lnTo>
                  <a:pt x="496823" y="581406"/>
                </a:lnTo>
                <a:lnTo>
                  <a:pt x="500634" y="580043"/>
                </a:lnTo>
                <a:close/>
              </a:path>
              <a:path w="542925" h="582929">
                <a:moveTo>
                  <a:pt x="500634" y="10232"/>
                </a:moveTo>
                <a:lnTo>
                  <a:pt x="500634" y="9905"/>
                </a:lnTo>
                <a:lnTo>
                  <a:pt x="499872" y="9905"/>
                </a:lnTo>
                <a:lnTo>
                  <a:pt x="500634" y="10232"/>
                </a:lnTo>
                <a:close/>
              </a:path>
              <a:path w="542925" h="582929">
                <a:moveTo>
                  <a:pt x="505206" y="578409"/>
                </a:moveTo>
                <a:lnTo>
                  <a:pt x="505206" y="571500"/>
                </a:lnTo>
                <a:lnTo>
                  <a:pt x="499872" y="573024"/>
                </a:lnTo>
                <a:lnTo>
                  <a:pt x="500634" y="573024"/>
                </a:lnTo>
                <a:lnTo>
                  <a:pt x="500634" y="580043"/>
                </a:lnTo>
                <a:lnTo>
                  <a:pt x="505206" y="578409"/>
                </a:lnTo>
                <a:close/>
              </a:path>
              <a:path w="542925" h="582929">
                <a:moveTo>
                  <a:pt x="505206" y="12191"/>
                </a:moveTo>
                <a:lnTo>
                  <a:pt x="504444" y="11429"/>
                </a:lnTo>
                <a:lnTo>
                  <a:pt x="504444" y="11865"/>
                </a:lnTo>
                <a:lnTo>
                  <a:pt x="505206" y="12191"/>
                </a:lnTo>
                <a:close/>
              </a:path>
              <a:path w="542925" h="582929">
                <a:moveTo>
                  <a:pt x="513588" y="566166"/>
                </a:moveTo>
                <a:lnTo>
                  <a:pt x="508940" y="569251"/>
                </a:lnTo>
                <a:lnTo>
                  <a:pt x="504444" y="571500"/>
                </a:lnTo>
                <a:lnTo>
                  <a:pt x="505206" y="571500"/>
                </a:lnTo>
                <a:lnTo>
                  <a:pt x="505206" y="578409"/>
                </a:lnTo>
                <a:lnTo>
                  <a:pt x="512826" y="575685"/>
                </a:lnTo>
                <a:lnTo>
                  <a:pt x="512826" y="566928"/>
                </a:lnTo>
                <a:lnTo>
                  <a:pt x="513588" y="566166"/>
                </a:lnTo>
                <a:close/>
              </a:path>
              <a:path w="542925" h="582929">
                <a:moveTo>
                  <a:pt x="513588" y="16763"/>
                </a:moveTo>
                <a:lnTo>
                  <a:pt x="512826" y="16001"/>
                </a:lnTo>
                <a:lnTo>
                  <a:pt x="512826" y="16256"/>
                </a:lnTo>
                <a:lnTo>
                  <a:pt x="513588" y="16763"/>
                </a:lnTo>
                <a:close/>
              </a:path>
              <a:path w="542925" h="582929">
                <a:moveTo>
                  <a:pt x="517398" y="572476"/>
                </a:moveTo>
                <a:lnTo>
                  <a:pt x="517398" y="563880"/>
                </a:lnTo>
                <a:lnTo>
                  <a:pt x="512826" y="566928"/>
                </a:lnTo>
                <a:lnTo>
                  <a:pt x="512826" y="575685"/>
                </a:lnTo>
                <a:lnTo>
                  <a:pt x="513899" y="575301"/>
                </a:lnTo>
                <a:lnTo>
                  <a:pt x="517398" y="572476"/>
                </a:lnTo>
                <a:close/>
              </a:path>
              <a:path w="542925" h="582929">
                <a:moveTo>
                  <a:pt x="517398" y="19812"/>
                </a:moveTo>
                <a:lnTo>
                  <a:pt x="517398" y="19049"/>
                </a:lnTo>
                <a:lnTo>
                  <a:pt x="516636" y="19049"/>
                </a:lnTo>
                <a:lnTo>
                  <a:pt x="517398" y="19812"/>
                </a:lnTo>
                <a:close/>
              </a:path>
              <a:path w="542925" h="582929">
                <a:moveTo>
                  <a:pt x="524256" y="566937"/>
                </a:moveTo>
                <a:lnTo>
                  <a:pt x="524256" y="557022"/>
                </a:lnTo>
                <a:lnTo>
                  <a:pt x="520445" y="560832"/>
                </a:lnTo>
                <a:lnTo>
                  <a:pt x="520445" y="560070"/>
                </a:lnTo>
                <a:lnTo>
                  <a:pt x="516636" y="563880"/>
                </a:lnTo>
                <a:lnTo>
                  <a:pt x="517398" y="563880"/>
                </a:lnTo>
                <a:lnTo>
                  <a:pt x="517398" y="572476"/>
                </a:lnTo>
                <a:lnTo>
                  <a:pt x="524256" y="566937"/>
                </a:lnTo>
                <a:close/>
              </a:path>
              <a:path w="542925" h="582929">
                <a:moveTo>
                  <a:pt x="524256" y="26860"/>
                </a:moveTo>
                <a:lnTo>
                  <a:pt x="524256" y="25907"/>
                </a:lnTo>
                <a:lnTo>
                  <a:pt x="523494" y="25907"/>
                </a:lnTo>
                <a:lnTo>
                  <a:pt x="524256" y="26860"/>
                </a:lnTo>
                <a:close/>
              </a:path>
              <a:path w="542925" h="582929">
                <a:moveTo>
                  <a:pt x="529590" y="561551"/>
                </a:moveTo>
                <a:lnTo>
                  <a:pt x="529590" y="548640"/>
                </a:lnTo>
                <a:lnTo>
                  <a:pt x="526542" y="553212"/>
                </a:lnTo>
                <a:lnTo>
                  <a:pt x="523494" y="557022"/>
                </a:lnTo>
                <a:lnTo>
                  <a:pt x="524256" y="557022"/>
                </a:lnTo>
                <a:lnTo>
                  <a:pt x="524256" y="566937"/>
                </a:lnTo>
                <a:lnTo>
                  <a:pt x="528089" y="563841"/>
                </a:lnTo>
                <a:lnTo>
                  <a:pt x="529590" y="561551"/>
                </a:lnTo>
                <a:close/>
              </a:path>
              <a:path w="542925" h="582929">
                <a:moveTo>
                  <a:pt x="529590" y="35052"/>
                </a:moveTo>
                <a:lnTo>
                  <a:pt x="529590" y="34289"/>
                </a:lnTo>
                <a:lnTo>
                  <a:pt x="528828" y="33527"/>
                </a:lnTo>
                <a:lnTo>
                  <a:pt x="529590" y="35052"/>
                </a:lnTo>
                <a:close/>
              </a:path>
              <a:path w="542925" h="582929">
                <a:moveTo>
                  <a:pt x="534924" y="553406"/>
                </a:moveTo>
                <a:lnTo>
                  <a:pt x="534924" y="530352"/>
                </a:lnTo>
                <a:lnTo>
                  <a:pt x="534162" y="535686"/>
                </a:lnTo>
                <a:lnTo>
                  <a:pt x="534162" y="534924"/>
                </a:lnTo>
                <a:lnTo>
                  <a:pt x="532638" y="540258"/>
                </a:lnTo>
                <a:lnTo>
                  <a:pt x="531114" y="544830"/>
                </a:lnTo>
                <a:lnTo>
                  <a:pt x="528828" y="549402"/>
                </a:lnTo>
                <a:lnTo>
                  <a:pt x="529590" y="548640"/>
                </a:lnTo>
                <a:lnTo>
                  <a:pt x="529590" y="561551"/>
                </a:lnTo>
                <a:lnTo>
                  <a:pt x="534924" y="5534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3078479" y="1092708"/>
            <a:ext cx="2685415" cy="3094355"/>
            <a:chOff x="3078479" y="1092708"/>
            <a:chExt cx="2685415" cy="3094355"/>
          </a:xfrm>
        </p:grpSpPr>
        <p:sp>
          <p:nvSpPr>
            <p:cNvPr id="21" name="object 21"/>
            <p:cNvSpPr/>
            <p:nvPr/>
          </p:nvSpPr>
          <p:spPr>
            <a:xfrm>
              <a:off x="3082289" y="1096518"/>
              <a:ext cx="2677795" cy="406400"/>
            </a:xfrm>
            <a:custGeom>
              <a:avLst/>
              <a:gdLst/>
              <a:ahLst/>
              <a:cxnLst/>
              <a:rect l="l" t="t" r="r" b="b"/>
              <a:pathLst>
                <a:path w="2677795" h="406400">
                  <a:moveTo>
                    <a:pt x="2677668" y="365759"/>
                  </a:moveTo>
                  <a:lnTo>
                    <a:pt x="2677668" y="40385"/>
                  </a:lnTo>
                  <a:lnTo>
                    <a:pt x="2674465" y="24753"/>
                  </a:lnTo>
                  <a:lnTo>
                    <a:pt x="2665761" y="11906"/>
                  </a:lnTo>
                  <a:lnTo>
                    <a:pt x="2652914" y="3202"/>
                  </a:lnTo>
                  <a:lnTo>
                    <a:pt x="2637282" y="0"/>
                  </a:lnTo>
                  <a:lnTo>
                    <a:pt x="40386" y="0"/>
                  </a:lnTo>
                  <a:lnTo>
                    <a:pt x="24753" y="3202"/>
                  </a:lnTo>
                  <a:lnTo>
                    <a:pt x="11906" y="11906"/>
                  </a:lnTo>
                  <a:lnTo>
                    <a:pt x="3202" y="24753"/>
                  </a:lnTo>
                  <a:lnTo>
                    <a:pt x="0" y="40386"/>
                  </a:lnTo>
                  <a:lnTo>
                    <a:pt x="0" y="365760"/>
                  </a:lnTo>
                  <a:lnTo>
                    <a:pt x="3202" y="381392"/>
                  </a:lnTo>
                  <a:lnTo>
                    <a:pt x="11906" y="394239"/>
                  </a:lnTo>
                  <a:lnTo>
                    <a:pt x="24753" y="402943"/>
                  </a:lnTo>
                  <a:lnTo>
                    <a:pt x="40386" y="406146"/>
                  </a:lnTo>
                  <a:lnTo>
                    <a:pt x="2637282" y="406145"/>
                  </a:lnTo>
                  <a:lnTo>
                    <a:pt x="2652914" y="402943"/>
                  </a:lnTo>
                  <a:lnTo>
                    <a:pt x="2665761" y="394239"/>
                  </a:lnTo>
                  <a:lnTo>
                    <a:pt x="2674465" y="381392"/>
                  </a:lnTo>
                  <a:lnTo>
                    <a:pt x="2677668" y="365759"/>
                  </a:lnTo>
                  <a:close/>
                </a:path>
              </a:pathLst>
            </a:custGeom>
            <a:solidFill>
              <a:srgbClr val="7788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78480" y="1092707"/>
              <a:ext cx="2685415" cy="414655"/>
            </a:xfrm>
            <a:custGeom>
              <a:avLst/>
              <a:gdLst/>
              <a:ahLst/>
              <a:cxnLst/>
              <a:rect l="l" t="t" r="r" b="b"/>
              <a:pathLst>
                <a:path w="2685415" h="414655">
                  <a:moveTo>
                    <a:pt x="583692" y="73152"/>
                  </a:moveTo>
                  <a:lnTo>
                    <a:pt x="582930" y="69342"/>
                  </a:lnTo>
                  <a:lnTo>
                    <a:pt x="578840" y="58699"/>
                  </a:lnTo>
                  <a:lnTo>
                    <a:pt x="576072" y="55232"/>
                  </a:lnTo>
                  <a:lnTo>
                    <a:pt x="576072" y="73914"/>
                  </a:lnTo>
                  <a:lnTo>
                    <a:pt x="576072" y="339852"/>
                  </a:lnTo>
                  <a:lnTo>
                    <a:pt x="575310" y="342900"/>
                  </a:lnTo>
                  <a:lnTo>
                    <a:pt x="575310" y="342138"/>
                  </a:lnTo>
                  <a:lnTo>
                    <a:pt x="573786" y="348234"/>
                  </a:lnTo>
                  <a:lnTo>
                    <a:pt x="573786" y="347472"/>
                  </a:lnTo>
                  <a:lnTo>
                    <a:pt x="570738" y="352806"/>
                  </a:lnTo>
                  <a:lnTo>
                    <a:pt x="571500" y="352806"/>
                  </a:lnTo>
                  <a:lnTo>
                    <a:pt x="567690" y="357378"/>
                  </a:lnTo>
                  <a:lnTo>
                    <a:pt x="567690" y="356616"/>
                  </a:lnTo>
                  <a:lnTo>
                    <a:pt x="563880" y="360426"/>
                  </a:lnTo>
                  <a:lnTo>
                    <a:pt x="558546" y="363474"/>
                  </a:lnTo>
                  <a:lnTo>
                    <a:pt x="555498" y="364236"/>
                  </a:lnTo>
                  <a:lnTo>
                    <a:pt x="556260" y="364236"/>
                  </a:lnTo>
                  <a:lnTo>
                    <a:pt x="553212" y="364998"/>
                  </a:lnTo>
                  <a:lnTo>
                    <a:pt x="550164" y="364998"/>
                  </a:lnTo>
                  <a:lnTo>
                    <a:pt x="547116" y="365760"/>
                  </a:lnTo>
                  <a:lnTo>
                    <a:pt x="76962" y="365760"/>
                  </a:lnTo>
                  <a:lnTo>
                    <a:pt x="73914" y="364998"/>
                  </a:lnTo>
                  <a:lnTo>
                    <a:pt x="70866" y="364998"/>
                  </a:lnTo>
                  <a:lnTo>
                    <a:pt x="67818" y="364236"/>
                  </a:lnTo>
                  <a:lnTo>
                    <a:pt x="68580" y="364236"/>
                  </a:lnTo>
                  <a:lnTo>
                    <a:pt x="65532" y="363474"/>
                  </a:lnTo>
                  <a:lnTo>
                    <a:pt x="66294" y="363474"/>
                  </a:lnTo>
                  <a:lnTo>
                    <a:pt x="60198" y="360426"/>
                  </a:lnTo>
                  <a:lnTo>
                    <a:pt x="52578" y="352806"/>
                  </a:lnTo>
                  <a:lnTo>
                    <a:pt x="53340" y="352806"/>
                  </a:lnTo>
                  <a:lnTo>
                    <a:pt x="50292" y="347472"/>
                  </a:lnTo>
                  <a:lnTo>
                    <a:pt x="50292" y="348234"/>
                  </a:lnTo>
                  <a:lnTo>
                    <a:pt x="48768" y="342138"/>
                  </a:lnTo>
                  <a:lnTo>
                    <a:pt x="48768" y="342900"/>
                  </a:lnTo>
                  <a:lnTo>
                    <a:pt x="48006" y="339852"/>
                  </a:lnTo>
                  <a:lnTo>
                    <a:pt x="48006" y="73914"/>
                  </a:lnTo>
                  <a:lnTo>
                    <a:pt x="48768" y="70866"/>
                  </a:lnTo>
                  <a:lnTo>
                    <a:pt x="48768" y="71628"/>
                  </a:lnTo>
                  <a:lnTo>
                    <a:pt x="50292" y="65532"/>
                  </a:lnTo>
                  <a:lnTo>
                    <a:pt x="50292" y="66294"/>
                  </a:lnTo>
                  <a:lnTo>
                    <a:pt x="52578" y="62293"/>
                  </a:lnTo>
                  <a:lnTo>
                    <a:pt x="53340" y="60960"/>
                  </a:lnTo>
                  <a:lnTo>
                    <a:pt x="52578" y="60960"/>
                  </a:lnTo>
                  <a:lnTo>
                    <a:pt x="60198" y="53340"/>
                  </a:lnTo>
                  <a:lnTo>
                    <a:pt x="60960" y="52959"/>
                  </a:lnTo>
                  <a:lnTo>
                    <a:pt x="65532" y="50673"/>
                  </a:lnTo>
                  <a:lnTo>
                    <a:pt x="66294" y="50292"/>
                  </a:lnTo>
                  <a:lnTo>
                    <a:pt x="65532" y="50292"/>
                  </a:lnTo>
                  <a:lnTo>
                    <a:pt x="67818" y="49720"/>
                  </a:lnTo>
                  <a:lnTo>
                    <a:pt x="68580" y="49530"/>
                  </a:lnTo>
                  <a:lnTo>
                    <a:pt x="67818" y="49530"/>
                  </a:lnTo>
                  <a:lnTo>
                    <a:pt x="70866" y="48768"/>
                  </a:lnTo>
                  <a:lnTo>
                    <a:pt x="73914" y="48768"/>
                  </a:lnTo>
                  <a:lnTo>
                    <a:pt x="76962" y="48006"/>
                  </a:lnTo>
                  <a:lnTo>
                    <a:pt x="547116" y="48006"/>
                  </a:lnTo>
                  <a:lnTo>
                    <a:pt x="550164" y="48768"/>
                  </a:lnTo>
                  <a:lnTo>
                    <a:pt x="553212" y="48768"/>
                  </a:lnTo>
                  <a:lnTo>
                    <a:pt x="556260" y="49530"/>
                  </a:lnTo>
                  <a:lnTo>
                    <a:pt x="555498" y="49530"/>
                  </a:lnTo>
                  <a:lnTo>
                    <a:pt x="556260" y="49720"/>
                  </a:lnTo>
                  <a:lnTo>
                    <a:pt x="558546" y="50292"/>
                  </a:lnTo>
                  <a:lnTo>
                    <a:pt x="563118" y="52908"/>
                  </a:lnTo>
                  <a:lnTo>
                    <a:pt x="563880" y="53340"/>
                  </a:lnTo>
                  <a:lnTo>
                    <a:pt x="567690" y="57150"/>
                  </a:lnTo>
                  <a:lnTo>
                    <a:pt x="567690" y="56388"/>
                  </a:lnTo>
                  <a:lnTo>
                    <a:pt x="571500" y="60960"/>
                  </a:lnTo>
                  <a:lnTo>
                    <a:pt x="570738" y="60960"/>
                  </a:lnTo>
                  <a:lnTo>
                    <a:pt x="571500" y="62293"/>
                  </a:lnTo>
                  <a:lnTo>
                    <a:pt x="573786" y="66294"/>
                  </a:lnTo>
                  <a:lnTo>
                    <a:pt x="573786" y="65532"/>
                  </a:lnTo>
                  <a:lnTo>
                    <a:pt x="575310" y="71628"/>
                  </a:lnTo>
                  <a:lnTo>
                    <a:pt x="575310" y="70866"/>
                  </a:lnTo>
                  <a:lnTo>
                    <a:pt x="576072" y="73914"/>
                  </a:lnTo>
                  <a:lnTo>
                    <a:pt x="576072" y="55232"/>
                  </a:lnTo>
                  <a:lnTo>
                    <a:pt x="571614" y="49618"/>
                  </a:lnTo>
                  <a:lnTo>
                    <a:pt x="562051" y="43357"/>
                  </a:lnTo>
                  <a:lnTo>
                    <a:pt x="550926" y="41148"/>
                  </a:lnTo>
                  <a:lnTo>
                    <a:pt x="547878" y="40386"/>
                  </a:lnTo>
                  <a:lnTo>
                    <a:pt x="76962" y="40386"/>
                  </a:lnTo>
                  <a:lnTo>
                    <a:pt x="65049" y="42443"/>
                  </a:lnTo>
                  <a:lnTo>
                    <a:pt x="40386" y="73152"/>
                  </a:lnTo>
                  <a:lnTo>
                    <a:pt x="40386" y="340614"/>
                  </a:lnTo>
                  <a:lnTo>
                    <a:pt x="48006" y="359156"/>
                  </a:lnTo>
                  <a:lnTo>
                    <a:pt x="51054" y="362712"/>
                  </a:lnTo>
                  <a:lnTo>
                    <a:pt x="52578" y="364020"/>
                  </a:lnTo>
                  <a:lnTo>
                    <a:pt x="56388" y="367284"/>
                  </a:lnTo>
                  <a:lnTo>
                    <a:pt x="60960" y="369570"/>
                  </a:lnTo>
                  <a:lnTo>
                    <a:pt x="62484" y="370332"/>
                  </a:lnTo>
                  <a:lnTo>
                    <a:pt x="65532" y="371551"/>
                  </a:lnTo>
                  <a:lnTo>
                    <a:pt x="66294" y="371856"/>
                  </a:lnTo>
                  <a:lnTo>
                    <a:pt x="67818" y="372237"/>
                  </a:lnTo>
                  <a:lnTo>
                    <a:pt x="69342" y="372618"/>
                  </a:lnTo>
                  <a:lnTo>
                    <a:pt x="73152" y="372618"/>
                  </a:lnTo>
                  <a:lnTo>
                    <a:pt x="76962" y="373380"/>
                  </a:lnTo>
                  <a:lnTo>
                    <a:pt x="547878" y="373380"/>
                  </a:lnTo>
                  <a:lnTo>
                    <a:pt x="550926" y="372618"/>
                  </a:lnTo>
                  <a:lnTo>
                    <a:pt x="554736" y="372618"/>
                  </a:lnTo>
                  <a:lnTo>
                    <a:pt x="556260" y="372046"/>
                  </a:lnTo>
                  <a:lnTo>
                    <a:pt x="563118" y="369481"/>
                  </a:lnTo>
                  <a:lnTo>
                    <a:pt x="565645" y="368528"/>
                  </a:lnTo>
                  <a:lnTo>
                    <a:pt x="571500" y="363715"/>
                  </a:lnTo>
                  <a:lnTo>
                    <a:pt x="574357" y="361365"/>
                  </a:lnTo>
                  <a:lnTo>
                    <a:pt x="576072" y="358698"/>
                  </a:lnTo>
                  <a:lnTo>
                    <a:pt x="580491" y="351828"/>
                  </a:lnTo>
                  <a:lnTo>
                    <a:pt x="583692" y="340614"/>
                  </a:lnTo>
                  <a:lnTo>
                    <a:pt x="583692" y="73152"/>
                  </a:lnTo>
                  <a:close/>
                </a:path>
                <a:path w="2685415" h="414655">
                  <a:moveTo>
                    <a:pt x="2685288" y="39624"/>
                  </a:moveTo>
                  <a:lnTo>
                    <a:pt x="2684526" y="35814"/>
                  </a:lnTo>
                  <a:lnTo>
                    <a:pt x="2678798" y="21590"/>
                  </a:lnTo>
                  <a:lnTo>
                    <a:pt x="2677668" y="20142"/>
                  </a:lnTo>
                  <a:lnTo>
                    <a:pt x="2677668" y="41148"/>
                  </a:lnTo>
                  <a:lnTo>
                    <a:pt x="2677668" y="372618"/>
                  </a:lnTo>
                  <a:lnTo>
                    <a:pt x="2676906" y="377190"/>
                  </a:lnTo>
                  <a:lnTo>
                    <a:pt x="2676906" y="376428"/>
                  </a:lnTo>
                  <a:lnTo>
                    <a:pt x="2676144" y="380238"/>
                  </a:lnTo>
                  <a:lnTo>
                    <a:pt x="2674620" y="384048"/>
                  </a:lnTo>
                  <a:lnTo>
                    <a:pt x="2674620" y="383286"/>
                  </a:lnTo>
                  <a:lnTo>
                    <a:pt x="2673096" y="387096"/>
                  </a:lnTo>
                  <a:lnTo>
                    <a:pt x="2671572" y="390144"/>
                  </a:lnTo>
                  <a:lnTo>
                    <a:pt x="2671572" y="389382"/>
                  </a:lnTo>
                  <a:lnTo>
                    <a:pt x="2669286" y="393192"/>
                  </a:lnTo>
                  <a:lnTo>
                    <a:pt x="2669286" y="392430"/>
                  </a:lnTo>
                  <a:lnTo>
                    <a:pt x="2667000" y="395478"/>
                  </a:lnTo>
                  <a:lnTo>
                    <a:pt x="2663952" y="397764"/>
                  </a:lnTo>
                  <a:lnTo>
                    <a:pt x="2664714" y="397764"/>
                  </a:lnTo>
                  <a:lnTo>
                    <a:pt x="2660904" y="400050"/>
                  </a:lnTo>
                  <a:lnTo>
                    <a:pt x="2661666" y="400050"/>
                  </a:lnTo>
                  <a:lnTo>
                    <a:pt x="2657856" y="401574"/>
                  </a:lnTo>
                  <a:lnTo>
                    <a:pt x="2658618" y="401574"/>
                  </a:lnTo>
                  <a:lnTo>
                    <a:pt x="2654808" y="403098"/>
                  </a:lnTo>
                  <a:lnTo>
                    <a:pt x="2655570" y="403098"/>
                  </a:lnTo>
                  <a:lnTo>
                    <a:pt x="2651760" y="404622"/>
                  </a:lnTo>
                  <a:lnTo>
                    <a:pt x="2647950" y="405384"/>
                  </a:lnTo>
                  <a:lnTo>
                    <a:pt x="2648712" y="405384"/>
                  </a:lnTo>
                  <a:lnTo>
                    <a:pt x="2644140" y="406146"/>
                  </a:lnTo>
                  <a:lnTo>
                    <a:pt x="41135" y="406146"/>
                  </a:lnTo>
                  <a:lnTo>
                    <a:pt x="36576" y="405384"/>
                  </a:lnTo>
                  <a:lnTo>
                    <a:pt x="37338" y="405384"/>
                  </a:lnTo>
                  <a:lnTo>
                    <a:pt x="33528" y="404622"/>
                  </a:lnTo>
                  <a:lnTo>
                    <a:pt x="29718" y="403098"/>
                  </a:lnTo>
                  <a:lnTo>
                    <a:pt x="30480" y="403098"/>
                  </a:lnTo>
                  <a:lnTo>
                    <a:pt x="26670" y="401574"/>
                  </a:lnTo>
                  <a:lnTo>
                    <a:pt x="23622" y="400050"/>
                  </a:lnTo>
                  <a:lnTo>
                    <a:pt x="20574" y="397764"/>
                  </a:lnTo>
                  <a:lnTo>
                    <a:pt x="21336" y="397764"/>
                  </a:lnTo>
                  <a:lnTo>
                    <a:pt x="18288" y="395478"/>
                  </a:lnTo>
                  <a:lnTo>
                    <a:pt x="16002" y="392430"/>
                  </a:lnTo>
                  <a:lnTo>
                    <a:pt x="16002" y="393192"/>
                  </a:lnTo>
                  <a:lnTo>
                    <a:pt x="13716" y="389382"/>
                  </a:lnTo>
                  <a:lnTo>
                    <a:pt x="13716" y="390144"/>
                  </a:lnTo>
                  <a:lnTo>
                    <a:pt x="12192" y="386334"/>
                  </a:lnTo>
                  <a:lnTo>
                    <a:pt x="12192" y="387096"/>
                  </a:lnTo>
                  <a:lnTo>
                    <a:pt x="10668" y="383286"/>
                  </a:lnTo>
                  <a:lnTo>
                    <a:pt x="10668" y="384048"/>
                  </a:lnTo>
                  <a:lnTo>
                    <a:pt x="9144" y="380238"/>
                  </a:lnTo>
                  <a:lnTo>
                    <a:pt x="8382" y="376428"/>
                  </a:lnTo>
                  <a:lnTo>
                    <a:pt x="8382" y="377190"/>
                  </a:lnTo>
                  <a:lnTo>
                    <a:pt x="7620" y="372618"/>
                  </a:lnTo>
                  <a:lnTo>
                    <a:pt x="7620" y="41148"/>
                  </a:lnTo>
                  <a:lnTo>
                    <a:pt x="8382" y="36576"/>
                  </a:lnTo>
                  <a:lnTo>
                    <a:pt x="8382" y="37338"/>
                  </a:lnTo>
                  <a:lnTo>
                    <a:pt x="9144" y="33528"/>
                  </a:lnTo>
                  <a:lnTo>
                    <a:pt x="10668" y="29718"/>
                  </a:lnTo>
                  <a:lnTo>
                    <a:pt x="10668" y="30480"/>
                  </a:lnTo>
                  <a:lnTo>
                    <a:pt x="12192" y="26670"/>
                  </a:lnTo>
                  <a:lnTo>
                    <a:pt x="12192" y="27432"/>
                  </a:lnTo>
                  <a:lnTo>
                    <a:pt x="13716" y="23622"/>
                  </a:lnTo>
                  <a:lnTo>
                    <a:pt x="13716" y="24384"/>
                  </a:lnTo>
                  <a:lnTo>
                    <a:pt x="16002" y="20574"/>
                  </a:lnTo>
                  <a:lnTo>
                    <a:pt x="16002" y="21336"/>
                  </a:lnTo>
                  <a:lnTo>
                    <a:pt x="18288" y="18288"/>
                  </a:lnTo>
                  <a:lnTo>
                    <a:pt x="20574" y="16573"/>
                  </a:lnTo>
                  <a:lnTo>
                    <a:pt x="21336" y="16002"/>
                  </a:lnTo>
                  <a:lnTo>
                    <a:pt x="20574" y="16002"/>
                  </a:lnTo>
                  <a:lnTo>
                    <a:pt x="23622" y="13716"/>
                  </a:lnTo>
                  <a:lnTo>
                    <a:pt x="26670" y="12192"/>
                  </a:lnTo>
                  <a:lnTo>
                    <a:pt x="29718" y="10972"/>
                  </a:lnTo>
                  <a:lnTo>
                    <a:pt x="30480" y="10668"/>
                  </a:lnTo>
                  <a:lnTo>
                    <a:pt x="29718" y="10668"/>
                  </a:lnTo>
                  <a:lnTo>
                    <a:pt x="33528" y="9144"/>
                  </a:lnTo>
                  <a:lnTo>
                    <a:pt x="36576" y="8534"/>
                  </a:lnTo>
                  <a:lnTo>
                    <a:pt x="37338" y="8382"/>
                  </a:lnTo>
                  <a:lnTo>
                    <a:pt x="36576" y="8382"/>
                  </a:lnTo>
                  <a:lnTo>
                    <a:pt x="40386" y="7747"/>
                  </a:lnTo>
                  <a:lnTo>
                    <a:pt x="41135" y="7620"/>
                  </a:lnTo>
                  <a:lnTo>
                    <a:pt x="2644140" y="7620"/>
                  </a:lnTo>
                  <a:lnTo>
                    <a:pt x="2644902" y="7747"/>
                  </a:lnTo>
                  <a:lnTo>
                    <a:pt x="2648712" y="8382"/>
                  </a:lnTo>
                  <a:lnTo>
                    <a:pt x="2647950" y="8382"/>
                  </a:lnTo>
                  <a:lnTo>
                    <a:pt x="2648712" y="8534"/>
                  </a:lnTo>
                  <a:lnTo>
                    <a:pt x="2651760" y="9144"/>
                  </a:lnTo>
                  <a:lnTo>
                    <a:pt x="2655570" y="10668"/>
                  </a:lnTo>
                  <a:lnTo>
                    <a:pt x="2654808" y="10668"/>
                  </a:lnTo>
                  <a:lnTo>
                    <a:pt x="2655570" y="10972"/>
                  </a:lnTo>
                  <a:lnTo>
                    <a:pt x="2658618" y="12192"/>
                  </a:lnTo>
                  <a:lnTo>
                    <a:pt x="2657856" y="12192"/>
                  </a:lnTo>
                  <a:lnTo>
                    <a:pt x="2658618" y="12496"/>
                  </a:lnTo>
                  <a:lnTo>
                    <a:pt x="2661666" y="13716"/>
                  </a:lnTo>
                  <a:lnTo>
                    <a:pt x="2660904" y="13716"/>
                  </a:lnTo>
                  <a:lnTo>
                    <a:pt x="2661666" y="14173"/>
                  </a:lnTo>
                  <a:lnTo>
                    <a:pt x="2664714" y="16002"/>
                  </a:lnTo>
                  <a:lnTo>
                    <a:pt x="2663952" y="16002"/>
                  </a:lnTo>
                  <a:lnTo>
                    <a:pt x="2664714" y="16573"/>
                  </a:lnTo>
                  <a:lnTo>
                    <a:pt x="2667000" y="18288"/>
                  </a:lnTo>
                  <a:lnTo>
                    <a:pt x="2669286" y="21336"/>
                  </a:lnTo>
                  <a:lnTo>
                    <a:pt x="2669286" y="20574"/>
                  </a:lnTo>
                  <a:lnTo>
                    <a:pt x="2671572" y="24384"/>
                  </a:lnTo>
                  <a:lnTo>
                    <a:pt x="2671572" y="23622"/>
                  </a:lnTo>
                  <a:lnTo>
                    <a:pt x="2673096" y="26670"/>
                  </a:lnTo>
                  <a:lnTo>
                    <a:pt x="2674620" y="30480"/>
                  </a:lnTo>
                  <a:lnTo>
                    <a:pt x="2674620" y="29718"/>
                  </a:lnTo>
                  <a:lnTo>
                    <a:pt x="2676144" y="33528"/>
                  </a:lnTo>
                  <a:lnTo>
                    <a:pt x="2676906" y="37338"/>
                  </a:lnTo>
                  <a:lnTo>
                    <a:pt x="2676906" y="36576"/>
                  </a:lnTo>
                  <a:lnTo>
                    <a:pt x="2677668" y="41148"/>
                  </a:lnTo>
                  <a:lnTo>
                    <a:pt x="2677668" y="20142"/>
                  </a:lnTo>
                  <a:lnTo>
                    <a:pt x="2671000" y="11557"/>
                  </a:lnTo>
                  <a:lnTo>
                    <a:pt x="2660231" y="4699"/>
                  </a:lnTo>
                  <a:lnTo>
                    <a:pt x="2645664" y="0"/>
                  </a:lnTo>
                  <a:lnTo>
                    <a:pt x="44196" y="0"/>
                  </a:lnTo>
                  <a:lnTo>
                    <a:pt x="8001" y="18707"/>
                  </a:lnTo>
                  <a:lnTo>
                    <a:pt x="762" y="35814"/>
                  </a:lnTo>
                  <a:lnTo>
                    <a:pt x="0" y="39624"/>
                  </a:lnTo>
                  <a:lnTo>
                    <a:pt x="0" y="374142"/>
                  </a:lnTo>
                  <a:lnTo>
                    <a:pt x="762" y="377952"/>
                  </a:lnTo>
                  <a:lnTo>
                    <a:pt x="1524" y="382524"/>
                  </a:lnTo>
                  <a:lnTo>
                    <a:pt x="19812" y="406146"/>
                  </a:lnTo>
                  <a:lnTo>
                    <a:pt x="20574" y="406717"/>
                  </a:lnTo>
                  <a:lnTo>
                    <a:pt x="22860" y="408432"/>
                  </a:lnTo>
                  <a:lnTo>
                    <a:pt x="29718" y="410273"/>
                  </a:lnTo>
                  <a:lnTo>
                    <a:pt x="31724" y="410806"/>
                  </a:lnTo>
                  <a:lnTo>
                    <a:pt x="34251" y="414566"/>
                  </a:lnTo>
                  <a:lnTo>
                    <a:pt x="36576" y="414388"/>
                  </a:lnTo>
                  <a:lnTo>
                    <a:pt x="40386" y="414083"/>
                  </a:lnTo>
                  <a:lnTo>
                    <a:pt x="44196" y="413766"/>
                  </a:lnTo>
                  <a:lnTo>
                    <a:pt x="2644902" y="413766"/>
                  </a:lnTo>
                  <a:lnTo>
                    <a:pt x="2645664" y="413766"/>
                  </a:lnTo>
                  <a:lnTo>
                    <a:pt x="2648712" y="413156"/>
                  </a:lnTo>
                  <a:lnTo>
                    <a:pt x="2649474" y="413004"/>
                  </a:lnTo>
                  <a:lnTo>
                    <a:pt x="2655570" y="410565"/>
                  </a:lnTo>
                  <a:lnTo>
                    <a:pt x="2658618" y="409333"/>
                  </a:lnTo>
                  <a:lnTo>
                    <a:pt x="2661666" y="408114"/>
                  </a:lnTo>
                  <a:lnTo>
                    <a:pt x="2685288" y="374142"/>
                  </a:lnTo>
                  <a:lnTo>
                    <a:pt x="2685288" y="39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082289" y="1543050"/>
              <a:ext cx="2677795" cy="406400"/>
            </a:xfrm>
            <a:custGeom>
              <a:avLst/>
              <a:gdLst/>
              <a:ahLst/>
              <a:cxnLst/>
              <a:rect l="l" t="t" r="r" b="b"/>
              <a:pathLst>
                <a:path w="2677795" h="406400">
                  <a:moveTo>
                    <a:pt x="2677668" y="365759"/>
                  </a:moveTo>
                  <a:lnTo>
                    <a:pt x="2677668" y="41147"/>
                  </a:lnTo>
                  <a:lnTo>
                    <a:pt x="2674465" y="25074"/>
                  </a:lnTo>
                  <a:lnTo>
                    <a:pt x="2665761" y="12001"/>
                  </a:lnTo>
                  <a:lnTo>
                    <a:pt x="2652914" y="3214"/>
                  </a:lnTo>
                  <a:lnTo>
                    <a:pt x="2637282" y="0"/>
                  </a:lnTo>
                  <a:lnTo>
                    <a:pt x="40386" y="0"/>
                  </a:lnTo>
                  <a:lnTo>
                    <a:pt x="24753" y="3214"/>
                  </a:lnTo>
                  <a:lnTo>
                    <a:pt x="11906" y="12001"/>
                  </a:lnTo>
                  <a:lnTo>
                    <a:pt x="3202" y="25074"/>
                  </a:lnTo>
                  <a:lnTo>
                    <a:pt x="0" y="41148"/>
                  </a:lnTo>
                  <a:lnTo>
                    <a:pt x="0" y="365760"/>
                  </a:lnTo>
                  <a:lnTo>
                    <a:pt x="3202" y="381392"/>
                  </a:lnTo>
                  <a:lnTo>
                    <a:pt x="11906" y="394239"/>
                  </a:lnTo>
                  <a:lnTo>
                    <a:pt x="24753" y="402943"/>
                  </a:lnTo>
                  <a:lnTo>
                    <a:pt x="40386" y="406146"/>
                  </a:lnTo>
                  <a:lnTo>
                    <a:pt x="2637282" y="406145"/>
                  </a:lnTo>
                  <a:lnTo>
                    <a:pt x="2652914" y="402943"/>
                  </a:lnTo>
                  <a:lnTo>
                    <a:pt x="2665761" y="394239"/>
                  </a:lnTo>
                  <a:lnTo>
                    <a:pt x="2674465" y="381392"/>
                  </a:lnTo>
                  <a:lnTo>
                    <a:pt x="2677668" y="365759"/>
                  </a:lnTo>
                  <a:close/>
                </a:path>
              </a:pathLst>
            </a:custGeom>
            <a:solidFill>
              <a:srgbClr val="7788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78480" y="1539239"/>
              <a:ext cx="2685415" cy="414655"/>
            </a:xfrm>
            <a:custGeom>
              <a:avLst/>
              <a:gdLst/>
              <a:ahLst/>
              <a:cxnLst/>
              <a:rect l="l" t="t" r="r" b="b"/>
              <a:pathLst>
                <a:path w="2685415" h="414655">
                  <a:moveTo>
                    <a:pt x="583692" y="73152"/>
                  </a:moveTo>
                  <a:lnTo>
                    <a:pt x="582930" y="70104"/>
                  </a:lnTo>
                  <a:lnTo>
                    <a:pt x="578916" y="59258"/>
                  </a:lnTo>
                  <a:lnTo>
                    <a:pt x="576072" y="55702"/>
                  </a:lnTo>
                  <a:lnTo>
                    <a:pt x="576072" y="74676"/>
                  </a:lnTo>
                  <a:lnTo>
                    <a:pt x="576072" y="339852"/>
                  </a:lnTo>
                  <a:lnTo>
                    <a:pt x="574548" y="345948"/>
                  </a:lnTo>
                  <a:lnTo>
                    <a:pt x="574548" y="345186"/>
                  </a:lnTo>
                  <a:lnTo>
                    <a:pt x="573786" y="348234"/>
                  </a:lnTo>
                  <a:lnTo>
                    <a:pt x="573786" y="347472"/>
                  </a:lnTo>
                  <a:lnTo>
                    <a:pt x="570738" y="353568"/>
                  </a:lnTo>
                  <a:lnTo>
                    <a:pt x="571500" y="352806"/>
                  </a:lnTo>
                  <a:lnTo>
                    <a:pt x="567690" y="357378"/>
                  </a:lnTo>
                  <a:lnTo>
                    <a:pt x="563118" y="361188"/>
                  </a:lnTo>
                  <a:lnTo>
                    <a:pt x="563880" y="360426"/>
                  </a:lnTo>
                  <a:lnTo>
                    <a:pt x="558546" y="363474"/>
                  </a:lnTo>
                  <a:lnTo>
                    <a:pt x="555498" y="364236"/>
                  </a:lnTo>
                  <a:lnTo>
                    <a:pt x="556260" y="364236"/>
                  </a:lnTo>
                  <a:lnTo>
                    <a:pt x="550164" y="365760"/>
                  </a:lnTo>
                  <a:lnTo>
                    <a:pt x="73914" y="365760"/>
                  </a:lnTo>
                  <a:lnTo>
                    <a:pt x="67818" y="364236"/>
                  </a:lnTo>
                  <a:lnTo>
                    <a:pt x="68580" y="364236"/>
                  </a:lnTo>
                  <a:lnTo>
                    <a:pt x="65532" y="363474"/>
                  </a:lnTo>
                  <a:lnTo>
                    <a:pt x="66294" y="363474"/>
                  </a:lnTo>
                  <a:lnTo>
                    <a:pt x="60198" y="360426"/>
                  </a:lnTo>
                  <a:lnTo>
                    <a:pt x="60960" y="361188"/>
                  </a:lnTo>
                  <a:lnTo>
                    <a:pt x="56388" y="357378"/>
                  </a:lnTo>
                  <a:lnTo>
                    <a:pt x="57150" y="357378"/>
                  </a:lnTo>
                  <a:lnTo>
                    <a:pt x="53340" y="353568"/>
                  </a:lnTo>
                  <a:lnTo>
                    <a:pt x="50292" y="347472"/>
                  </a:lnTo>
                  <a:lnTo>
                    <a:pt x="50292" y="348234"/>
                  </a:lnTo>
                  <a:lnTo>
                    <a:pt x="49530" y="345186"/>
                  </a:lnTo>
                  <a:lnTo>
                    <a:pt x="49530" y="345948"/>
                  </a:lnTo>
                  <a:lnTo>
                    <a:pt x="48006" y="339852"/>
                  </a:lnTo>
                  <a:lnTo>
                    <a:pt x="48006" y="74676"/>
                  </a:lnTo>
                  <a:lnTo>
                    <a:pt x="48768" y="70866"/>
                  </a:lnTo>
                  <a:lnTo>
                    <a:pt x="48768" y="71628"/>
                  </a:lnTo>
                  <a:lnTo>
                    <a:pt x="50292" y="65532"/>
                  </a:lnTo>
                  <a:lnTo>
                    <a:pt x="50292" y="66294"/>
                  </a:lnTo>
                  <a:lnTo>
                    <a:pt x="52578" y="62293"/>
                  </a:lnTo>
                  <a:lnTo>
                    <a:pt x="53340" y="60960"/>
                  </a:lnTo>
                  <a:lnTo>
                    <a:pt x="52578" y="61722"/>
                  </a:lnTo>
                  <a:lnTo>
                    <a:pt x="56388" y="57277"/>
                  </a:lnTo>
                  <a:lnTo>
                    <a:pt x="56769" y="56832"/>
                  </a:lnTo>
                  <a:lnTo>
                    <a:pt x="57150" y="56515"/>
                  </a:lnTo>
                  <a:lnTo>
                    <a:pt x="60198" y="53975"/>
                  </a:lnTo>
                  <a:lnTo>
                    <a:pt x="60960" y="53340"/>
                  </a:lnTo>
                  <a:lnTo>
                    <a:pt x="60198" y="53340"/>
                  </a:lnTo>
                  <a:lnTo>
                    <a:pt x="66294" y="50292"/>
                  </a:lnTo>
                  <a:lnTo>
                    <a:pt x="65532" y="51054"/>
                  </a:lnTo>
                  <a:lnTo>
                    <a:pt x="66294" y="50673"/>
                  </a:lnTo>
                  <a:lnTo>
                    <a:pt x="67818" y="49911"/>
                  </a:lnTo>
                  <a:lnTo>
                    <a:pt x="68580" y="49530"/>
                  </a:lnTo>
                  <a:lnTo>
                    <a:pt x="67818" y="49530"/>
                  </a:lnTo>
                  <a:lnTo>
                    <a:pt x="70866" y="48768"/>
                  </a:lnTo>
                  <a:lnTo>
                    <a:pt x="553212" y="48768"/>
                  </a:lnTo>
                  <a:lnTo>
                    <a:pt x="556260" y="49530"/>
                  </a:lnTo>
                  <a:lnTo>
                    <a:pt x="555498" y="49530"/>
                  </a:lnTo>
                  <a:lnTo>
                    <a:pt x="556260" y="49911"/>
                  </a:lnTo>
                  <a:lnTo>
                    <a:pt x="558546" y="51054"/>
                  </a:lnTo>
                  <a:lnTo>
                    <a:pt x="558546" y="50292"/>
                  </a:lnTo>
                  <a:lnTo>
                    <a:pt x="563880" y="53340"/>
                  </a:lnTo>
                  <a:lnTo>
                    <a:pt x="563118" y="53340"/>
                  </a:lnTo>
                  <a:lnTo>
                    <a:pt x="563880" y="53975"/>
                  </a:lnTo>
                  <a:lnTo>
                    <a:pt x="567690" y="57150"/>
                  </a:lnTo>
                  <a:lnTo>
                    <a:pt x="567690" y="56388"/>
                  </a:lnTo>
                  <a:lnTo>
                    <a:pt x="571500" y="61722"/>
                  </a:lnTo>
                  <a:lnTo>
                    <a:pt x="570738" y="60960"/>
                  </a:lnTo>
                  <a:lnTo>
                    <a:pt x="571500" y="62293"/>
                  </a:lnTo>
                  <a:lnTo>
                    <a:pt x="573786" y="66294"/>
                  </a:lnTo>
                  <a:lnTo>
                    <a:pt x="573786" y="65532"/>
                  </a:lnTo>
                  <a:lnTo>
                    <a:pt x="575310" y="71628"/>
                  </a:lnTo>
                  <a:lnTo>
                    <a:pt x="575310" y="70866"/>
                  </a:lnTo>
                  <a:lnTo>
                    <a:pt x="576072" y="74676"/>
                  </a:lnTo>
                  <a:lnTo>
                    <a:pt x="576072" y="55702"/>
                  </a:lnTo>
                  <a:lnTo>
                    <a:pt x="571576" y="50076"/>
                  </a:lnTo>
                  <a:lnTo>
                    <a:pt x="561911" y="43688"/>
                  </a:lnTo>
                  <a:lnTo>
                    <a:pt x="550926" y="41148"/>
                  </a:lnTo>
                  <a:lnTo>
                    <a:pt x="76962" y="41148"/>
                  </a:lnTo>
                  <a:lnTo>
                    <a:pt x="41910" y="66294"/>
                  </a:lnTo>
                  <a:lnTo>
                    <a:pt x="41148" y="70104"/>
                  </a:lnTo>
                  <a:lnTo>
                    <a:pt x="40386" y="73152"/>
                  </a:lnTo>
                  <a:lnTo>
                    <a:pt x="40386" y="340614"/>
                  </a:lnTo>
                  <a:lnTo>
                    <a:pt x="41148" y="344424"/>
                  </a:lnTo>
                  <a:lnTo>
                    <a:pt x="41910" y="347472"/>
                  </a:lnTo>
                  <a:lnTo>
                    <a:pt x="43434" y="351282"/>
                  </a:lnTo>
                  <a:lnTo>
                    <a:pt x="46482" y="357378"/>
                  </a:lnTo>
                  <a:lnTo>
                    <a:pt x="48006" y="359156"/>
                  </a:lnTo>
                  <a:lnTo>
                    <a:pt x="51054" y="362712"/>
                  </a:lnTo>
                  <a:lnTo>
                    <a:pt x="52578" y="364020"/>
                  </a:lnTo>
                  <a:lnTo>
                    <a:pt x="56388" y="367284"/>
                  </a:lnTo>
                  <a:lnTo>
                    <a:pt x="60960" y="369570"/>
                  </a:lnTo>
                  <a:lnTo>
                    <a:pt x="62484" y="370332"/>
                  </a:lnTo>
                  <a:lnTo>
                    <a:pt x="65532" y="371551"/>
                  </a:lnTo>
                  <a:lnTo>
                    <a:pt x="66294" y="371856"/>
                  </a:lnTo>
                  <a:lnTo>
                    <a:pt x="67818" y="372237"/>
                  </a:lnTo>
                  <a:lnTo>
                    <a:pt x="69342" y="372618"/>
                  </a:lnTo>
                  <a:lnTo>
                    <a:pt x="73152" y="373380"/>
                  </a:lnTo>
                  <a:lnTo>
                    <a:pt x="550926" y="373380"/>
                  </a:lnTo>
                  <a:lnTo>
                    <a:pt x="554736" y="372618"/>
                  </a:lnTo>
                  <a:lnTo>
                    <a:pt x="556260" y="372046"/>
                  </a:lnTo>
                  <a:lnTo>
                    <a:pt x="563118" y="369481"/>
                  </a:lnTo>
                  <a:lnTo>
                    <a:pt x="565645" y="368528"/>
                  </a:lnTo>
                  <a:lnTo>
                    <a:pt x="571500" y="363715"/>
                  </a:lnTo>
                  <a:lnTo>
                    <a:pt x="574357" y="361365"/>
                  </a:lnTo>
                  <a:lnTo>
                    <a:pt x="576072" y="358698"/>
                  </a:lnTo>
                  <a:lnTo>
                    <a:pt x="580491" y="351828"/>
                  </a:lnTo>
                  <a:lnTo>
                    <a:pt x="583692" y="340614"/>
                  </a:lnTo>
                  <a:lnTo>
                    <a:pt x="583692" y="73152"/>
                  </a:lnTo>
                  <a:close/>
                </a:path>
                <a:path w="2685415" h="414655">
                  <a:moveTo>
                    <a:pt x="2685288" y="40386"/>
                  </a:moveTo>
                  <a:lnTo>
                    <a:pt x="2684526" y="35814"/>
                  </a:lnTo>
                  <a:lnTo>
                    <a:pt x="2679471" y="22707"/>
                  </a:lnTo>
                  <a:lnTo>
                    <a:pt x="2677668" y="20447"/>
                  </a:lnTo>
                  <a:lnTo>
                    <a:pt x="2677668" y="41148"/>
                  </a:lnTo>
                  <a:lnTo>
                    <a:pt x="2677668" y="373380"/>
                  </a:lnTo>
                  <a:lnTo>
                    <a:pt x="2676906" y="377190"/>
                  </a:lnTo>
                  <a:lnTo>
                    <a:pt x="2676906" y="376428"/>
                  </a:lnTo>
                  <a:lnTo>
                    <a:pt x="2676144" y="381000"/>
                  </a:lnTo>
                  <a:lnTo>
                    <a:pt x="2676144" y="380238"/>
                  </a:lnTo>
                  <a:lnTo>
                    <a:pt x="2674620" y="384048"/>
                  </a:lnTo>
                  <a:lnTo>
                    <a:pt x="2674620" y="383286"/>
                  </a:lnTo>
                  <a:lnTo>
                    <a:pt x="2673096" y="387096"/>
                  </a:lnTo>
                  <a:lnTo>
                    <a:pt x="2671572" y="390144"/>
                  </a:lnTo>
                  <a:lnTo>
                    <a:pt x="2669286" y="393192"/>
                  </a:lnTo>
                  <a:lnTo>
                    <a:pt x="2669286" y="392430"/>
                  </a:lnTo>
                  <a:lnTo>
                    <a:pt x="2667000" y="395478"/>
                  </a:lnTo>
                  <a:lnTo>
                    <a:pt x="2663952" y="397764"/>
                  </a:lnTo>
                  <a:lnTo>
                    <a:pt x="2664714" y="397764"/>
                  </a:lnTo>
                  <a:lnTo>
                    <a:pt x="2660904" y="400050"/>
                  </a:lnTo>
                  <a:lnTo>
                    <a:pt x="2661666" y="400050"/>
                  </a:lnTo>
                  <a:lnTo>
                    <a:pt x="2657856" y="401574"/>
                  </a:lnTo>
                  <a:lnTo>
                    <a:pt x="2658618" y="401574"/>
                  </a:lnTo>
                  <a:lnTo>
                    <a:pt x="2654808" y="403098"/>
                  </a:lnTo>
                  <a:lnTo>
                    <a:pt x="2655570" y="403098"/>
                  </a:lnTo>
                  <a:lnTo>
                    <a:pt x="2651760" y="404622"/>
                  </a:lnTo>
                  <a:lnTo>
                    <a:pt x="2647950" y="405384"/>
                  </a:lnTo>
                  <a:lnTo>
                    <a:pt x="2648712" y="405384"/>
                  </a:lnTo>
                  <a:lnTo>
                    <a:pt x="2644140" y="406146"/>
                  </a:lnTo>
                  <a:lnTo>
                    <a:pt x="41148" y="406146"/>
                  </a:lnTo>
                  <a:lnTo>
                    <a:pt x="36576" y="405384"/>
                  </a:lnTo>
                  <a:lnTo>
                    <a:pt x="37338" y="405384"/>
                  </a:lnTo>
                  <a:lnTo>
                    <a:pt x="33528" y="404622"/>
                  </a:lnTo>
                  <a:lnTo>
                    <a:pt x="29718" y="403098"/>
                  </a:lnTo>
                  <a:lnTo>
                    <a:pt x="30480" y="403098"/>
                  </a:lnTo>
                  <a:lnTo>
                    <a:pt x="26670" y="401574"/>
                  </a:lnTo>
                  <a:lnTo>
                    <a:pt x="23622" y="400050"/>
                  </a:lnTo>
                  <a:lnTo>
                    <a:pt x="20574" y="397764"/>
                  </a:lnTo>
                  <a:lnTo>
                    <a:pt x="21336" y="397764"/>
                  </a:lnTo>
                  <a:lnTo>
                    <a:pt x="18288" y="395478"/>
                  </a:lnTo>
                  <a:lnTo>
                    <a:pt x="16002" y="392430"/>
                  </a:lnTo>
                  <a:lnTo>
                    <a:pt x="16002" y="393192"/>
                  </a:lnTo>
                  <a:lnTo>
                    <a:pt x="13716" y="390144"/>
                  </a:lnTo>
                  <a:lnTo>
                    <a:pt x="12192" y="387096"/>
                  </a:lnTo>
                  <a:lnTo>
                    <a:pt x="10668" y="383286"/>
                  </a:lnTo>
                  <a:lnTo>
                    <a:pt x="10668" y="384048"/>
                  </a:lnTo>
                  <a:lnTo>
                    <a:pt x="9144" y="380238"/>
                  </a:lnTo>
                  <a:lnTo>
                    <a:pt x="9144" y="381000"/>
                  </a:lnTo>
                  <a:lnTo>
                    <a:pt x="8382" y="376428"/>
                  </a:lnTo>
                  <a:lnTo>
                    <a:pt x="8382" y="377190"/>
                  </a:lnTo>
                  <a:lnTo>
                    <a:pt x="7620" y="373380"/>
                  </a:lnTo>
                  <a:lnTo>
                    <a:pt x="7620" y="41148"/>
                  </a:lnTo>
                  <a:lnTo>
                    <a:pt x="9144" y="33528"/>
                  </a:lnTo>
                  <a:lnTo>
                    <a:pt x="10668" y="30480"/>
                  </a:lnTo>
                  <a:lnTo>
                    <a:pt x="12192" y="26670"/>
                  </a:lnTo>
                  <a:lnTo>
                    <a:pt x="12192" y="27432"/>
                  </a:lnTo>
                  <a:lnTo>
                    <a:pt x="13716" y="23622"/>
                  </a:lnTo>
                  <a:lnTo>
                    <a:pt x="13716" y="24384"/>
                  </a:lnTo>
                  <a:lnTo>
                    <a:pt x="18288" y="18288"/>
                  </a:lnTo>
                  <a:lnTo>
                    <a:pt x="18288" y="19050"/>
                  </a:lnTo>
                  <a:lnTo>
                    <a:pt x="20574" y="16764"/>
                  </a:lnTo>
                  <a:lnTo>
                    <a:pt x="21336" y="16002"/>
                  </a:lnTo>
                  <a:lnTo>
                    <a:pt x="20574" y="16002"/>
                  </a:lnTo>
                  <a:lnTo>
                    <a:pt x="23622" y="13716"/>
                  </a:lnTo>
                  <a:lnTo>
                    <a:pt x="23622" y="14478"/>
                  </a:lnTo>
                  <a:lnTo>
                    <a:pt x="26670" y="12192"/>
                  </a:lnTo>
                  <a:lnTo>
                    <a:pt x="29718" y="10972"/>
                  </a:lnTo>
                  <a:lnTo>
                    <a:pt x="30480" y="10668"/>
                  </a:lnTo>
                  <a:lnTo>
                    <a:pt x="29718" y="10668"/>
                  </a:lnTo>
                  <a:lnTo>
                    <a:pt x="33528" y="9144"/>
                  </a:lnTo>
                  <a:lnTo>
                    <a:pt x="33528" y="9906"/>
                  </a:lnTo>
                  <a:lnTo>
                    <a:pt x="36576" y="8686"/>
                  </a:lnTo>
                  <a:lnTo>
                    <a:pt x="37338" y="8382"/>
                  </a:lnTo>
                  <a:lnTo>
                    <a:pt x="36576" y="8382"/>
                  </a:lnTo>
                  <a:lnTo>
                    <a:pt x="41148" y="7620"/>
                  </a:lnTo>
                  <a:lnTo>
                    <a:pt x="40386" y="8382"/>
                  </a:lnTo>
                  <a:lnTo>
                    <a:pt x="41148" y="8229"/>
                  </a:lnTo>
                  <a:lnTo>
                    <a:pt x="44196" y="7620"/>
                  </a:lnTo>
                  <a:lnTo>
                    <a:pt x="2640330" y="7620"/>
                  </a:lnTo>
                  <a:lnTo>
                    <a:pt x="2641092" y="7747"/>
                  </a:lnTo>
                  <a:lnTo>
                    <a:pt x="2644140" y="8255"/>
                  </a:lnTo>
                  <a:lnTo>
                    <a:pt x="2644902" y="8382"/>
                  </a:lnTo>
                  <a:lnTo>
                    <a:pt x="2644140" y="7620"/>
                  </a:lnTo>
                  <a:lnTo>
                    <a:pt x="2648712" y="8382"/>
                  </a:lnTo>
                  <a:lnTo>
                    <a:pt x="2647950" y="8382"/>
                  </a:lnTo>
                  <a:lnTo>
                    <a:pt x="2648712" y="8686"/>
                  </a:lnTo>
                  <a:lnTo>
                    <a:pt x="2651760" y="9906"/>
                  </a:lnTo>
                  <a:lnTo>
                    <a:pt x="2651760" y="9144"/>
                  </a:lnTo>
                  <a:lnTo>
                    <a:pt x="2655570" y="10668"/>
                  </a:lnTo>
                  <a:lnTo>
                    <a:pt x="2654808" y="10668"/>
                  </a:lnTo>
                  <a:lnTo>
                    <a:pt x="2655570" y="10972"/>
                  </a:lnTo>
                  <a:lnTo>
                    <a:pt x="2658618" y="12192"/>
                  </a:lnTo>
                  <a:lnTo>
                    <a:pt x="2657856" y="12192"/>
                  </a:lnTo>
                  <a:lnTo>
                    <a:pt x="2658618" y="12649"/>
                  </a:lnTo>
                  <a:lnTo>
                    <a:pt x="2660904" y="14020"/>
                  </a:lnTo>
                  <a:lnTo>
                    <a:pt x="2661666" y="14478"/>
                  </a:lnTo>
                  <a:lnTo>
                    <a:pt x="2660904" y="13716"/>
                  </a:lnTo>
                  <a:lnTo>
                    <a:pt x="2664714" y="16002"/>
                  </a:lnTo>
                  <a:lnTo>
                    <a:pt x="2663952" y="16002"/>
                  </a:lnTo>
                  <a:lnTo>
                    <a:pt x="2664714" y="16764"/>
                  </a:lnTo>
                  <a:lnTo>
                    <a:pt x="2667000" y="19050"/>
                  </a:lnTo>
                  <a:lnTo>
                    <a:pt x="2667000" y="18288"/>
                  </a:lnTo>
                  <a:lnTo>
                    <a:pt x="2671572" y="24384"/>
                  </a:lnTo>
                  <a:lnTo>
                    <a:pt x="2671572" y="23622"/>
                  </a:lnTo>
                  <a:lnTo>
                    <a:pt x="2673096" y="27432"/>
                  </a:lnTo>
                  <a:lnTo>
                    <a:pt x="2673096" y="26670"/>
                  </a:lnTo>
                  <a:lnTo>
                    <a:pt x="2674620" y="30480"/>
                  </a:lnTo>
                  <a:lnTo>
                    <a:pt x="2676144" y="33528"/>
                  </a:lnTo>
                  <a:lnTo>
                    <a:pt x="2677668" y="41148"/>
                  </a:lnTo>
                  <a:lnTo>
                    <a:pt x="2677668" y="20447"/>
                  </a:lnTo>
                  <a:lnTo>
                    <a:pt x="2670772" y="11785"/>
                  </a:lnTo>
                  <a:lnTo>
                    <a:pt x="2659240" y="4127"/>
                  </a:lnTo>
                  <a:lnTo>
                    <a:pt x="2645664" y="762"/>
                  </a:lnTo>
                  <a:lnTo>
                    <a:pt x="2641092" y="0"/>
                  </a:lnTo>
                  <a:lnTo>
                    <a:pt x="44196" y="0"/>
                  </a:lnTo>
                  <a:lnTo>
                    <a:pt x="8356" y="18503"/>
                  </a:lnTo>
                  <a:lnTo>
                    <a:pt x="0" y="40386"/>
                  </a:lnTo>
                  <a:lnTo>
                    <a:pt x="0" y="374142"/>
                  </a:lnTo>
                  <a:lnTo>
                    <a:pt x="8039" y="395706"/>
                  </a:lnTo>
                  <a:lnTo>
                    <a:pt x="8712" y="396976"/>
                  </a:lnTo>
                  <a:lnTo>
                    <a:pt x="16002" y="403860"/>
                  </a:lnTo>
                  <a:lnTo>
                    <a:pt x="19812" y="406146"/>
                  </a:lnTo>
                  <a:lnTo>
                    <a:pt x="20574" y="406717"/>
                  </a:lnTo>
                  <a:lnTo>
                    <a:pt x="37338" y="414121"/>
                  </a:lnTo>
                  <a:lnTo>
                    <a:pt x="40386" y="413969"/>
                  </a:lnTo>
                  <a:lnTo>
                    <a:pt x="44196" y="413766"/>
                  </a:lnTo>
                  <a:lnTo>
                    <a:pt x="2644902" y="413766"/>
                  </a:lnTo>
                  <a:lnTo>
                    <a:pt x="2645664" y="413766"/>
                  </a:lnTo>
                  <a:lnTo>
                    <a:pt x="2648712" y="413156"/>
                  </a:lnTo>
                  <a:lnTo>
                    <a:pt x="2649474" y="413004"/>
                  </a:lnTo>
                  <a:lnTo>
                    <a:pt x="2655570" y="410781"/>
                  </a:lnTo>
                  <a:lnTo>
                    <a:pt x="2658618" y="409663"/>
                  </a:lnTo>
                  <a:lnTo>
                    <a:pt x="2661666" y="408546"/>
                  </a:lnTo>
                  <a:lnTo>
                    <a:pt x="2662923" y="408076"/>
                  </a:lnTo>
                  <a:lnTo>
                    <a:pt x="2664714" y="406654"/>
                  </a:lnTo>
                  <a:lnTo>
                    <a:pt x="2673667" y="399503"/>
                  </a:lnTo>
                  <a:lnTo>
                    <a:pt x="2677668" y="393420"/>
                  </a:lnTo>
                  <a:lnTo>
                    <a:pt x="2681262" y="387959"/>
                  </a:lnTo>
                  <a:lnTo>
                    <a:pt x="2685288" y="374142"/>
                  </a:lnTo>
                  <a:lnTo>
                    <a:pt x="2685288" y="4038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82289" y="1989582"/>
              <a:ext cx="2677795" cy="406400"/>
            </a:xfrm>
            <a:custGeom>
              <a:avLst/>
              <a:gdLst/>
              <a:ahLst/>
              <a:cxnLst/>
              <a:rect l="l" t="t" r="r" b="b"/>
              <a:pathLst>
                <a:path w="2677795" h="406400">
                  <a:moveTo>
                    <a:pt x="2677668" y="365759"/>
                  </a:moveTo>
                  <a:lnTo>
                    <a:pt x="2677668" y="41147"/>
                  </a:lnTo>
                  <a:lnTo>
                    <a:pt x="2674465" y="25074"/>
                  </a:lnTo>
                  <a:lnTo>
                    <a:pt x="2665761" y="12001"/>
                  </a:lnTo>
                  <a:lnTo>
                    <a:pt x="2652914" y="3214"/>
                  </a:lnTo>
                  <a:lnTo>
                    <a:pt x="2637282" y="0"/>
                  </a:lnTo>
                  <a:lnTo>
                    <a:pt x="40386" y="0"/>
                  </a:lnTo>
                  <a:lnTo>
                    <a:pt x="24753" y="3214"/>
                  </a:lnTo>
                  <a:lnTo>
                    <a:pt x="11906" y="12001"/>
                  </a:lnTo>
                  <a:lnTo>
                    <a:pt x="3202" y="25074"/>
                  </a:lnTo>
                  <a:lnTo>
                    <a:pt x="0" y="41148"/>
                  </a:lnTo>
                  <a:lnTo>
                    <a:pt x="0" y="365760"/>
                  </a:lnTo>
                  <a:lnTo>
                    <a:pt x="3202" y="381714"/>
                  </a:lnTo>
                  <a:lnTo>
                    <a:pt x="11906" y="394525"/>
                  </a:lnTo>
                  <a:lnTo>
                    <a:pt x="24753" y="403050"/>
                  </a:lnTo>
                  <a:lnTo>
                    <a:pt x="40386" y="406146"/>
                  </a:lnTo>
                  <a:lnTo>
                    <a:pt x="2637282" y="406145"/>
                  </a:lnTo>
                  <a:lnTo>
                    <a:pt x="2652914" y="403050"/>
                  </a:lnTo>
                  <a:lnTo>
                    <a:pt x="2665761" y="394525"/>
                  </a:lnTo>
                  <a:lnTo>
                    <a:pt x="2674465" y="381714"/>
                  </a:lnTo>
                  <a:lnTo>
                    <a:pt x="2677668" y="365759"/>
                  </a:lnTo>
                  <a:close/>
                </a:path>
              </a:pathLst>
            </a:custGeom>
            <a:solidFill>
              <a:srgbClr val="7788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78480" y="1985771"/>
              <a:ext cx="2685415" cy="414655"/>
            </a:xfrm>
            <a:custGeom>
              <a:avLst/>
              <a:gdLst/>
              <a:ahLst/>
              <a:cxnLst/>
              <a:rect l="l" t="t" r="r" b="b"/>
              <a:pathLst>
                <a:path w="2685415" h="414655">
                  <a:moveTo>
                    <a:pt x="583692" y="73914"/>
                  </a:moveTo>
                  <a:lnTo>
                    <a:pt x="550926" y="41148"/>
                  </a:lnTo>
                  <a:lnTo>
                    <a:pt x="76962" y="41148"/>
                  </a:lnTo>
                  <a:lnTo>
                    <a:pt x="41910" y="66294"/>
                  </a:lnTo>
                  <a:lnTo>
                    <a:pt x="40386" y="73914"/>
                  </a:lnTo>
                  <a:lnTo>
                    <a:pt x="40386" y="340614"/>
                  </a:lnTo>
                  <a:lnTo>
                    <a:pt x="41910" y="348234"/>
                  </a:lnTo>
                  <a:lnTo>
                    <a:pt x="46482" y="357378"/>
                  </a:lnTo>
                  <a:lnTo>
                    <a:pt x="48006" y="359156"/>
                  </a:lnTo>
                  <a:lnTo>
                    <a:pt x="51054" y="362712"/>
                  </a:lnTo>
                  <a:lnTo>
                    <a:pt x="52578" y="364020"/>
                  </a:lnTo>
                  <a:lnTo>
                    <a:pt x="56388" y="367284"/>
                  </a:lnTo>
                  <a:lnTo>
                    <a:pt x="60960" y="369570"/>
                  </a:lnTo>
                  <a:lnTo>
                    <a:pt x="62484" y="370332"/>
                  </a:lnTo>
                  <a:lnTo>
                    <a:pt x="65532" y="371551"/>
                  </a:lnTo>
                  <a:lnTo>
                    <a:pt x="65532" y="363474"/>
                  </a:lnTo>
                  <a:lnTo>
                    <a:pt x="65532" y="363093"/>
                  </a:lnTo>
                  <a:lnTo>
                    <a:pt x="60198" y="360426"/>
                  </a:lnTo>
                  <a:lnTo>
                    <a:pt x="60960" y="361188"/>
                  </a:lnTo>
                  <a:lnTo>
                    <a:pt x="56388" y="357378"/>
                  </a:lnTo>
                  <a:lnTo>
                    <a:pt x="57150" y="357378"/>
                  </a:lnTo>
                  <a:lnTo>
                    <a:pt x="53340" y="353568"/>
                  </a:lnTo>
                  <a:lnTo>
                    <a:pt x="50292" y="348234"/>
                  </a:lnTo>
                  <a:lnTo>
                    <a:pt x="49530" y="345186"/>
                  </a:lnTo>
                  <a:lnTo>
                    <a:pt x="49530" y="345948"/>
                  </a:lnTo>
                  <a:lnTo>
                    <a:pt x="48006" y="339852"/>
                  </a:lnTo>
                  <a:lnTo>
                    <a:pt x="48006" y="74676"/>
                  </a:lnTo>
                  <a:lnTo>
                    <a:pt x="49530" y="68580"/>
                  </a:lnTo>
                  <a:lnTo>
                    <a:pt x="50292" y="66294"/>
                  </a:lnTo>
                  <a:lnTo>
                    <a:pt x="52578" y="62293"/>
                  </a:lnTo>
                  <a:lnTo>
                    <a:pt x="53340" y="60960"/>
                  </a:lnTo>
                  <a:lnTo>
                    <a:pt x="52578" y="61722"/>
                  </a:lnTo>
                  <a:lnTo>
                    <a:pt x="56388" y="57277"/>
                  </a:lnTo>
                  <a:lnTo>
                    <a:pt x="56769" y="56832"/>
                  </a:lnTo>
                  <a:lnTo>
                    <a:pt x="57150" y="56515"/>
                  </a:lnTo>
                  <a:lnTo>
                    <a:pt x="60198" y="53975"/>
                  </a:lnTo>
                  <a:lnTo>
                    <a:pt x="60960" y="53340"/>
                  </a:lnTo>
                  <a:lnTo>
                    <a:pt x="60198" y="53340"/>
                  </a:lnTo>
                  <a:lnTo>
                    <a:pt x="65532" y="51346"/>
                  </a:lnTo>
                  <a:lnTo>
                    <a:pt x="66294" y="51054"/>
                  </a:lnTo>
                  <a:lnTo>
                    <a:pt x="65532" y="51054"/>
                  </a:lnTo>
                  <a:lnTo>
                    <a:pt x="68580" y="49530"/>
                  </a:lnTo>
                  <a:lnTo>
                    <a:pt x="67818" y="50292"/>
                  </a:lnTo>
                  <a:lnTo>
                    <a:pt x="68580" y="50101"/>
                  </a:lnTo>
                  <a:lnTo>
                    <a:pt x="73914" y="48768"/>
                  </a:lnTo>
                  <a:lnTo>
                    <a:pt x="550164" y="48768"/>
                  </a:lnTo>
                  <a:lnTo>
                    <a:pt x="555498" y="50101"/>
                  </a:lnTo>
                  <a:lnTo>
                    <a:pt x="556260" y="50292"/>
                  </a:lnTo>
                  <a:lnTo>
                    <a:pt x="555498" y="49530"/>
                  </a:lnTo>
                  <a:lnTo>
                    <a:pt x="558546" y="51054"/>
                  </a:lnTo>
                  <a:lnTo>
                    <a:pt x="563880" y="53340"/>
                  </a:lnTo>
                  <a:lnTo>
                    <a:pt x="563118" y="53340"/>
                  </a:lnTo>
                  <a:lnTo>
                    <a:pt x="563880" y="53975"/>
                  </a:lnTo>
                  <a:lnTo>
                    <a:pt x="567690" y="57150"/>
                  </a:lnTo>
                  <a:lnTo>
                    <a:pt x="567690" y="56388"/>
                  </a:lnTo>
                  <a:lnTo>
                    <a:pt x="571500" y="61722"/>
                  </a:lnTo>
                  <a:lnTo>
                    <a:pt x="570738" y="60960"/>
                  </a:lnTo>
                  <a:lnTo>
                    <a:pt x="571500" y="62293"/>
                  </a:lnTo>
                  <a:lnTo>
                    <a:pt x="573786" y="66294"/>
                  </a:lnTo>
                  <a:lnTo>
                    <a:pt x="574548" y="68580"/>
                  </a:lnTo>
                  <a:lnTo>
                    <a:pt x="576072" y="74676"/>
                  </a:lnTo>
                  <a:lnTo>
                    <a:pt x="576072" y="339852"/>
                  </a:lnTo>
                  <a:lnTo>
                    <a:pt x="574548" y="345948"/>
                  </a:lnTo>
                  <a:lnTo>
                    <a:pt x="574548" y="345186"/>
                  </a:lnTo>
                  <a:lnTo>
                    <a:pt x="573786" y="348234"/>
                  </a:lnTo>
                  <a:lnTo>
                    <a:pt x="570738" y="353568"/>
                  </a:lnTo>
                  <a:lnTo>
                    <a:pt x="571500" y="352806"/>
                  </a:lnTo>
                  <a:lnTo>
                    <a:pt x="567690" y="357378"/>
                  </a:lnTo>
                  <a:lnTo>
                    <a:pt x="563118" y="361188"/>
                  </a:lnTo>
                  <a:lnTo>
                    <a:pt x="563880" y="360426"/>
                  </a:lnTo>
                  <a:lnTo>
                    <a:pt x="558546" y="363474"/>
                  </a:lnTo>
                  <a:lnTo>
                    <a:pt x="555498" y="364236"/>
                  </a:lnTo>
                  <a:lnTo>
                    <a:pt x="556260" y="364236"/>
                  </a:lnTo>
                  <a:lnTo>
                    <a:pt x="550164" y="365760"/>
                  </a:lnTo>
                  <a:lnTo>
                    <a:pt x="73914" y="365760"/>
                  </a:lnTo>
                  <a:lnTo>
                    <a:pt x="67818" y="364236"/>
                  </a:lnTo>
                  <a:lnTo>
                    <a:pt x="68580" y="364236"/>
                  </a:lnTo>
                  <a:lnTo>
                    <a:pt x="66294" y="363664"/>
                  </a:lnTo>
                  <a:lnTo>
                    <a:pt x="66294" y="371856"/>
                  </a:lnTo>
                  <a:lnTo>
                    <a:pt x="67818" y="372237"/>
                  </a:lnTo>
                  <a:lnTo>
                    <a:pt x="69342" y="372618"/>
                  </a:lnTo>
                  <a:lnTo>
                    <a:pt x="73152" y="373380"/>
                  </a:lnTo>
                  <a:lnTo>
                    <a:pt x="550926" y="373380"/>
                  </a:lnTo>
                  <a:lnTo>
                    <a:pt x="554736" y="372618"/>
                  </a:lnTo>
                  <a:lnTo>
                    <a:pt x="556260" y="372046"/>
                  </a:lnTo>
                  <a:lnTo>
                    <a:pt x="563118" y="369481"/>
                  </a:lnTo>
                  <a:lnTo>
                    <a:pt x="583692" y="340614"/>
                  </a:lnTo>
                  <a:lnTo>
                    <a:pt x="583692" y="73914"/>
                  </a:lnTo>
                  <a:close/>
                </a:path>
                <a:path w="2685415" h="414655">
                  <a:moveTo>
                    <a:pt x="2685288" y="40386"/>
                  </a:moveTo>
                  <a:lnTo>
                    <a:pt x="2659507" y="4432"/>
                  </a:lnTo>
                  <a:lnTo>
                    <a:pt x="2641092" y="0"/>
                  </a:lnTo>
                  <a:lnTo>
                    <a:pt x="44196" y="0"/>
                  </a:lnTo>
                  <a:lnTo>
                    <a:pt x="8826" y="18237"/>
                  </a:lnTo>
                  <a:lnTo>
                    <a:pt x="0" y="40386"/>
                  </a:lnTo>
                  <a:lnTo>
                    <a:pt x="0" y="374142"/>
                  </a:lnTo>
                  <a:lnTo>
                    <a:pt x="8039" y="395706"/>
                  </a:lnTo>
                  <a:lnTo>
                    <a:pt x="8712" y="396976"/>
                  </a:lnTo>
                  <a:lnTo>
                    <a:pt x="16002" y="403860"/>
                  </a:lnTo>
                  <a:lnTo>
                    <a:pt x="19812" y="406146"/>
                  </a:lnTo>
                  <a:lnTo>
                    <a:pt x="21336" y="407289"/>
                  </a:lnTo>
                  <a:lnTo>
                    <a:pt x="22860" y="408432"/>
                  </a:lnTo>
                  <a:lnTo>
                    <a:pt x="29248" y="412242"/>
                  </a:lnTo>
                  <a:lnTo>
                    <a:pt x="29718" y="412369"/>
                  </a:lnTo>
                  <a:lnTo>
                    <a:pt x="29718" y="403860"/>
                  </a:lnTo>
                  <a:lnTo>
                    <a:pt x="29718" y="403402"/>
                  </a:lnTo>
                  <a:lnTo>
                    <a:pt x="26670" y="401574"/>
                  </a:lnTo>
                  <a:lnTo>
                    <a:pt x="26670" y="402336"/>
                  </a:lnTo>
                  <a:lnTo>
                    <a:pt x="20574" y="397764"/>
                  </a:lnTo>
                  <a:lnTo>
                    <a:pt x="16002" y="393192"/>
                  </a:lnTo>
                  <a:lnTo>
                    <a:pt x="13716" y="390144"/>
                  </a:lnTo>
                  <a:lnTo>
                    <a:pt x="10668" y="384048"/>
                  </a:lnTo>
                  <a:lnTo>
                    <a:pt x="9144" y="380238"/>
                  </a:lnTo>
                  <a:lnTo>
                    <a:pt x="9144" y="381000"/>
                  </a:lnTo>
                  <a:lnTo>
                    <a:pt x="7620" y="373380"/>
                  </a:lnTo>
                  <a:lnTo>
                    <a:pt x="7620" y="41148"/>
                  </a:lnTo>
                  <a:lnTo>
                    <a:pt x="9144" y="33528"/>
                  </a:lnTo>
                  <a:lnTo>
                    <a:pt x="9144" y="34290"/>
                  </a:lnTo>
                  <a:lnTo>
                    <a:pt x="10668" y="30480"/>
                  </a:lnTo>
                  <a:lnTo>
                    <a:pt x="13716" y="24384"/>
                  </a:lnTo>
                  <a:lnTo>
                    <a:pt x="18288" y="18288"/>
                  </a:lnTo>
                  <a:lnTo>
                    <a:pt x="18288" y="19050"/>
                  </a:lnTo>
                  <a:lnTo>
                    <a:pt x="20574" y="16764"/>
                  </a:lnTo>
                  <a:lnTo>
                    <a:pt x="21336" y="16192"/>
                  </a:lnTo>
                  <a:lnTo>
                    <a:pt x="26670" y="12192"/>
                  </a:lnTo>
                  <a:lnTo>
                    <a:pt x="29718" y="10972"/>
                  </a:lnTo>
                  <a:lnTo>
                    <a:pt x="30480" y="10668"/>
                  </a:lnTo>
                  <a:lnTo>
                    <a:pt x="29718" y="10668"/>
                  </a:lnTo>
                  <a:lnTo>
                    <a:pt x="33528" y="9906"/>
                  </a:lnTo>
                  <a:lnTo>
                    <a:pt x="36576" y="8686"/>
                  </a:lnTo>
                  <a:lnTo>
                    <a:pt x="37338" y="8382"/>
                  </a:lnTo>
                  <a:lnTo>
                    <a:pt x="40386" y="8382"/>
                  </a:lnTo>
                  <a:lnTo>
                    <a:pt x="44196" y="7620"/>
                  </a:lnTo>
                  <a:lnTo>
                    <a:pt x="2640330" y="7620"/>
                  </a:lnTo>
                  <a:lnTo>
                    <a:pt x="2641092" y="7747"/>
                  </a:lnTo>
                  <a:lnTo>
                    <a:pt x="2644902" y="8382"/>
                  </a:lnTo>
                  <a:lnTo>
                    <a:pt x="2647950" y="8382"/>
                  </a:lnTo>
                  <a:lnTo>
                    <a:pt x="2648712" y="8686"/>
                  </a:lnTo>
                  <a:lnTo>
                    <a:pt x="2651760" y="9906"/>
                  </a:lnTo>
                  <a:lnTo>
                    <a:pt x="2655570" y="10668"/>
                  </a:lnTo>
                  <a:lnTo>
                    <a:pt x="2654808" y="10668"/>
                  </a:lnTo>
                  <a:lnTo>
                    <a:pt x="2655570" y="10972"/>
                  </a:lnTo>
                  <a:lnTo>
                    <a:pt x="2658618" y="12192"/>
                  </a:lnTo>
                  <a:lnTo>
                    <a:pt x="2657856" y="12192"/>
                  </a:lnTo>
                  <a:lnTo>
                    <a:pt x="2658618" y="12649"/>
                  </a:lnTo>
                  <a:lnTo>
                    <a:pt x="2661666" y="14478"/>
                  </a:lnTo>
                  <a:lnTo>
                    <a:pt x="2660904" y="14478"/>
                  </a:lnTo>
                  <a:lnTo>
                    <a:pt x="2661666" y="14935"/>
                  </a:lnTo>
                  <a:lnTo>
                    <a:pt x="2663952" y="16306"/>
                  </a:lnTo>
                  <a:lnTo>
                    <a:pt x="2664714" y="16764"/>
                  </a:lnTo>
                  <a:lnTo>
                    <a:pt x="2667000" y="19050"/>
                  </a:lnTo>
                  <a:lnTo>
                    <a:pt x="2667000" y="18288"/>
                  </a:lnTo>
                  <a:lnTo>
                    <a:pt x="2671572" y="24384"/>
                  </a:lnTo>
                  <a:lnTo>
                    <a:pt x="2674620" y="30480"/>
                  </a:lnTo>
                  <a:lnTo>
                    <a:pt x="2676144" y="34290"/>
                  </a:lnTo>
                  <a:lnTo>
                    <a:pt x="2676144" y="33528"/>
                  </a:lnTo>
                  <a:lnTo>
                    <a:pt x="2677668" y="41148"/>
                  </a:lnTo>
                  <a:lnTo>
                    <a:pt x="2677668" y="373380"/>
                  </a:lnTo>
                  <a:lnTo>
                    <a:pt x="2676144" y="381000"/>
                  </a:lnTo>
                  <a:lnTo>
                    <a:pt x="2676144" y="380238"/>
                  </a:lnTo>
                  <a:lnTo>
                    <a:pt x="2674620" y="384048"/>
                  </a:lnTo>
                  <a:lnTo>
                    <a:pt x="2671572" y="390144"/>
                  </a:lnTo>
                  <a:lnTo>
                    <a:pt x="2669286" y="393192"/>
                  </a:lnTo>
                  <a:lnTo>
                    <a:pt x="2667000" y="395478"/>
                  </a:lnTo>
                  <a:lnTo>
                    <a:pt x="2663952" y="397764"/>
                  </a:lnTo>
                  <a:lnTo>
                    <a:pt x="2664714" y="397764"/>
                  </a:lnTo>
                  <a:lnTo>
                    <a:pt x="2660904" y="400050"/>
                  </a:lnTo>
                  <a:lnTo>
                    <a:pt x="2661666" y="400050"/>
                  </a:lnTo>
                  <a:lnTo>
                    <a:pt x="2657856" y="402336"/>
                  </a:lnTo>
                  <a:lnTo>
                    <a:pt x="2658618" y="401574"/>
                  </a:lnTo>
                  <a:lnTo>
                    <a:pt x="2654808" y="403860"/>
                  </a:lnTo>
                  <a:lnTo>
                    <a:pt x="2655570" y="403860"/>
                  </a:lnTo>
                  <a:lnTo>
                    <a:pt x="2647950" y="405384"/>
                  </a:lnTo>
                  <a:lnTo>
                    <a:pt x="2648712" y="405384"/>
                  </a:lnTo>
                  <a:lnTo>
                    <a:pt x="2644140" y="406146"/>
                  </a:lnTo>
                  <a:lnTo>
                    <a:pt x="41148" y="406146"/>
                  </a:lnTo>
                  <a:lnTo>
                    <a:pt x="36576" y="405384"/>
                  </a:lnTo>
                  <a:lnTo>
                    <a:pt x="37338" y="405384"/>
                  </a:lnTo>
                  <a:lnTo>
                    <a:pt x="30480" y="404012"/>
                  </a:lnTo>
                  <a:lnTo>
                    <a:pt x="30480" y="412559"/>
                  </a:lnTo>
                  <a:lnTo>
                    <a:pt x="36576" y="414108"/>
                  </a:lnTo>
                  <a:lnTo>
                    <a:pt x="37338" y="414121"/>
                  </a:lnTo>
                  <a:lnTo>
                    <a:pt x="40386" y="413969"/>
                  </a:lnTo>
                  <a:lnTo>
                    <a:pt x="44196" y="413766"/>
                  </a:lnTo>
                  <a:lnTo>
                    <a:pt x="2644902" y="413766"/>
                  </a:lnTo>
                  <a:lnTo>
                    <a:pt x="2645664" y="413766"/>
                  </a:lnTo>
                  <a:lnTo>
                    <a:pt x="2648712" y="413156"/>
                  </a:lnTo>
                  <a:lnTo>
                    <a:pt x="2649474" y="413004"/>
                  </a:lnTo>
                  <a:lnTo>
                    <a:pt x="2655570" y="410781"/>
                  </a:lnTo>
                  <a:lnTo>
                    <a:pt x="2657856" y="409943"/>
                  </a:lnTo>
                  <a:lnTo>
                    <a:pt x="2661666" y="408546"/>
                  </a:lnTo>
                  <a:lnTo>
                    <a:pt x="2662923" y="408076"/>
                  </a:lnTo>
                  <a:lnTo>
                    <a:pt x="2664714" y="406654"/>
                  </a:lnTo>
                  <a:lnTo>
                    <a:pt x="2673667" y="399503"/>
                  </a:lnTo>
                  <a:lnTo>
                    <a:pt x="2677668" y="393420"/>
                  </a:lnTo>
                  <a:lnTo>
                    <a:pt x="2681262" y="387959"/>
                  </a:lnTo>
                  <a:lnTo>
                    <a:pt x="2685288" y="374142"/>
                  </a:lnTo>
                  <a:lnTo>
                    <a:pt x="2685288" y="4038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82289" y="2436875"/>
              <a:ext cx="2677795" cy="406400"/>
            </a:xfrm>
            <a:custGeom>
              <a:avLst/>
              <a:gdLst/>
              <a:ahLst/>
              <a:cxnLst/>
              <a:rect l="l" t="t" r="r" b="b"/>
              <a:pathLst>
                <a:path w="2677795" h="406400">
                  <a:moveTo>
                    <a:pt x="2677668" y="364997"/>
                  </a:moveTo>
                  <a:lnTo>
                    <a:pt x="2677668" y="40385"/>
                  </a:lnTo>
                  <a:lnTo>
                    <a:pt x="2674465" y="24753"/>
                  </a:lnTo>
                  <a:lnTo>
                    <a:pt x="2665761" y="11906"/>
                  </a:lnTo>
                  <a:lnTo>
                    <a:pt x="2652914" y="3202"/>
                  </a:lnTo>
                  <a:lnTo>
                    <a:pt x="2637282" y="0"/>
                  </a:lnTo>
                  <a:lnTo>
                    <a:pt x="40386" y="0"/>
                  </a:lnTo>
                  <a:lnTo>
                    <a:pt x="24753" y="3202"/>
                  </a:lnTo>
                  <a:lnTo>
                    <a:pt x="11906" y="11906"/>
                  </a:lnTo>
                  <a:lnTo>
                    <a:pt x="3202" y="24753"/>
                  </a:lnTo>
                  <a:lnTo>
                    <a:pt x="0" y="40386"/>
                  </a:lnTo>
                  <a:lnTo>
                    <a:pt x="0" y="364998"/>
                  </a:lnTo>
                  <a:lnTo>
                    <a:pt x="3202" y="381071"/>
                  </a:lnTo>
                  <a:lnTo>
                    <a:pt x="11906" y="394144"/>
                  </a:lnTo>
                  <a:lnTo>
                    <a:pt x="24753" y="402931"/>
                  </a:lnTo>
                  <a:lnTo>
                    <a:pt x="40386" y="406146"/>
                  </a:lnTo>
                  <a:lnTo>
                    <a:pt x="2637282" y="406145"/>
                  </a:lnTo>
                  <a:lnTo>
                    <a:pt x="2652914" y="402931"/>
                  </a:lnTo>
                  <a:lnTo>
                    <a:pt x="2665761" y="394144"/>
                  </a:lnTo>
                  <a:lnTo>
                    <a:pt x="2674465" y="381071"/>
                  </a:lnTo>
                  <a:lnTo>
                    <a:pt x="2677668" y="364997"/>
                  </a:lnTo>
                  <a:close/>
                </a:path>
              </a:pathLst>
            </a:custGeom>
            <a:solidFill>
              <a:srgbClr val="7788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78480" y="2433065"/>
              <a:ext cx="2685415" cy="414020"/>
            </a:xfrm>
            <a:custGeom>
              <a:avLst/>
              <a:gdLst/>
              <a:ahLst/>
              <a:cxnLst/>
              <a:rect l="l" t="t" r="r" b="b"/>
              <a:pathLst>
                <a:path w="2685415" h="414019">
                  <a:moveTo>
                    <a:pt x="583692" y="73152"/>
                  </a:moveTo>
                  <a:lnTo>
                    <a:pt x="582930" y="69342"/>
                  </a:lnTo>
                  <a:lnTo>
                    <a:pt x="578853" y="58508"/>
                  </a:lnTo>
                  <a:lnTo>
                    <a:pt x="576072" y="55118"/>
                  </a:lnTo>
                  <a:lnTo>
                    <a:pt x="576072" y="73914"/>
                  </a:lnTo>
                  <a:lnTo>
                    <a:pt x="576072" y="339090"/>
                  </a:lnTo>
                  <a:lnTo>
                    <a:pt x="575310" y="342900"/>
                  </a:lnTo>
                  <a:lnTo>
                    <a:pt x="575310" y="342138"/>
                  </a:lnTo>
                  <a:lnTo>
                    <a:pt x="573786" y="348234"/>
                  </a:lnTo>
                  <a:lnTo>
                    <a:pt x="573786" y="347472"/>
                  </a:lnTo>
                  <a:lnTo>
                    <a:pt x="570738" y="352806"/>
                  </a:lnTo>
                  <a:lnTo>
                    <a:pt x="571500" y="352044"/>
                  </a:lnTo>
                  <a:lnTo>
                    <a:pt x="567690" y="357378"/>
                  </a:lnTo>
                  <a:lnTo>
                    <a:pt x="567690" y="356616"/>
                  </a:lnTo>
                  <a:lnTo>
                    <a:pt x="563118" y="360426"/>
                  </a:lnTo>
                  <a:lnTo>
                    <a:pt x="563880" y="360426"/>
                  </a:lnTo>
                  <a:lnTo>
                    <a:pt x="558546" y="363474"/>
                  </a:lnTo>
                  <a:lnTo>
                    <a:pt x="558546" y="362712"/>
                  </a:lnTo>
                  <a:lnTo>
                    <a:pt x="555498" y="364236"/>
                  </a:lnTo>
                  <a:lnTo>
                    <a:pt x="556260" y="364236"/>
                  </a:lnTo>
                  <a:lnTo>
                    <a:pt x="553212" y="364998"/>
                  </a:lnTo>
                  <a:lnTo>
                    <a:pt x="73914" y="364998"/>
                  </a:lnTo>
                  <a:lnTo>
                    <a:pt x="70866" y="364236"/>
                  </a:lnTo>
                  <a:lnTo>
                    <a:pt x="70866" y="364998"/>
                  </a:lnTo>
                  <a:lnTo>
                    <a:pt x="67818" y="364236"/>
                  </a:lnTo>
                  <a:lnTo>
                    <a:pt x="68580" y="364236"/>
                  </a:lnTo>
                  <a:lnTo>
                    <a:pt x="65532" y="362712"/>
                  </a:lnTo>
                  <a:lnTo>
                    <a:pt x="66294" y="363474"/>
                  </a:lnTo>
                  <a:lnTo>
                    <a:pt x="60198" y="360426"/>
                  </a:lnTo>
                  <a:lnTo>
                    <a:pt x="60960" y="360426"/>
                  </a:lnTo>
                  <a:lnTo>
                    <a:pt x="56769" y="356933"/>
                  </a:lnTo>
                  <a:lnTo>
                    <a:pt x="52578" y="352044"/>
                  </a:lnTo>
                  <a:lnTo>
                    <a:pt x="53340" y="352806"/>
                  </a:lnTo>
                  <a:lnTo>
                    <a:pt x="50292" y="347472"/>
                  </a:lnTo>
                  <a:lnTo>
                    <a:pt x="50292" y="348234"/>
                  </a:lnTo>
                  <a:lnTo>
                    <a:pt x="48768" y="342138"/>
                  </a:lnTo>
                  <a:lnTo>
                    <a:pt x="48768" y="342900"/>
                  </a:lnTo>
                  <a:lnTo>
                    <a:pt x="48006" y="339090"/>
                  </a:lnTo>
                  <a:lnTo>
                    <a:pt x="48006" y="73914"/>
                  </a:lnTo>
                  <a:lnTo>
                    <a:pt x="49530" y="67818"/>
                  </a:lnTo>
                  <a:lnTo>
                    <a:pt x="49530" y="68580"/>
                  </a:lnTo>
                  <a:lnTo>
                    <a:pt x="50292" y="65532"/>
                  </a:lnTo>
                  <a:lnTo>
                    <a:pt x="52578" y="61531"/>
                  </a:lnTo>
                  <a:lnTo>
                    <a:pt x="53340" y="60198"/>
                  </a:lnTo>
                  <a:lnTo>
                    <a:pt x="56388" y="57150"/>
                  </a:lnTo>
                  <a:lnTo>
                    <a:pt x="57150" y="56388"/>
                  </a:lnTo>
                  <a:lnTo>
                    <a:pt x="56388" y="56388"/>
                  </a:lnTo>
                  <a:lnTo>
                    <a:pt x="60960" y="52578"/>
                  </a:lnTo>
                  <a:lnTo>
                    <a:pt x="60198" y="53340"/>
                  </a:lnTo>
                  <a:lnTo>
                    <a:pt x="60960" y="52959"/>
                  </a:lnTo>
                  <a:lnTo>
                    <a:pt x="65532" y="50673"/>
                  </a:lnTo>
                  <a:lnTo>
                    <a:pt x="66294" y="50292"/>
                  </a:lnTo>
                  <a:lnTo>
                    <a:pt x="65532" y="50292"/>
                  </a:lnTo>
                  <a:lnTo>
                    <a:pt x="67818" y="49720"/>
                  </a:lnTo>
                  <a:lnTo>
                    <a:pt x="68580" y="49530"/>
                  </a:lnTo>
                  <a:lnTo>
                    <a:pt x="67818" y="49530"/>
                  </a:lnTo>
                  <a:lnTo>
                    <a:pt x="73914" y="48006"/>
                  </a:lnTo>
                  <a:lnTo>
                    <a:pt x="550164" y="48006"/>
                  </a:lnTo>
                  <a:lnTo>
                    <a:pt x="556260" y="49530"/>
                  </a:lnTo>
                  <a:lnTo>
                    <a:pt x="555498" y="49530"/>
                  </a:lnTo>
                  <a:lnTo>
                    <a:pt x="556260" y="49720"/>
                  </a:lnTo>
                  <a:lnTo>
                    <a:pt x="558546" y="50292"/>
                  </a:lnTo>
                  <a:lnTo>
                    <a:pt x="563118" y="52908"/>
                  </a:lnTo>
                  <a:lnTo>
                    <a:pt x="563880" y="53340"/>
                  </a:lnTo>
                  <a:lnTo>
                    <a:pt x="563118" y="52578"/>
                  </a:lnTo>
                  <a:lnTo>
                    <a:pt x="567690" y="56388"/>
                  </a:lnTo>
                  <a:lnTo>
                    <a:pt x="571500" y="60960"/>
                  </a:lnTo>
                  <a:lnTo>
                    <a:pt x="570738" y="60198"/>
                  </a:lnTo>
                  <a:lnTo>
                    <a:pt x="571500" y="61531"/>
                  </a:lnTo>
                  <a:lnTo>
                    <a:pt x="573786" y="65532"/>
                  </a:lnTo>
                  <a:lnTo>
                    <a:pt x="574548" y="68580"/>
                  </a:lnTo>
                  <a:lnTo>
                    <a:pt x="574548" y="67818"/>
                  </a:lnTo>
                  <a:lnTo>
                    <a:pt x="576072" y="73914"/>
                  </a:lnTo>
                  <a:lnTo>
                    <a:pt x="576072" y="55118"/>
                  </a:lnTo>
                  <a:lnTo>
                    <a:pt x="571652" y="49707"/>
                  </a:lnTo>
                  <a:lnTo>
                    <a:pt x="562076" y="43484"/>
                  </a:lnTo>
                  <a:lnTo>
                    <a:pt x="550926" y="40386"/>
                  </a:lnTo>
                  <a:lnTo>
                    <a:pt x="76962" y="40386"/>
                  </a:lnTo>
                  <a:lnTo>
                    <a:pt x="41910" y="65532"/>
                  </a:lnTo>
                  <a:lnTo>
                    <a:pt x="40386" y="73152"/>
                  </a:lnTo>
                  <a:lnTo>
                    <a:pt x="40386" y="340614"/>
                  </a:lnTo>
                  <a:lnTo>
                    <a:pt x="41148" y="343662"/>
                  </a:lnTo>
                  <a:lnTo>
                    <a:pt x="41910" y="347472"/>
                  </a:lnTo>
                  <a:lnTo>
                    <a:pt x="46482" y="356616"/>
                  </a:lnTo>
                  <a:lnTo>
                    <a:pt x="48006" y="358394"/>
                  </a:lnTo>
                  <a:lnTo>
                    <a:pt x="51054" y="361950"/>
                  </a:lnTo>
                  <a:lnTo>
                    <a:pt x="66294" y="371094"/>
                  </a:lnTo>
                  <a:lnTo>
                    <a:pt x="67818" y="371475"/>
                  </a:lnTo>
                  <a:lnTo>
                    <a:pt x="69342" y="371856"/>
                  </a:lnTo>
                  <a:lnTo>
                    <a:pt x="73152" y="372618"/>
                  </a:lnTo>
                  <a:lnTo>
                    <a:pt x="550926" y="372618"/>
                  </a:lnTo>
                  <a:lnTo>
                    <a:pt x="554736" y="371856"/>
                  </a:lnTo>
                  <a:lnTo>
                    <a:pt x="556260" y="371348"/>
                  </a:lnTo>
                  <a:lnTo>
                    <a:pt x="563880" y="368782"/>
                  </a:lnTo>
                  <a:lnTo>
                    <a:pt x="565150" y="368363"/>
                  </a:lnTo>
                  <a:lnTo>
                    <a:pt x="583692" y="340614"/>
                  </a:lnTo>
                  <a:lnTo>
                    <a:pt x="583692" y="73152"/>
                  </a:lnTo>
                  <a:close/>
                </a:path>
                <a:path w="2685415" h="414019">
                  <a:moveTo>
                    <a:pt x="2685288" y="39624"/>
                  </a:moveTo>
                  <a:lnTo>
                    <a:pt x="2659354" y="3898"/>
                  </a:lnTo>
                  <a:lnTo>
                    <a:pt x="2645664" y="0"/>
                  </a:lnTo>
                  <a:lnTo>
                    <a:pt x="44196" y="0"/>
                  </a:lnTo>
                  <a:lnTo>
                    <a:pt x="7708" y="18935"/>
                  </a:lnTo>
                  <a:lnTo>
                    <a:pt x="0" y="39624"/>
                  </a:lnTo>
                  <a:lnTo>
                    <a:pt x="0" y="373380"/>
                  </a:lnTo>
                  <a:lnTo>
                    <a:pt x="16002" y="403098"/>
                  </a:lnTo>
                  <a:lnTo>
                    <a:pt x="19812" y="406146"/>
                  </a:lnTo>
                  <a:lnTo>
                    <a:pt x="21336" y="407289"/>
                  </a:lnTo>
                  <a:lnTo>
                    <a:pt x="22860" y="408432"/>
                  </a:lnTo>
                  <a:lnTo>
                    <a:pt x="29718" y="410908"/>
                  </a:lnTo>
                  <a:lnTo>
                    <a:pt x="33083" y="412280"/>
                  </a:lnTo>
                  <a:lnTo>
                    <a:pt x="36576" y="412991"/>
                  </a:lnTo>
                  <a:lnTo>
                    <a:pt x="36576" y="405384"/>
                  </a:lnTo>
                  <a:lnTo>
                    <a:pt x="36576" y="405079"/>
                  </a:lnTo>
                  <a:lnTo>
                    <a:pt x="33528" y="403860"/>
                  </a:lnTo>
                  <a:lnTo>
                    <a:pt x="33528" y="404622"/>
                  </a:lnTo>
                  <a:lnTo>
                    <a:pt x="29718" y="403098"/>
                  </a:lnTo>
                  <a:lnTo>
                    <a:pt x="30480" y="403098"/>
                  </a:lnTo>
                  <a:lnTo>
                    <a:pt x="26670" y="401574"/>
                  </a:lnTo>
                  <a:lnTo>
                    <a:pt x="20574" y="397002"/>
                  </a:lnTo>
                  <a:lnTo>
                    <a:pt x="18288" y="394716"/>
                  </a:lnTo>
                  <a:lnTo>
                    <a:pt x="18288" y="395478"/>
                  </a:lnTo>
                  <a:lnTo>
                    <a:pt x="13716" y="389382"/>
                  </a:lnTo>
                  <a:lnTo>
                    <a:pt x="13716" y="390144"/>
                  </a:lnTo>
                  <a:lnTo>
                    <a:pt x="12192" y="386334"/>
                  </a:lnTo>
                  <a:lnTo>
                    <a:pt x="12192" y="387096"/>
                  </a:lnTo>
                  <a:lnTo>
                    <a:pt x="9144" y="379476"/>
                  </a:lnTo>
                  <a:lnTo>
                    <a:pt x="9144" y="380238"/>
                  </a:lnTo>
                  <a:lnTo>
                    <a:pt x="7620" y="372618"/>
                  </a:lnTo>
                  <a:lnTo>
                    <a:pt x="7620" y="40386"/>
                  </a:lnTo>
                  <a:lnTo>
                    <a:pt x="9144" y="32766"/>
                  </a:lnTo>
                  <a:lnTo>
                    <a:pt x="9144" y="33528"/>
                  </a:lnTo>
                  <a:lnTo>
                    <a:pt x="10668" y="29718"/>
                  </a:lnTo>
                  <a:lnTo>
                    <a:pt x="13716" y="23622"/>
                  </a:lnTo>
                  <a:lnTo>
                    <a:pt x="16002" y="20574"/>
                  </a:lnTo>
                  <a:lnTo>
                    <a:pt x="18288" y="18288"/>
                  </a:lnTo>
                  <a:lnTo>
                    <a:pt x="20574" y="16573"/>
                  </a:lnTo>
                  <a:lnTo>
                    <a:pt x="21336" y="16002"/>
                  </a:lnTo>
                  <a:lnTo>
                    <a:pt x="20574" y="16002"/>
                  </a:lnTo>
                  <a:lnTo>
                    <a:pt x="26670" y="11430"/>
                  </a:lnTo>
                  <a:lnTo>
                    <a:pt x="26670" y="12192"/>
                  </a:lnTo>
                  <a:lnTo>
                    <a:pt x="30480" y="9906"/>
                  </a:lnTo>
                  <a:lnTo>
                    <a:pt x="29718" y="10668"/>
                  </a:lnTo>
                  <a:lnTo>
                    <a:pt x="30480" y="10363"/>
                  </a:lnTo>
                  <a:lnTo>
                    <a:pt x="33528" y="9144"/>
                  </a:lnTo>
                  <a:lnTo>
                    <a:pt x="36576" y="8534"/>
                  </a:lnTo>
                  <a:lnTo>
                    <a:pt x="37338" y="8382"/>
                  </a:lnTo>
                  <a:lnTo>
                    <a:pt x="36576" y="8382"/>
                  </a:lnTo>
                  <a:lnTo>
                    <a:pt x="40386" y="7747"/>
                  </a:lnTo>
                  <a:lnTo>
                    <a:pt x="41122" y="7632"/>
                  </a:lnTo>
                  <a:lnTo>
                    <a:pt x="2644902" y="7747"/>
                  </a:lnTo>
                  <a:lnTo>
                    <a:pt x="2648712" y="8382"/>
                  </a:lnTo>
                  <a:lnTo>
                    <a:pt x="2647950" y="8382"/>
                  </a:lnTo>
                  <a:lnTo>
                    <a:pt x="2648712" y="8534"/>
                  </a:lnTo>
                  <a:lnTo>
                    <a:pt x="2651760" y="9144"/>
                  </a:lnTo>
                  <a:lnTo>
                    <a:pt x="2654808" y="10363"/>
                  </a:lnTo>
                  <a:lnTo>
                    <a:pt x="2655570" y="10668"/>
                  </a:lnTo>
                  <a:lnTo>
                    <a:pt x="2654808" y="9906"/>
                  </a:lnTo>
                  <a:lnTo>
                    <a:pt x="2657856" y="11734"/>
                  </a:lnTo>
                  <a:lnTo>
                    <a:pt x="2658618" y="12192"/>
                  </a:lnTo>
                  <a:lnTo>
                    <a:pt x="2657856" y="11430"/>
                  </a:lnTo>
                  <a:lnTo>
                    <a:pt x="2661666" y="13716"/>
                  </a:lnTo>
                  <a:lnTo>
                    <a:pt x="2660904" y="13716"/>
                  </a:lnTo>
                  <a:lnTo>
                    <a:pt x="2661666" y="14173"/>
                  </a:lnTo>
                  <a:lnTo>
                    <a:pt x="2664714" y="16002"/>
                  </a:lnTo>
                  <a:lnTo>
                    <a:pt x="2663952" y="16002"/>
                  </a:lnTo>
                  <a:lnTo>
                    <a:pt x="2664714" y="16573"/>
                  </a:lnTo>
                  <a:lnTo>
                    <a:pt x="2676144" y="33528"/>
                  </a:lnTo>
                  <a:lnTo>
                    <a:pt x="2676144" y="32766"/>
                  </a:lnTo>
                  <a:lnTo>
                    <a:pt x="2677668" y="40386"/>
                  </a:lnTo>
                  <a:lnTo>
                    <a:pt x="2677668" y="372618"/>
                  </a:lnTo>
                  <a:lnTo>
                    <a:pt x="2676144" y="380238"/>
                  </a:lnTo>
                  <a:lnTo>
                    <a:pt x="2676144" y="379476"/>
                  </a:lnTo>
                  <a:lnTo>
                    <a:pt x="2673096" y="387096"/>
                  </a:lnTo>
                  <a:lnTo>
                    <a:pt x="2673096" y="386334"/>
                  </a:lnTo>
                  <a:lnTo>
                    <a:pt x="2671572" y="390144"/>
                  </a:lnTo>
                  <a:lnTo>
                    <a:pt x="2671572" y="389382"/>
                  </a:lnTo>
                  <a:lnTo>
                    <a:pt x="2667000" y="395478"/>
                  </a:lnTo>
                  <a:lnTo>
                    <a:pt x="2667000" y="394716"/>
                  </a:lnTo>
                  <a:lnTo>
                    <a:pt x="2664714" y="397002"/>
                  </a:lnTo>
                  <a:lnTo>
                    <a:pt x="2660904" y="400050"/>
                  </a:lnTo>
                  <a:lnTo>
                    <a:pt x="2661666" y="399288"/>
                  </a:lnTo>
                  <a:lnTo>
                    <a:pt x="2657856" y="401574"/>
                  </a:lnTo>
                  <a:lnTo>
                    <a:pt x="2658618" y="401574"/>
                  </a:lnTo>
                  <a:lnTo>
                    <a:pt x="2654808" y="403098"/>
                  </a:lnTo>
                  <a:lnTo>
                    <a:pt x="2655570" y="403098"/>
                  </a:lnTo>
                  <a:lnTo>
                    <a:pt x="2651760" y="404622"/>
                  </a:lnTo>
                  <a:lnTo>
                    <a:pt x="2651760" y="403860"/>
                  </a:lnTo>
                  <a:lnTo>
                    <a:pt x="2647950" y="405384"/>
                  </a:lnTo>
                  <a:lnTo>
                    <a:pt x="2644902" y="405384"/>
                  </a:lnTo>
                  <a:lnTo>
                    <a:pt x="2640330" y="406146"/>
                  </a:lnTo>
                  <a:lnTo>
                    <a:pt x="44196" y="406146"/>
                  </a:lnTo>
                  <a:lnTo>
                    <a:pt x="40386" y="405384"/>
                  </a:lnTo>
                  <a:lnTo>
                    <a:pt x="37338" y="405384"/>
                  </a:lnTo>
                  <a:lnTo>
                    <a:pt x="37338" y="413067"/>
                  </a:lnTo>
                  <a:lnTo>
                    <a:pt x="44196" y="413766"/>
                  </a:lnTo>
                  <a:lnTo>
                    <a:pt x="2641092" y="413766"/>
                  </a:lnTo>
                  <a:lnTo>
                    <a:pt x="2645664" y="413004"/>
                  </a:lnTo>
                  <a:lnTo>
                    <a:pt x="2648712" y="413004"/>
                  </a:lnTo>
                  <a:lnTo>
                    <a:pt x="2649474" y="413004"/>
                  </a:lnTo>
                  <a:lnTo>
                    <a:pt x="2655570" y="410527"/>
                  </a:lnTo>
                  <a:lnTo>
                    <a:pt x="2658618" y="409295"/>
                  </a:lnTo>
                  <a:lnTo>
                    <a:pt x="2685288" y="373380"/>
                  </a:lnTo>
                  <a:lnTo>
                    <a:pt x="2685288" y="39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82289" y="2883408"/>
              <a:ext cx="2677795" cy="406400"/>
            </a:xfrm>
            <a:custGeom>
              <a:avLst/>
              <a:gdLst/>
              <a:ahLst/>
              <a:cxnLst/>
              <a:rect l="l" t="t" r="r" b="b"/>
              <a:pathLst>
                <a:path w="2677795" h="406400">
                  <a:moveTo>
                    <a:pt x="2677668" y="365759"/>
                  </a:moveTo>
                  <a:lnTo>
                    <a:pt x="2677668" y="40385"/>
                  </a:lnTo>
                  <a:lnTo>
                    <a:pt x="2674465" y="24753"/>
                  </a:lnTo>
                  <a:lnTo>
                    <a:pt x="2665761" y="11906"/>
                  </a:lnTo>
                  <a:lnTo>
                    <a:pt x="2652914" y="3202"/>
                  </a:lnTo>
                  <a:lnTo>
                    <a:pt x="2637282" y="0"/>
                  </a:lnTo>
                  <a:lnTo>
                    <a:pt x="40386" y="0"/>
                  </a:lnTo>
                  <a:lnTo>
                    <a:pt x="24753" y="3202"/>
                  </a:lnTo>
                  <a:lnTo>
                    <a:pt x="11906" y="11906"/>
                  </a:lnTo>
                  <a:lnTo>
                    <a:pt x="3202" y="24753"/>
                  </a:lnTo>
                  <a:lnTo>
                    <a:pt x="0" y="40386"/>
                  </a:lnTo>
                  <a:lnTo>
                    <a:pt x="0" y="365760"/>
                  </a:lnTo>
                  <a:lnTo>
                    <a:pt x="3202" y="381392"/>
                  </a:lnTo>
                  <a:lnTo>
                    <a:pt x="11906" y="394239"/>
                  </a:lnTo>
                  <a:lnTo>
                    <a:pt x="24753" y="402943"/>
                  </a:lnTo>
                  <a:lnTo>
                    <a:pt x="40386" y="406146"/>
                  </a:lnTo>
                  <a:lnTo>
                    <a:pt x="2637282" y="406145"/>
                  </a:lnTo>
                  <a:lnTo>
                    <a:pt x="2652914" y="402943"/>
                  </a:lnTo>
                  <a:lnTo>
                    <a:pt x="2665761" y="394239"/>
                  </a:lnTo>
                  <a:lnTo>
                    <a:pt x="2674465" y="381392"/>
                  </a:lnTo>
                  <a:lnTo>
                    <a:pt x="2677668" y="365759"/>
                  </a:lnTo>
                  <a:close/>
                </a:path>
              </a:pathLst>
            </a:custGeom>
            <a:solidFill>
              <a:srgbClr val="7788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078480" y="2879597"/>
              <a:ext cx="2685415" cy="414655"/>
            </a:xfrm>
            <a:custGeom>
              <a:avLst/>
              <a:gdLst/>
              <a:ahLst/>
              <a:cxnLst/>
              <a:rect l="l" t="t" r="r" b="b"/>
              <a:pathLst>
                <a:path w="2685415" h="414654">
                  <a:moveTo>
                    <a:pt x="583692" y="73152"/>
                  </a:moveTo>
                  <a:lnTo>
                    <a:pt x="582930" y="69342"/>
                  </a:lnTo>
                  <a:lnTo>
                    <a:pt x="578739" y="58432"/>
                  </a:lnTo>
                  <a:lnTo>
                    <a:pt x="576072" y="55156"/>
                  </a:lnTo>
                  <a:lnTo>
                    <a:pt x="576072" y="73914"/>
                  </a:lnTo>
                  <a:lnTo>
                    <a:pt x="576072" y="339852"/>
                  </a:lnTo>
                  <a:lnTo>
                    <a:pt x="575310" y="342900"/>
                  </a:lnTo>
                  <a:lnTo>
                    <a:pt x="575310" y="342138"/>
                  </a:lnTo>
                  <a:lnTo>
                    <a:pt x="573786" y="348234"/>
                  </a:lnTo>
                  <a:lnTo>
                    <a:pt x="573786" y="347472"/>
                  </a:lnTo>
                  <a:lnTo>
                    <a:pt x="570738" y="352806"/>
                  </a:lnTo>
                  <a:lnTo>
                    <a:pt x="571500" y="352806"/>
                  </a:lnTo>
                  <a:lnTo>
                    <a:pt x="567690" y="357378"/>
                  </a:lnTo>
                  <a:lnTo>
                    <a:pt x="567690" y="356616"/>
                  </a:lnTo>
                  <a:lnTo>
                    <a:pt x="563118" y="360426"/>
                  </a:lnTo>
                  <a:lnTo>
                    <a:pt x="563880" y="360426"/>
                  </a:lnTo>
                  <a:lnTo>
                    <a:pt x="558546" y="363474"/>
                  </a:lnTo>
                  <a:lnTo>
                    <a:pt x="555498" y="364236"/>
                  </a:lnTo>
                  <a:lnTo>
                    <a:pt x="556260" y="364236"/>
                  </a:lnTo>
                  <a:lnTo>
                    <a:pt x="553212" y="364998"/>
                  </a:lnTo>
                  <a:lnTo>
                    <a:pt x="550164" y="364998"/>
                  </a:lnTo>
                  <a:lnTo>
                    <a:pt x="547116" y="365760"/>
                  </a:lnTo>
                  <a:lnTo>
                    <a:pt x="76962" y="365760"/>
                  </a:lnTo>
                  <a:lnTo>
                    <a:pt x="73914" y="364998"/>
                  </a:lnTo>
                  <a:lnTo>
                    <a:pt x="70866" y="364998"/>
                  </a:lnTo>
                  <a:lnTo>
                    <a:pt x="67818" y="364236"/>
                  </a:lnTo>
                  <a:lnTo>
                    <a:pt x="68580" y="364236"/>
                  </a:lnTo>
                  <a:lnTo>
                    <a:pt x="65532" y="362712"/>
                  </a:lnTo>
                  <a:lnTo>
                    <a:pt x="66294" y="363474"/>
                  </a:lnTo>
                  <a:lnTo>
                    <a:pt x="60198" y="360426"/>
                  </a:lnTo>
                  <a:lnTo>
                    <a:pt x="60960" y="360426"/>
                  </a:lnTo>
                  <a:lnTo>
                    <a:pt x="56388" y="356616"/>
                  </a:lnTo>
                  <a:lnTo>
                    <a:pt x="52578" y="352806"/>
                  </a:lnTo>
                  <a:lnTo>
                    <a:pt x="53340" y="352806"/>
                  </a:lnTo>
                  <a:lnTo>
                    <a:pt x="50292" y="347472"/>
                  </a:lnTo>
                  <a:lnTo>
                    <a:pt x="50292" y="348234"/>
                  </a:lnTo>
                  <a:lnTo>
                    <a:pt x="48768" y="342138"/>
                  </a:lnTo>
                  <a:lnTo>
                    <a:pt x="48768" y="342900"/>
                  </a:lnTo>
                  <a:lnTo>
                    <a:pt x="48006" y="339852"/>
                  </a:lnTo>
                  <a:lnTo>
                    <a:pt x="48006" y="73914"/>
                  </a:lnTo>
                  <a:lnTo>
                    <a:pt x="49530" y="67818"/>
                  </a:lnTo>
                  <a:lnTo>
                    <a:pt x="49530" y="68580"/>
                  </a:lnTo>
                  <a:lnTo>
                    <a:pt x="50292" y="65532"/>
                  </a:lnTo>
                  <a:lnTo>
                    <a:pt x="50292" y="66294"/>
                  </a:lnTo>
                  <a:lnTo>
                    <a:pt x="52578" y="61722"/>
                  </a:lnTo>
                  <a:lnTo>
                    <a:pt x="53340" y="60198"/>
                  </a:lnTo>
                  <a:lnTo>
                    <a:pt x="60198" y="53340"/>
                  </a:lnTo>
                  <a:lnTo>
                    <a:pt x="60960" y="52959"/>
                  </a:lnTo>
                  <a:lnTo>
                    <a:pt x="65532" y="50673"/>
                  </a:lnTo>
                  <a:lnTo>
                    <a:pt x="66294" y="50292"/>
                  </a:lnTo>
                  <a:lnTo>
                    <a:pt x="65532" y="50292"/>
                  </a:lnTo>
                  <a:lnTo>
                    <a:pt x="67818" y="49720"/>
                  </a:lnTo>
                  <a:lnTo>
                    <a:pt x="68580" y="49530"/>
                  </a:lnTo>
                  <a:lnTo>
                    <a:pt x="67818" y="49530"/>
                  </a:lnTo>
                  <a:lnTo>
                    <a:pt x="73914" y="48006"/>
                  </a:lnTo>
                  <a:lnTo>
                    <a:pt x="550164" y="48006"/>
                  </a:lnTo>
                  <a:lnTo>
                    <a:pt x="556260" y="49530"/>
                  </a:lnTo>
                  <a:lnTo>
                    <a:pt x="555498" y="49530"/>
                  </a:lnTo>
                  <a:lnTo>
                    <a:pt x="556260" y="49720"/>
                  </a:lnTo>
                  <a:lnTo>
                    <a:pt x="558546" y="50292"/>
                  </a:lnTo>
                  <a:lnTo>
                    <a:pt x="563118" y="52908"/>
                  </a:lnTo>
                  <a:lnTo>
                    <a:pt x="563880" y="53340"/>
                  </a:lnTo>
                  <a:lnTo>
                    <a:pt x="567690" y="57150"/>
                  </a:lnTo>
                  <a:lnTo>
                    <a:pt x="567690" y="56388"/>
                  </a:lnTo>
                  <a:lnTo>
                    <a:pt x="571500" y="60960"/>
                  </a:lnTo>
                  <a:lnTo>
                    <a:pt x="570738" y="60198"/>
                  </a:lnTo>
                  <a:lnTo>
                    <a:pt x="571500" y="61722"/>
                  </a:lnTo>
                  <a:lnTo>
                    <a:pt x="573786" y="66294"/>
                  </a:lnTo>
                  <a:lnTo>
                    <a:pt x="573786" y="65532"/>
                  </a:lnTo>
                  <a:lnTo>
                    <a:pt x="574548" y="68580"/>
                  </a:lnTo>
                  <a:lnTo>
                    <a:pt x="574548" y="67818"/>
                  </a:lnTo>
                  <a:lnTo>
                    <a:pt x="576072" y="73914"/>
                  </a:lnTo>
                  <a:lnTo>
                    <a:pt x="576072" y="55156"/>
                  </a:lnTo>
                  <a:lnTo>
                    <a:pt x="571614" y="49657"/>
                  </a:lnTo>
                  <a:lnTo>
                    <a:pt x="562140" y="43497"/>
                  </a:lnTo>
                  <a:lnTo>
                    <a:pt x="550926" y="40386"/>
                  </a:lnTo>
                  <a:lnTo>
                    <a:pt x="76962" y="40386"/>
                  </a:lnTo>
                  <a:lnTo>
                    <a:pt x="41910" y="66294"/>
                  </a:lnTo>
                  <a:lnTo>
                    <a:pt x="40386" y="73152"/>
                  </a:lnTo>
                  <a:lnTo>
                    <a:pt x="40386" y="340614"/>
                  </a:lnTo>
                  <a:lnTo>
                    <a:pt x="48006" y="359156"/>
                  </a:lnTo>
                  <a:lnTo>
                    <a:pt x="51054" y="362712"/>
                  </a:lnTo>
                  <a:lnTo>
                    <a:pt x="66294" y="371094"/>
                  </a:lnTo>
                  <a:lnTo>
                    <a:pt x="67818" y="371856"/>
                  </a:lnTo>
                  <a:lnTo>
                    <a:pt x="69342" y="372618"/>
                  </a:lnTo>
                  <a:lnTo>
                    <a:pt x="73152" y="372618"/>
                  </a:lnTo>
                  <a:lnTo>
                    <a:pt x="76962" y="373380"/>
                  </a:lnTo>
                  <a:lnTo>
                    <a:pt x="547878" y="373380"/>
                  </a:lnTo>
                  <a:lnTo>
                    <a:pt x="550926" y="372618"/>
                  </a:lnTo>
                  <a:lnTo>
                    <a:pt x="554736" y="372618"/>
                  </a:lnTo>
                  <a:lnTo>
                    <a:pt x="583692" y="340614"/>
                  </a:lnTo>
                  <a:lnTo>
                    <a:pt x="583692" y="73152"/>
                  </a:lnTo>
                  <a:close/>
                </a:path>
                <a:path w="2685415" h="414654">
                  <a:moveTo>
                    <a:pt x="2685288" y="39624"/>
                  </a:moveTo>
                  <a:lnTo>
                    <a:pt x="2684526" y="35052"/>
                  </a:lnTo>
                  <a:lnTo>
                    <a:pt x="2678963" y="21755"/>
                  </a:lnTo>
                  <a:lnTo>
                    <a:pt x="2677668" y="20129"/>
                  </a:lnTo>
                  <a:lnTo>
                    <a:pt x="2677668" y="41148"/>
                  </a:lnTo>
                  <a:lnTo>
                    <a:pt x="2677668" y="372618"/>
                  </a:lnTo>
                  <a:lnTo>
                    <a:pt x="2676906" y="377190"/>
                  </a:lnTo>
                  <a:lnTo>
                    <a:pt x="2676906" y="376428"/>
                  </a:lnTo>
                  <a:lnTo>
                    <a:pt x="2676144" y="380238"/>
                  </a:lnTo>
                  <a:lnTo>
                    <a:pt x="2674620" y="384048"/>
                  </a:lnTo>
                  <a:lnTo>
                    <a:pt x="2674620" y="383286"/>
                  </a:lnTo>
                  <a:lnTo>
                    <a:pt x="2673096" y="387096"/>
                  </a:lnTo>
                  <a:lnTo>
                    <a:pt x="2673096" y="386334"/>
                  </a:lnTo>
                  <a:lnTo>
                    <a:pt x="2671572" y="390144"/>
                  </a:lnTo>
                  <a:lnTo>
                    <a:pt x="2671572" y="389382"/>
                  </a:lnTo>
                  <a:lnTo>
                    <a:pt x="2667000" y="395478"/>
                  </a:lnTo>
                  <a:lnTo>
                    <a:pt x="2667000" y="394716"/>
                  </a:lnTo>
                  <a:lnTo>
                    <a:pt x="2663952" y="397764"/>
                  </a:lnTo>
                  <a:lnTo>
                    <a:pt x="2664714" y="397764"/>
                  </a:lnTo>
                  <a:lnTo>
                    <a:pt x="2660904" y="400050"/>
                  </a:lnTo>
                  <a:lnTo>
                    <a:pt x="2661666" y="399288"/>
                  </a:lnTo>
                  <a:lnTo>
                    <a:pt x="2657856" y="401574"/>
                  </a:lnTo>
                  <a:lnTo>
                    <a:pt x="2658618" y="401574"/>
                  </a:lnTo>
                  <a:lnTo>
                    <a:pt x="2654808" y="403098"/>
                  </a:lnTo>
                  <a:lnTo>
                    <a:pt x="2655570" y="403098"/>
                  </a:lnTo>
                  <a:lnTo>
                    <a:pt x="2651760" y="404622"/>
                  </a:lnTo>
                  <a:lnTo>
                    <a:pt x="2647950" y="405384"/>
                  </a:lnTo>
                  <a:lnTo>
                    <a:pt x="2648712" y="405384"/>
                  </a:lnTo>
                  <a:lnTo>
                    <a:pt x="2644140" y="406146"/>
                  </a:lnTo>
                  <a:lnTo>
                    <a:pt x="41135" y="406146"/>
                  </a:lnTo>
                  <a:lnTo>
                    <a:pt x="36576" y="405384"/>
                  </a:lnTo>
                  <a:lnTo>
                    <a:pt x="37338" y="405384"/>
                  </a:lnTo>
                  <a:lnTo>
                    <a:pt x="33528" y="404622"/>
                  </a:lnTo>
                  <a:lnTo>
                    <a:pt x="29718" y="403098"/>
                  </a:lnTo>
                  <a:lnTo>
                    <a:pt x="30480" y="403098"/>
                  </a:lnTo>
                  <a:lnTo>
                    <a:pt x="26670" y="401574"/>
                  </a:lnTo>
                  <a:lnTo>
                    <a:pt x="23622" y="399288"/>
                  </a:lnTo>
                  <a:lnTo>
                    <a:pt x="23622" y="400050"/>
                  </a:lnTo>
                  <a:lnTo>
                    <a:pt x="20574" y="397764"/>
                  </a:lnTo>
                  <a:lnTo>
                    <a:pt x="21336" y="397764"/>
                  </a:lnTo>
                  <a:lnTo>
                    <a:pt x="18288" y="395478"/>
                  </a:lnTo>
                  <a:lnTo>
                    <a:pt x="13716" y="389382"/>
                  </a:lnTo>
                  <a:lnTo>
                    <a:pt x="13716" y="390144"/>
                  </a:lnTo>
                  <a:lnTo>
                    <a:pt x="12192" y="386334"/>
                  </a:lnTo>
                  <a:lnTo>
                    <a:pt x="12192" y="387096"/>
                  </a:lnTo>
                  <a:lnTo>
                    <a:pt x="10668" y="383286"/>
                  </a:lnTo>
                  <a:lnTo>
                    <a:pt x="10668" y="384048"/>
                  </a:lnTo>
                  <a:lnTo>
                    <a:pt x="9144" y="380238"/>
                  </a:lnTo>
                  <a:lnTo>
                    <a:pt x="8382" y="376428"/>
                  </a:lnTo>
                  <a:lnTo>
                    <a:pt x="8382" y="377190"/>
                  </a:lnTo>
                  <a:lnTo>
                    <a:pt x="7620" y="372618"/>
                  </a:lnTo>
                  <a:lnTo>
                    <a:pt x="7620" y="41148"/>
                  </a:lnTo>
                  <a:lnTo>
                    <a:pt x="8382" y="36576"/>
                  </a:lnTo>
                  <a:lnTo>
                    <a:pt x="8382" y="37338"/>
                  </a:lnTo>
                  <a:lnTo>
                    <a:pt x="9144" y="33528"/>
                  </a:lnTo>
                  <a:lnTo>
                    <a:pt x="10668" y="29718"/>
                  </a:lnTo>
                  <a:lnTo>
                    <a:pt x="10668" y="30480"/>
                  </a:lnTo>
                  <a:lnTo>
                    <a:pt x="12192" y="26670"/>
                  </a:lnTo>
                  <a:lnTo>
                    <a:pt x="13716" y="23622"/>
                  </a:lnTo>
                  <a:lnTo>
                    <a:pt x="16002" y="20574"/>
                  </a:lnTo>
                  <a:lnTo>
                    <a:pt x="16002" y="21336"/>
                  </a:lnTo>
                  <a:lnTo>
                    <a:pt x="18288" y="18288"/>
                  </a:lnTo>
                  <a:lnTo>
                    <a:pt x="20574" y="16573"/>
                  </a:lnTo>
                  <a:lnTo>
                    <a:pt x="21336" y="16002"/>
                  </a:lnTo>
                  <a:lnTo>
                    <a:pt x="20574" y="16002"/>
                  </a:lnTo>
                  <a:lnTo>
                    <a:pt x="23622" y="13716"/>
                  </a:lnTo>
                  <a:lnTo>
                    <a:pt x="26670" y="12192"/>
                  </a:lnTo>
                  <a:lnTo>
                    <a:pt x="29718" y="10972"/>
                  </a:lnTo>
                  <a:lnTo>
                    <a:pt x="30480" y="10668"/>
                  </a:lnTo>
                  <a:lnTo>
                    <a:pt x="29718" y="10668"/>
                  </a:lnTo>
                  <a:lnTo>
                    <a:pt x="33528" y="9144"/>
                  </a:lnTo>
                  <a:lnTo>
                    <a:pt x="36576" y="8534"/>
                  </a:lnTo>
                  <a:lnTo>
                    <a:pt x="37338" y="8382"/>
                  </a:lnTo>
                  <a:lnTo>
                    <a:pt x="36576" y="8382"/>
                  </a:lnTo>
                  <a:lnTo>
                    <a:pt x="40386" y="7747"/>
                  </a:lnTo>
                  <a:lnTo>
                    <a:pt x="41135" y="7620"/>
                  </a:lnTo>
                  <a:lnTo>
                    <a:pt x="2644140" y="7620"/>
                  </a:lnTo>
                  <a:lnTo>
                    <a:pt x="2644902" y="7747"/>
                  </a:lnTo>
                  <a:lnTo>
                    <a:pt x="2648712" y="8382"/>
                  </a:lnTo>
                  <a:lnTo>
                    <a:pt x="2647950" y="8382"/>
                  </a:lnTo>
                  <a:lnTo>
                    <a:pt x="2648712" y="8534"/>
                  </a:lnTo>
                  <a:lnTo>
                    <a:pt x="2651760" y="9144"/>
                  </a:lnTo>
                  <a:lnTo>
                    <a:pt x="2655570" y="10668"/>
                  </a:lnTo>
                  <a:lnTo>
                    <a:pt x="2654808" y="10668"/>
                  </a:lnTo>
                  <a:lnTo>
                    <a:pt x="2655570" y="10972"/>
                  </a:lnTo>
                  <a:lnTo>
                    <a:pt x="2658618" y="12192"/>
                  </a:lnTo>
                  <a:lnTo>
                    <a:pt x="2657856" y="12192"/>
                  </a:lnTo>
                  <a:lnTo>
                    <a:pt x="2658618" y="12496"/>
                  </a:lnTo>
                  <a:lnTo>
                    <a:pt x="2661666" y="13716"/>
                  </a:lnTo>
                  <a:lnTo>
                    <a:pt x="2660904" y="13716"/>
                  </a:lnTo>
                  <a:lnTo>
                    <a:pt x="2661666" y="14173"/>
                  </a:lnTo>
                  <a:lnTo>
                    <a:pt x="2664714" y="16002"/>
                  </a:lnTo>
                  <a:lnTo>
                    <a:pt x="2663952" y="16002"/>
                  </a:lnTo>
                  <a:lnTo>
                    <a:pt x="2664714" y="16573"/>
                  </a:lnTo>
                  <a:lnTo>
                    <a:pt x="2667000" y="18288"/>
                  </a:lnTo>
                  <a:lnTo>
                    <a:pt x="2669286" y="21336"/>
                  </a:lnTo>
                  <a:lnTo>
                    <a:pt x="2669286" y="20574"/>
                  </a:lnTo>
                  <a:lnTo>
                    <a:pt x="2671572" y="23622"/>
                  </a:lnTo>
                  <a:lnTo>
                    <a:pt x="2673096" y="26670"/>
                  </a:lnTo>
                  <a:lnTo>
                    <a:pt x="2674620" y="30480"/>
                  </a:lnTo>
                  <a:lnTo>
                    <a:pt x="2674620" y="29718"/>
                  </a:lnTo>
                  <a:lnTo>
                    <a:pt x="2676144" y="33528"/>
                  </a:lnTo>
                  <a:lnTo>
                    <a:pt x="2676906" y="37338"/>
                  </a:lnTo>
                  <a:lnTo>
                    <a:pt x="2676906" y="36576"/>
                  </a:lnTo>
                  <a:lnTo>
                    <a:pt x="2677668" y="41148"/>
                  </a:lnTo>
                  <a:lnTo>
                    <a:pt x="2677668" y="20129"/>
                  </a:lnTo>
                  <a:lnTo>
                    <a:pt x="2670632" y="11290"/>
                  </a:lnTo>
                  <a:lnTo>
                    <a:pt x="2659532" y="3949"/>
                  </a:lnTo>
                  <a:lnTo>
                    <a:pt x="2645664" y="0"/>
                  </a:lnTo>
                  <a:lnTo>
                    <a:pt x="44196" y="0"/>
                  </a:lnTo>
                  <a:lnTo>
                    <a:pt x="8039" y="18783"/>
                  </a:lnTo>
                  <a:lnTo>
                    <a:pt x="0" y="39624"/>
                  </a:lnTo>
                  <a:lnTo>
                    <a:pt x="0" y="374142"/>
                  </a:lnTo>
                  <a:lnTo>
                    <a:pt x="762" y="377952"/>
                  </a:lnTo>
                  <a:lnTo>
                    <a:pt x="1524" y="382524"/>
                  </a:lnTo>
                  <a:lnTo>
                    <a:pt x="3048" y="386334"/>
                  </a:lnTo>
                  <a:lnTo>
                    <a:pt x="7620" y="393598"/>
                  </a:lnTo>
                  <a:lnTo>
                    <a:pt x="8521" y="395020"/>
                  </a:lnTo>
                  <a:lnTo>
                    <a:pt x="8039" y="396722"/>
                  </a:lnTo>
                  <a:lnTo>
                    <a:pt x="8521" y="397167"/>
                  </a:lnTo>
                  <a:lnTo>
                    <a:pt x="16002" y="403860"/>
                  </a:lnTo>
                  <a:lnTo>
                    <a:pt x="19812" y="406146"/>
                  </a:lnTo>
                  <a:lnTo>
                    <a:pt x="20574" y="406717"/>
                  </a:lnTo>
                  <a:lnTo>
                    <a:pt x="22860" y="408432"/>
                  </a:lnTo>
                  <a:lnTo>
                    <a:pt x="29718" y="410273"/>
                  </a:lnTo>
                  <a:lnTo>
                    <a:pt x="31724" y="410806"/>
                  </a:lnTo>
                  <a:lnTo>
                    <a:pt x="34251" y="414566"/>
                  </a:lnTo>
                  <a:lnTo>
                    <a:pt x="36576" y="414388"/>
                  </a:lnTo>
                  <a:lnTo>
                    <a:pt x="40386" y="414083"/>
                  </a:lnTo>
                  <a:lnTo>
                    <a:pt x="44196" y="413766"/>
                  </a:lnTo>
                  <a:lnTo>
                    <a:pt x="2644902" y="413766"/>
                  </a:lnTo>
                  <a:lnTo>
                    <a:pt x="2645664" y="413766"/>
                  </a:lnTo>
                  <a:lnTo>
                    <a:pt x="2648712" y="413156"/>
                  </a:lnTo>
                  <a:lnTo>
                    <a:pt x="2649474" y="413004"/>
                  </a:lnTo>
                  <a:lnTo>
                    <a:pt x="2655570" y="410565"/>
                  </a:lnTo>
                  <a:lnTo>
                    <a:pt x="2658618" y="409333"/>
                  </a:lnTo>
                  <a:lnTo>
                    <a:pt x="2660904" y="408419"/>
                  </a:lnTo>
                  <a:lnTo>
                    <a:pt x="2685288" y="374142"/>
                  </a:lnTo>
                  <a:lnTo>
                    <a:pt x="2685288" y="39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82289" y="3329940"/>
              <a:ext cx="2677795" cy="406400"/>
            </a:xfrm>
            <a:custGeom>
              <a:avLst/>
              <a:gdLst/>
              <a:ahLst/>
              <a:cxnLst/>
              <a:rect l="l" t="t" r="r" b="b"/>
              <a:pathLst>
                <a:path w="2677795" h="406400">
                  <a:moveTo>
                    <a:pt x="2677668" y="365759"/>
                  </a:moveTo>
                  <a:lnTo>
                    <a:pt x="2677668" y="40385"/>
                  </a:lnTo>
                  <a:lnTo>
                    <a:pt x="2674465" y="24753"/>
                  </a:lnTo>
                  <a:lnTo>
                    <a:pt x="2665761" y="11906"/>
                  </a:lnTo>
                  <a:lnTo>
                    <a:pt x="2652914" y="3202"/>
                  </a:lnTo>
                  <a:lnTo>
                    <a:pt x="2637282" y="0"/>
                  </a:lnTo>
                  <a:lnTo>
                    <a:pt x="40386" y="0"/>
                  </a:lnTo>
                  <a:lnTo>
                    <a:pt x="24753" y="3202"/>
                  </a:lnTo>
                  <a:lnTo>
                    <a:pt x="11906" y="11906"/>
                  </a:lnTo>
                  <a:lnTo>
                    <a:pt x="3202" y="24753"/>
                  </a:lnTo>
                  <a:lnTo>
                    <a:pt x="0" y="40386"/>
                  </a:lnTo>
                  <a:lnTo>
                    <a:pt x="0" y="365760"/>
                  </a:lnTo>
                  <a:lnTo>
                    <a:pt x="3202" y="381392"/>
                  </a:lnTo>
                  <a:lnTo>
                    <a:pt x="11906" y="394239"/>
                  </a:lnTo>
                  <a:lnTo>
                    <a:pt x="24753" y="402943"/>
                  </a:lnTo>
                  <a:lnTo>
                    <a:pt x="40386" y="406146"/>
                  </a:lnTo>
                  <a:lnTo>
                    <a:pt x="2637282" y="406145"/>
                  </a:lnTo>
                  <a:lnTo>
                    <a:pt x="2652914" y="402943"/>
                  </a:lnTo>
                  <a:lnTo>
                    <a:pt x="2665761" y="394239"/>
                  </a:lnTo>
                  <a:lnTo>
                    <a:pt x="2674465" y="381392"/>
                  </a:lnTo>
                  <a:lnTo>
                    <a:pt x="2677668" y="365759"/>
                  </a:lnTo>
                  <a:close/>
                </a:path>
              </a:pathLst>
            </a:custGeom>
            <a:solidFill>
              <a:srgbClr val="7788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78480" y="3326130"/>
              <a:ext cx="2685415" cy="414655"/>
            </a:xfrm>
            <a:custGeom>
              <a:avLst/>
              <a:gdLst/>
              <a:ahLst/>
              <a:cxnLst/>
              <a:rect l="l" t="t" r="r" b="b"/>
              <a:pathLst>
                <a:path w="2685415" h="414654">
                  <a:moveTo>
                    <a:pt x="583692" y="73152"/>
                  </a:moveTo>
                  <a:lnTo>
                    <a:pt x="582930" y="69342"/>
                  </a:lnTo>
                  <a:lnTo>
                    <a:pt x="578853" y="58635"/>
                  </a:lnTo>
                  <a:lnTo>
                    <a:pt x="576072" y="55359"/>
                  </a:lnTo>
                  <a:lnTo>
                    <a:pt x="576072" y="73914"/>
                  </a:lnTo>
                  <a:lnTo>
                    <a:pt x="576072" y="339852"/>
                  </a:lnTo>
                  <a:lnTo>
                    <a:pt x="574548" y="345948"/>
                  </a:lnTo>
                  <a:lnTo>
                    <a:pt x="574548" y="345186"/>
                  </a:lnTo>
                  <a:lnTo>
                    <a:pt x="573786" y="348234"/>
                  </a:lnTo>
                  <a:lnTo>
                    <a:pt x="573786" y="347472"/>
                  </a:lnTo>
                  <a:lnTo>
                    <a:pt x="570738" y="353568"/>
                  </a:lnTo>
                  <a:lnTo>
                    <a:pt x="571500" y="352806"/>
                  </a:lnTo>
                  <a:lnTo>
                    <a:pt x="567690" y="357378"/>
                  </a:lnTo>
                  <a:lnTo>
                    <a:pt x="567690" y="356616"/>
                  </a:lnTo>
                  <a:lnTo>
                    <a:pt x="563880" y="360426"/>
                  </a:lnTo>
                  <a:lnTo>
                    <a:pt x="558546" y="363474"/>
                  </a:lnTo>
                  <a:lnTo>
                    <a:pt x="555498" y="364236"/>
                  </a:lnTo>
                  <a:lnTo>
                    <a:pt x="556260" y="364236"/>
                  </a:lnTo>
                  <a:lnTo>
                    <a:pt x="550164" y="365760"/>
                  </a:lnTo>
                  <a:lnTo>
                    <a:pt x="73914" y="365760"/>
                  </a:lnTo>
                  <a:lnTo>
                    <a:pt x="67818" y="364236"/>
                  </a:lnTo>
                  <a:lnTo>
                    <a:pt x="68580" y="364236"/>
                  </a:lnTo>
                  <a:lnTo>
                    <a:pt x="65532" y="363474"/>
                  </a:lnTo>
                  <a:lnTo>
                    <a:pt x="66294" y="363474"/>
                  </a:lnTo>
                  <a:lnTo>
                    <a:pt x="60198" y="360426"/>
                  </a:lnTo>
                  <a:lnTo>
                    <a:pt x="53340" y="353568"/>
                  </a:lnTo>
                  <a:lnTo>
                    <a:pt x="50292" y="347472"/>
                  </a:lnTo>
                  <a:lnTo>
                    <a:pt x="50292" y="348234"/>
                  </a:lnTo>
                  <a:lnTo>
                    <a:pt x="49530" y="345186"/>
                  </a:lnTo>
                  <a:lnTo>
                    <a:pt x="49530" y="345948"/>
                  </a:lnTo>
                  <a:lnTo>
                    <a:pt x="48006" y="339852"/>
                  </a:lnTo>
                  <a:lnTo>
                    <a:pt x="48006" y="73914"/>
                  </a:lnTo>
                  <a:lnTo>
                    <a:pt x="48768" y="70866"/>
                  </a:lnTo>
                  <a:lnTo>
                    <a:pt x="48768" y="71628"/>
                  </a:lnTo>
                  <a:lnTo>
                    <a:pt x="50292" y="65532"/>
                  </a:lnTo>
                  <a:lnTo>
                    <a:pt x="50292" y="66294"/>
                  </a:lnTo>
                  <a:lnTo>
                    <a:pt x="52578" y="62293"/>
                  </a:lnTo>
                  <a:lnTo>
                    <a:pt x="53340" y="60960"/>
                  </a:lnTo>
                  <a:lnTo>
                    <a:pt x="52578" y="60960"/>
                  </a:lnTo>
                  <a:lnTo>
                    <a:pt x="56388" y="57150"/>
                  </a:lnTo>
                  <a:lnTo>
                    <a:pt x="57150" y="56515"/>
                  </a:lnTo>
                  <a:lnTo>
                    <a:pt x="60198" y="53975"/>
                  </a:lnTo>
                  <a:lnTo>
                    <a:pt x="60960" y="53340"/>
                  </a:lnTo>
                  <a:lnTo>
                    <a:pt x="60198" y="53340"/>
                  </a:lnTo>
                  <a:lnTo>
                    <a:pt x="66294" y="50292"/>
                  </a:lnTo>
                  <a:lnTo>
                    <a:pt x="65532" y="51054"/>
                  </a:lnTo>
                  <a:lnTo>
                    <a:pt x="66294" y="50673"/>
                  </a:lnTo>
                  <a:lnTo>
                    <a:pt x="67818" y="49911"/>
                  </a:lnTo>
                  <a:lnTo>
                    <a:pt x="68580" y="49530"/>
                  </a:lnTo>
                  <a:lnTo>
                    <a:pt x="67818" y="49530"/>
                  </a:lnTo>
                  <a:lnTo>
                    <a:pt x="70866" y="48768"/>
                  </a:lnTo>
                  <a:lnTo>
                    <a:pt x="73914" y="48768"/>
                  </a:lnTo>
                  <a:lnTo>
                    <a:pt x="76962" y="48006"/>
                  </a:lnTo>
                  <a:lnTo>
                    <a:pt x="547116" y="48006"/>
                  </a:lnTo>
                  <a:lnTo>
                    <a:pt x="550164" y="48768"/>
                  </a:lnTo>
                  <a:lnTo>
                    <a:pt x="553212" y="48768"/>
                  </a:lnTo>
                  <a:lnTo>
                    <a:pt x="556260" y="49530"/>
                  </a:lnTo>
                  <a:lnTo>
                    <a:pt x="555498" y="49530"/>
                  </a:lnTo>
                  <a:lnTo>
                    <a:pt x="556260" y="49911"/>
                  </a:lnTo>
                  <a:lnTo>
                    <a:pt x="558546" y="51054"/>
                  </a:lnTo>
                  <a:lnTo>
                    <a:pt x="558546" y="50292"/>
                  </a:lnTo>
                  <a:lnTo>
                    <a:pt x="563880" y="53340"/>
                  </a:lnTo>
                  <a:lnTo>
                    <a:pt x="563118" y="53340"/>
                  </a:lnTo>
                  <a:lnTo>
                    <a:pt x="563880" y="53975"/>
                  </a:lnTo>
                  <a:lnTo>
                    <a:pt x="567690" y="57150"/>
                  </a:lnTo>
                  <a:lnTo>
                    <a:pt x="567690" y="56388"/>
                  </a:lnTo>
                  <a:lnTo>
                    <a:pt x="571500" y="60960"/>
                  </a:lnTo>
                  <a:lnTo>
                    <a:pt x="570738" y="60960"/>
                  </a:lnTo>
                  <a:lnTo>
                    <a:pt x="571500" y="62293"/>
                  </a:lnTo>
                  <a:lnTo>
                    <a:pt x="573786" y="66294"/>
                  </a:lnTo>
                  <a:lnTo>
                    <a:pt x="573786" y="65532"/>
                  </a:lnTo>
                  <a:lnTo>
                    <a:pt x="575310" y="71628"/>
                  </a:lnTo>
                  <a:lnTo>
                    <a:pt x="575310" y="70866"/>
                  </a:lnTo>
                  <a:lnTo>
                    <a:pt x="576072" y="73914"/>
                  </a:lnTo>
                  <a:lnTo>
                    <a:pt x="576072" y="55359"/>
                  </a:lnTo>
                  <a:lnTo>
                    <a:pt x="571309" y="49720"/>
                  </a:lnTo>
                  <a:lnTo>
                    <a:pt x="561581" y="43561"/>
                  </a:lnTo>
                  <a:lnTo>
                    <a:pt x="550926" y="41148"/>
                  </a:lnTo>
                  <a:lnTo>
                    <a:pt x="547878" y="40386"/>
                  </a:lnTo>
                  <a:lnTo>
                    <a:pt x="76962" y="40386"/>
                  </a:lnTo>
                  <a:lnTo>
                    <a:pt x="65532" y="42608"/>
                  </a:lnTo>
                  <a:lnTo>
                    <a:pt x="40386" y="73152"/>
                  </a:lnTo>
                  <a:lnTo>
                    <a:pt x="40386" y="340614"/>
                  </a:lnTo>
                  <a:lnTo>
                    <a:pt x="48006" y="359156"/>
                  </a:lnTo>
                  <a:lnTo>
                    <a:pt x="51054" y="362712"/>
                  </a:lnTo>
                  <a:lnTo>
                    <a:pt x="52578" y="364020"/>
                  </a:lnTo>
                  <a:lnTo>
                    <a:pt x="56388" y="367284"/>
                  </a:lnTo>
                  <a:lnTo>
                    <a:pt x="60960" y="369570"/>
                  </a:lnTo>
                  <a:lnTo>
                    <a:pt x="62484" y="370332"/>
                  </a:lnTo>
                  <a:lnTo>
                    <a:pt x="65532" y="371551"/>
                  </a:lnTo>
                  <a:lnTo>
                    <a:pt x="66294" y="371856"/>
                  </a:lnTo>
                  <a:lnTo>
                    <a:pt x="67818" y="372237"/>
                  </a:lnTo>
                  <a:lnTo>
                    <a:pt x="69342" y="372618"/>
                  </a:lnTo>
                  <a:lnTo>
                    <a:pt x="73152" y="373380"/>
                  </a:lnTo>
                  <a:lnTo>
                    <a:pt x="550926" y="373380"/>
                  </a:lnTo>
                  <a:lnTo>
                    <a:pt x="554736" y="372618"/>
                  </a:lnTo>
                  <a:lnTo>
                    <a:pt x="556260" y="372046"/>
                  </a:lnTo>
                  <a:lnTo>
                    <a:pt x="563118" y="369481"/>
                  </a:lnTo>
                  <a:lnTo>
                    <a:pt x="565645" y="368528"/>
                  </a:lnTo>
                  <a:lnTo>
                    <a:pt x="571500" y="363715"/>
                  </a:lnTo>
                  <a:lnTo>
                    <a:pt x="574357" y="361365"/>
                  </a:lnTo>
                  <a:lnTo>
                    <a:pt x="576072" y="358698"/>
                  </a:lnTo>
                  <a:lnTo>
                    <a:pt x="580491" y="351828"/>
                  </a:lnTo>
                  <a:lnTo>
                    <a:pt x="583692" y="340614"/>
                  </a:lnTo>
                  <a:lnTo>
                    <a:pt x="583692" y="73152"/>
                  </a:lnTo>
                  <a:close/>
                </a:path>
                <a:path w="2685415" h="414654">
                  <a:moveTo>
                    <a:pt x="2685288" y="40386"/>
                  </a:moveTo>
                  <a:lnTo>
                    <a:pt x="2684526" y="35814"/>
                  </a:lnTo>
                  <a:lnTo>
                    <a:pt x="2678798" y="21590"/>
                  </a:lnTo>
                  <a:lnTo>
                    <a:pt x="2677668" y="20142"/>
                  </a:lnTo>
                  <a:lnTo>
                    <a:pt x="2677668" y="41148"/>
                  </a:lnTo>
                  <a:lnTo>
                    <a:pt x="2677668" y="372618"/>
                  </a:lnTo>
                  <a:lnTo>
                    <a:pt x="2676906" y="377190"/>
                  </a:lnTo>
                  <a:lnTo>
                    <a:pt x="2676906" y="376428"/>
                  </a:lnTo>
                  <a:lnTo>
                    <a:pt x="2676144" y="380238"/>
                  </a:lnTo>
                  <a:lnTo>
                    <a:pt x="2674620" y="384048"/>
                  </a:lnTo>
                  <a:lnTo>
                    <a:pt x="2674620" y="383286"/>
                  </a:lnTo>
                  <a:lnTo>
                    <a:pt x="2673096" y="387096"/>
                  </a:lnTo>
                  <a:lnTo>
                    <a:pt x="2671572" y="390144"/>
                  </a:lnTo>
                  <a:lnTo>
                    <a:pt x="2669286" y="393192"/>
                  </a:lnTo>
                  <a:lnTo>
                    <a:pt x="2669286" y="392430"/>
                  </a:lnTo>
                  <a:lnTo>
                    <a:pt x="2667000" y="395478"/>
                  </a:lnTo>
                  <a:lnTo>
                    <a:pt x="2663952" y="397764"/>
                  </a:lnTo>
                  <a:lnTo>
                    <a:pt x="2664714" y="397764"/>
                  </a:lnTo>
                  <a:lnTo>
                    <a:pt x="2660904" y="400050"/>
                  </a:lnTo>
                  <a:lnTo>
                    <a:pt x="2661666" y="400050"/>
                  </a:lnTo>
                  <a:lnTo>
                    <a:pt x="2657856" y="401574"/>
                  </a:lnTo>
                  <a:lnTo>
                    <a:pt x="2658618" y="401574"/>
                  </a:lnTo>
                  <a:lnTo>
                    <a:pt x="2654808" y="403098"/>
                  </a:lnTo>
                  <a:lnTo>
                    <a:pt x="2655570" y="403098"/>
                  </a:lnTo>
                  <a:lnTo>
                    <a:pt x="2651760" y="404622"/>
                  </a:lnTo>
                  <a:lnTo>
                    <a:pt x="2647950" y="405384"/>
                  </a:lnTo>
                  <a:lnTo>
                    <a:pt x="2648712" y="405384"/>
                  </a:lnTo>
                  <a:lnTo>
                    <a:pt x="2644140" y="406146"/>
                  </a:lnTo>
                  <a:lnTo>
                    <a:pt x="41148" y="406146"/>
                  </a:lnTo>
                  <a:lnTo>
                    <a:pt x="36576" y="405384"/>
                  </a:lnTo>
                  <a:lnTo>
                    <a:pt x="37338" y="405384"/>
                  </a:lnTo>
                  <a:lnTo>
                    <a:pt x="33528" y="404622"/>
                  </a:lnTo>
                  <a:lnTo>
                    <a:pt x="29718" y="403098"/>
                  </a:lnTo>
                  <a:lnTo>
                    <a:pt x="30480" y="403098"/>
                  </a:lnTo>
                  <a:lnTo>
                    <a:pt x="26670" y="401574"/>
                  </a:lnTo>
                  <a:lnTo>
                    <a:pt x="23622" y="400050"/>
                  </a:lnTo>
                  <a:lnTo>
                    <a:pt x="20574" y="397764"/>
                  </a:lnTo>
                  <a:lnTo>
                    <a:pt x="21336" y="397764"/>
                  </a:lnTo>
                  <a:lnTo>
                    <a:pt x="18288" y="395478"/>
                  </a:lnTo>
                  <a:lnTo>
                    <a:pt x="16002" y="392430"/>
                  </a:lnTo>
                  <a:lnTo>
                    <a:pt x="16002" y="393192"/>
                  </a:lnTo>
                  <a:lnTo>
                    <a:pt x="13716" y="390144"/>
                  </a:lnTo>
                  <a:lnTo>
                    <a:pt x="12192" y="387096"/>
                  </a:lnTo>
                  <a:lnTo>
                    <a:pt x="10668" y="383286"/>
                  </a:lnTo>
                  <a:lnTo>
                    <a:pt x="10668" y="384048"/>
                  </a:lnTo>
                  <a:lnTo>
                    <a:pt x="9144" y="380238"/>
                  </a:lnTo>
                  <a:lnTo>
                    <a:pt x="8382" y="376428"/>
                  </a:lnTo>
                  <a:lnTo>
                    <a:pt x="8382" y="377190"/>
                  </a:lnTo>
                  <a:lnTo>
                    <a:pt x="7620" y="372618"/>
                  </a:lnTo>
                  <a:lnTo>
                    <a:pt x="7620" y="41148"/>
                  </a:lnTo>
                  <a:lnTo>
                    <a:pt x="8382" y="36576"/>
                  </a:lnTo>
                  <a:lnTo>
                    <a:pt x="8382" y="37338"/>
                  </a:lnTo>
                  <a:lnTo>
                    <a:pt x="9144" y="33528"/>
                  </a:lnTo>
                  <a:lnTo>
                    <a:pt x="10668" y="29718"/>
                  </a:lnTo>
                  <a:lnTo>
                    <a:pt x="10668" y="30480"/>
                  </a:lnTo>
                  <a:lnTo>
                    <a:pt x="12192" y="26670"/>
                  </a:lnTo>
                  <a:lnTo>
                    <a:pt x="12192" y="27432"/>
                  </a:lnTo>
                  <a:lnTo>
                    <a:pt x="13716" y="23622"/>
                  </a:lnTo>
                  <a:lnTo>
                    <a:pt x="13716" y="24384"/>
                  </a:lnTo>
                  <a:lnTo>
                    <a:pt x="18288" y="18288"/>
                  </a:lnTo>
                  <a:lnTo>
                    <a:pt x="20574" y="16573"/>
                  </a:lnTo>
                  <a:lnTo>
                    <a:pt x="21336" y="16002"/>
                  </a:lnTo>
                  <a:lnTo>
                    <a:pt x="20574" y="16002"/>
                  </a:lnTo>
                  <a:lnTo>
                    <a:pt x="23622" y="13716"/>
                  </a:lnTo>
                  <a:lnTo>
                    <a:pt x="23622" y="14478"/>
                  </a:lnTo>
                  <a:lnTo>
                    <a:pt x="26670" y="12192"/>
                  </a:lnTo>
                  <a:lnTo>
                    <a:pt x="29718" y="10972"/>
                  </a:lnTo>
                  <a:lnTo>
                    <a:pt x="30480" y="10668"/>
                  </a:lnTo>
                  <a:lnTo>
                    <a:pt x="29718" y="10668"/>
                  </a:lnTo>
                  <a:lnTo>
                    <a:pt x="33528" y="9144"/>
                  </a:lnTo>
                  <a:lnTo>
                    <a:pt x="36576" y="8534"/>
                  </a:lnTo>
                  <a:lnTo>
                    <a:pt x="37338" y="8382"/>
                  </a:lnTo>
                  <a:lnTo>
                    <a:pt x="36576" y="8382"/>
                  </a:lnTo>
                  <a:lnTo>
                    <a:pt x="40386" y="7747"/>
                  </a:lnTo>
                  <a:lnTo>
                    <a:pt x="41135" y="7632"/>
                  </a:lnTo>
                  <a:lnTo>
                    <a:pt x="2644902" y="7747"/>
                  </a:lnTo>
                  <a:lnTo>
                    <a:pt x="2648712" y="8382"/>
                  </a:lnTo>
                  <a:lnTo>
                    <a:pt x="2647950" y="8382"/>
                  </a:lnTo>
                  <a:lnTo>
                    <a:pt x="2648712" y="8534"/>
                  </a:lnTo>
                  <a:lnTo>
                    <a:pt x="2651760" y="9144"/>
                  </a:lnTo>
                  <a:lnTo>
                    <a:pt x="2655570" y="10668"/>
                  </a:lnTo>
                  <a:lnTo>
                    <a:pt x="2654808" y="10668"/>
                  </a:lnTo>
                  <a:lnTo>
                    <a:pt x="2655570" y="10972"/>
                  </a:lnTo>
                  <a:lnTo>
                    <a:pt x="2658618" y="12192"/>
                  </a:lnTo>
                  <a:lnTo>
                    <a:pt x="2657856" y="12192"/>
                  </a:lnTo>
                  <a:lnTo>
                    <a:pt x="2658618" y="12649"/>
                  </a:lnTo>
                  <a:lnTo>
                    <a:pt x="2660904" y="14020"/>
                  </a:lnTo>
                  <a:lnTo>
                    <a:pt x="2661666" y="14478"/>
                  </a:lnTo>
                  <a:lnTo>
                    <a:pt x="2660904" y="13716"/>
                  </a:lnTo>
                  <a:lnTo>
                    <a:pt x="2664714" y="16002"/>
                  </a:lnTo>
                  <a:lnTo>
                    <a:pt x="2663952" y="16002"/>
                  </a:lnTo>
                  <a:lnTo>
                    <a:pt x="2664714" y="16764"/>
                  </a:lnTo>
                  <a:lnTo>
                    <a:pt x="2667000" y="19050"/>
                  </a:lnTo>
                  <a:lnTo>
                    <a:pt x="2667000" y="18288"/>
                  </a:lnTo>
                  <a:lnTo>
                    <a:pt x="2671572" y="24384"/>
                  </a:lnTo>
                  <a:lnTo>
                    <a:pt x="2671572" y="23622"/>
                  </a:lnTo>
                  <a:lnTo>
                    <a:pt x="2673096" y="27432"/>
                  </a:lnTo>
                  <a:lnTo>
                    <a:pt x="2673096" y="26670"/>
                  </a:lnTo>
                  <a:lnTo>
                    <a:pt x="2674620" y="30480"/>
                  </a:lnTo>
                  <a:lnTo>
                    <a:pt x="2674620" y="29718"/>
                  </a:lnTo>
                  <a:lnTo>
                    <a:pt x="2676144" y="33528"/>
                  </a:lnTo>
                  <a:lnTo>
                    <a:pt x="2676906" y="37338"/>
                  </a:lnTo>
                  <a:lnTo>
                    <a:pt x="2676906" y="36576"/>
                  </a:lnTo>
                  <a:lnTo>
                    <a:pt x="2677668" y="41148"/>
                  </a:lnTo>
                  <a:lnTo>
                    <a:pt x="2677668" y="20142"/>
                  </a:lnTo>
                  <a:lnTo>
                    <a:pt x="2671000" y="11557"/>
                  </a:lnTo>
                  <a:lnTo>
                    <a:pt x="2660231" y="4699"/>
                  </a:lnTo>
                  <a:lnTo>
                    <a:pt x="2645664" y="0"/>
                  </a:lnTo>
                  <a:lnTo>
                    <a:pt x="44196" y="0"/>
                  </a:lnTo>
                  <a:lnTo>
                    <a:pt x="8077" y="18719"/>
                  </a:lnTo>
                  <a:lnTo>
                    <a:pt x="0" y="40386"/>
                  </a:lnTo>
                  <a:lnTo>
                    <a:pt x="0" y="374142"/>
                  </a:lnTo>
                  <a:lnTo>
                    <a:pt x="19812" y="406146"/>
                  </a:lnTo>
                  <a:lnTo>
                    <a:pt x="20574" y="406717"/>
                  </a:lnTo>
                  <a:lnTo>
                    <a:pt x="37338" y="414121"/>
                  </a:lnTo>
                  <a:lnTo>
                    <a:pt x="40386" y="413969"/>
                  </a:lnTo>
                  <a:lnTo>
                    <a:pt x="44196" y="413766"/>
                  </a:lnTo>
                  <a:lnTo>
                    <a:pt x="2644902" y="413766"/>
                  </a:lnTo>
                  <a:lnTo>
                    <a:pt x="2645664" y="413766"/>
                  </a:lnTo>
                  <a:lnTo>
                    <a:pt x="2648712" y="413156"/>
                  </a:lnTo>
                  <a:lnTo>
                    <a:pt x="2649474" y="413004"/>
                  </a:lnTo>
                  <a:lnTo>
                    <a:pt x="2655570" y="410794"/>
                  </a:lnTo>
                  <a:lnTo>
                    <a:pt x="2658618" y="409676"/>
                  </a:lnTo>
                  <a:lnTo>
                    <a:pt x="2661666" y="408571"/>
                  </a:lnTo>
                  <a:lnTo>
                    <a:pt x="2685288" y="374142"/>
                  </a:lnTo>
                  <a:lnTo>
                    <a:pt x="2685288" y="4038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82289" y="3776472"/>
              <a:ext cx="2677795" cy="406400"/>
            </a:xfrm>
            <a:custGeom>
              <a:avLst/>
              <a:gdLst/>
              <a:ahLst/>
              <a:cxnLst/>
              <a:rect l="l" t="t" r="r" b="b"/>
              <a:pathLst>
                <a:path w="2677795" h="406400">
                  <a:moveTo>
                    <a:pt x="2677668" y="365759"/>
                  </a:moveTo>
                  <a:lnTo>
                    <a:pt x="2677668" y="41147"/>
                  </a:lnTo>
                  <a:lnTo>
                    <a:pt x="2674465" y="25074"/>
                  </a:lnTo>
                  <a:lnTo>
                    <a:pt x="2665761" y="12001"/>
                  </a:lnTo>
                  <a:lnTo>
                    <a:pt x="2652914" y="3214"/>
                  </a:lnTo>
                  <a:lnTo>
                    <a:pt x="2637282" y="0"/>
                  </a:lnTo>
                  <a:lnTo>
                    <a:pt x="40386" y="0"/>
                  </a:lnTo>
                  <a:lnTo>
                    <a:pt x="24753" y="3214"/>
                  </a:lnTo>
                  <a:lnTo>
                    <a:pt x="11906" y="12001"/>
                  </a:lnTo>
                  <a:lnTo>
                    <a:pt x="3202" y="25074"/>
                  </a:lnTo>
                  <a:lnTo>
                    <a:pt x="0" y="41148"/>
                  </a:lnTo>
                  <a:lnTo>
                    <a:pt x="0" y="365760"/>
                  </a:lnTo>
                  <a:lnTo>
                    <a:pt x="3202" y="381392"/>
                  </a:lnTo>
                  <a:lnTo>
                    <a:pt x="11906" y="394239"/>
                  </a:lnTo>
                  <a:lnTo>
                    <a:pt x="24753" y="402943"/>
                  </a:lnTo>
                  <a:lnTo>
                    <a:pt x="40386" y="406146"/>
                  </a:lnTo>
                  <a:lnTo>
                    <a:pt x="2637282" y="406145"/>
                  </a:lnTo>
                  <a:lnTo>
                    <a:pt x="2652914" y="402943"/>
                  </a:lnTo>
                  <a:lnTo>
                    <a:pt x="2665761" y="394239"/>
                  </a:lnTo>
                  <a:lnTo>
                    <a:pt x="2674465" y="381392"/>
                  </a:lnTo>
                  <a:lnTo>
                    <a:pt x="2677668" y="365759"/>
                  </a:lnTo>
                  <a:close/>
                </a:path>
              </a:pathLst>
            </a:custGeom>
            <a:solidFill>
              <a:srgbClr val="7788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078479" y="3772662"/>
              <a:ext cx="2685415" cy="414655"/>
            </a:xfrm>
            <a:custGeom>
              <a:avLst/>
              <a:gdLst/>
              <a:ahLst/>
              <a:cxnLst/>
              <a:rect l="l" t="t" r="r" b="b"/>
              <a:pathLst>
                <a:path w="2685415" h="414654">
                  <a:moveTo>
                    <a:pt x="2685288" y="374142"/>
                  </a:moveTo>
                  <a:lnTo>
                    <a:pt x="2685288" y="40386"/>
                  </a:lnTo>
                  <a:lnTo>
                    <a:pt x="2684526" y="35814"/>
                  </a:lnTo>
                  <a:lnTo>
                    <a:pt x="2659231" y="4117"/>
                  </a:lnTo>
                  <a:lnTo>
                    <a:pt x="2641092" y="0"/>
                  </a:lnTo>
                  <a:lnTo>
                    <a:pt x="44196" y="0"/>
                  </a:lnTo>
                  <a:lnTo>
                    <a:pt x="8505" y="18500"/>
                  </a:lnTo>
                  <a:lnTo>
                    <a:pt x="0" y="40386"/>
                  </a:lnTo>
                  <a:lnTo>
                    <a:pt x="0" y="374142"/>
                  </a:lnTo>
                  <a:lnTo>
                    <a:pt x="762" y="378714"/>
                  </a:lnTo>
                  <a:lnTo>
                    <a:pt x="1524" y="382524"/>
                  </a:lnTo>
                  <a:lnTo>
                    <a:pt x="3048" y="387096"/>
                  </a:lnTo>
                  <a:lnTo>
                    <a:pt x="7620" y="394983"/>
                  </a:lnTo>
                  <a:lnTo>
                    <a:pt x="7620" y="41148"/>
                  </a:lnTo>
                  <a:lnTo>
                    <a:pt x="9144" y="33528"/>
                  </a:lnTo>
                  <a:lnTo>
                    <a:pt x="9144" y="34290"/>
                  </a:lnTo>
                  <a:lnTo>
                    <a:pt x="12191" y="26670"/>
                  </a:lnTo>
                  <a:lnTo>
                    <a:pt x="12191" y="27432"/>
                  </a:lnTo>
                  <a:lnTo>
                    <a:pt x="13716" y="23622"/>
                  </a:lnTo>
                  <a:lnTo>
                    <a:pt x="13716" y="24384"/>
                  </a:lnTo>
                  <a:lnTo>
                    <a:pt x="18287" y="18288"/>
                  </a:lnTo>
                  <a:lnTo>
                    <a:pt x="18287" y="19050"/>
                  </a:lnTo>
                  <a:lnTo>
                    <a:pt x="21336" y="16002"/>
                  </a:lnTo>
                  <a:lnTo>
                    <a:pt x="21336" y="16192"/>
                  </a:lnTo>
                  <a:lnTo>
                    <a:pt x="26670" y="12192"/>
                  </a:lnTo>
                  <a:lnTo>
                    <a:pt x="29718" y="10972"/>
                  </a:lnTo>
                  <a:lnTo>
                    <a:pt x="29718" y="10668"/>
                  </a:lnTo>
                  <a:lnTo>
                    <a:pt x="33528" y="9144"/>
                  </a:lnTo>
                  <a:lnTo>
                    <a:pt x="33528" y="9906"/>
                  </a:lnTo>
                  <a:lnTo>
                    <a:pt x="36576" y="8686"/>
                  </a:lnTo>
                  <a:lnTo>
                    <a:pt x="36576" y="8382"/>
                  </a:lnTo>
                  <a:lnTo>
                    <a:pt x="40386" y="8382"/>
                  </a:lnTo>
                  <a:lnTo>
                    <a:pt x="44196" y="7620"/>
                  </a:lnTo>
                  <a:lnTo>
                    <a:pt x="2641092" y="7620"/>
                  </a:lnTo>
                  <a:lnTo>
                    <a:pt x="2641092" y="7747"/>
                  </a:lnTo>
                  <a:lnTo>
                    <a:pt x="2644902" y="8382"/>
                  </a:lnTo>
                  <a:lnTo>
                    <a:pt x="2648712" y="8382"/>
                  </a:lnTo>
                  <a:lnTo>
                    <a:pt x="2648712" y="8686"/>
                  </a:lnTo>
                  <a:lnTo>
                    <a:pt x="2651760" y="9906"/>
                  </a:lnTo>
                  <a:lnTo>
                    <a:pt x="2651760" y="9144"/>
                  </a:lnTo>
                  <a:lnTo>
                    <a:pt x="2655570" y="10668"/>
                  </a:lnTo>
                  <a:lnTo>
                    <a:pt x="2655570" y="10972"/>
                  </a:lnTo>
                  <a:lnTo>
                    <a:pt x="2658618" y="12192"/>
                  </a:lnTo>
                  <a:lnTo>
                    <a:pt x="2658618" y="12649"/>
                  </a:lnTo>
                  <a:lnTo>
                    <a:pt x="2660904" y="14020"/>
                  </a:lnTo>
                  <a:lnTo>
                    <a:pt x="2660904" y="13716"/>
                  </a:lnTo>
                  <a:lnTo>
                    <a:pt x="2663952" y="16154"/>
                  </a:lnTo>
                  <a:lnTo>
                    <a:pt x="2663952" y="16002"/>
                  </a:lnTo>
                  <a:lnTo>
                    <a:pt x="2667000" y="19050"/>
                  </a:lnTo>
                  <a:lnTo>
                    <a:pt x="2667000" y="18288"/>
                  </a:lnTo>
                  <a:lnTo>
                    <a:pt x="2671572" y="24384"/>
                  </a:lnTo>
                  <a:lnTo>
                    <a:pt x="2671572" y="23622"/>
                  </a:lnTo>
                  <a:lnTo>
                    <a:pt x="2673096" y="27432"/>
                  </a:lnTo>
                  <a:lnTo>
                    <a:pt x="2673096" y="26670"/>
                  </a:lnTo>
                  <a:lnTo>
                    <a:pt x="2676144" y="34290"/>
                  </a:lnTo>
                  <a:lnTo>
                    <a:pt x="2676144" y="33528"/>
                  </a:lnTo>
                  <a:lnTo>
                    <a:pt x="2677668" y="41148"/>
                  </a:lnTo>
                  <a:lnTo>
                    <a:pt x="2677668" y="393420"/>
                  </a:lnTo>
                  <a:lnTo>
                    <a:pt x="2681265" y="387952"/>
                  </a:lnTo>
                  <a:lnTo>
                    <a:pt x="2685288" y="374142"/>
                  </a:lnTo>
                  <a:close/>
                </a:path>
                <a:path w="2685415" h="414654">
                  <a:moveTo>
                    <a:pt x="21336" y="397764"/>
                  </a:moveTo>
                  <a:lnTo>
                    <a:pt x="9144" y="380238"/>
                  </a:lnTo>
                  <a:lnTo>
                    <a:pt x="9144" y="381000"/>
                  </a:lnTo>
                  <a:lnTo>
                    <a:pt x="7620" y="373380"/>
                  </a:lnTo>
                  <a:lnTo>
                    <a:pt x="7620" y="394983"/>
                  </a:lnTo>
                  <a:lnTo>
                    <a:pt x="8039" y="395706"/>
                  </a:lnTo>
                  <a:lnTo>
                    <a:pt x="8712" y="396989"/>
                  </a:lnTo>
                  <a:lnTo>
                    <a:pt x="16002" y="403860"/>
                  </a:lnTo>
                  <a:lnTo>
                    <a:pt x="19812" y="406146"/>
                  </a:lnTo>
                  <a:lnTo>
                    <a:pt x="20574" y="406717"/>
                  </a:lnTo>
                  <a:lnTo>
                    <a:pt x="20574" y="397764"/>
                  </a:lnTo>
                  <a:lnTo>
                    <a:pt x="21336" y="397764"/>
                  </a:lnTo>
                  <a:close/>
                </a:path>
                <a:path w="2685415" h="414654">
                  <a:moveTo>
                    <a:pt x="21336" y="16192"/>
                  </a:moveTo>
                  <a:lnTo>
                    <a:pt x="21336" y="16002"/>
                  </a:lnTo>
                  <a:lnTo>
                    <a:pt x="20574" y="16764"/>
                  </a:lnTo>
                  <a:lnTo>
                    <a:pt x="21336" y="16192"/>
                  </a:lnTo>
                  <a:close/>
                </a:path>
                <a:path w="2685415" h="414654">
                  <a:moveTo>
                    <a:pt x="30480" y="412554"/>
                  </a:moveTo>
                  <a:lnTo>
                    <a:pt x="30480" y="403860"/>
                  </a:lnTo>
                  <a:lnTo>
                    <a:pt x="26670" y="401574"/>
                  </a:lnTo>
                  <a:lnTo>
                    <a:pt x="26670" y="402336"/>
                  </a:lnTo>
                  <a:lnTo>
                    <a:pt x="20574" y="397764"/>
                  </a:lnTo>
                  <a:lnTo>
                    <a:pt x="20574" y="406717"/>
                  </a:lnTo>
                  <a:lnTo>
                    <a:pt x="22860" y="408432"/>
                  </a:lnTo>
                  <a:lnTo>
                    <a:pt x="29248" y="412242"/>
                  </a:lnTo>
                  <a:lnTo>
                    <a:pt x="30480" y="412554"/>
                  </a:lnTo>
                  <a:close/>
                </a:path>
                <a:path w="2685415" h="414654">
                  <a:moveTo>
                    <a:pt x="30480" y="10668"/>
                  </a:moveTo>
                  <a:lnTo>
                    <a:pt x="29718" y="10668"/>
                  </a:lnTo>
                  <a:lnTo>
                    <a:pt x="29718" y="10972"/>
                  </a:lnTo>
                  <a:lnTo>
                    <a:pt x="30480" y="10668"/>
                  </a:lnTo>
                  <a:close/>
                </a:path>
                <a:path w="2685415" h="414654">
                  <a:moveTo>
                    <a:pt x="37338" y="405384"/>
                  </a:moveTo>
                  <a:lnTo>
                    <a:pt x="33528" y="404622"/>
                  </a:lnTo>
                  <a:lnTo>
                    <a:pt x="29718" y="403098"/>
                  </a:lnTo>
                  <a:lnTo>
                    <a:pt x="30480" y="403860"/>
                  </a:lnTo>
                  <a:lnTo>
                    <a:pt x="30480" y="412554"/>
                  </a:lnTo>
                  <a:lnTo>
                    <a:pt x="36576" y="414098"/>
                  </a:lnTo>
                  <a:lnTo>
                    <a:pt x="36576" y="405384"/>
                  </a:lnTo>
                  <a:lnTo>
                    <a:pt x="37338" y="405384"/>
                  </a:lnTo>
                  <a:close/>
                </a:path>
                <a:path w="2685415" h="414654">
                  <a:moveTo>
                    <a:pt x="37338" y="8382"/>
                  </a:moveTo>
                  <a:lnTo>
                    <a:pt x="36576" y="8382"/>
                  </a:lnTo>
                  <a:lnTo>
                    <a:pt x="36576" y="8686"/>
                  </a:lnTo>
                  <a:lnTo>
                    <a:pt x="37338" y="8382"/>
                  </a:lnTo>
                  <a:close/>
                </a:path>
                <a:path w="2685415" h="414654">
                  <a:moveTo>
                    <a:pt x="41148" y="406146"/>
                  </a:moveTo>
                  <a:lnTo>
                    <a:pt x="36576" y="405384"/>
                  </a:lnTo>
                  <a:lnTo>
                    <a:pt x="36576" y="414098"/>
                  </a:lnTo>
                  <a:lnTo>
                    <a:pt x="37338" y="414117"/>
                  </a:lnTo>
                  <a:lnTo>
                    <a:pt x="40386" y="413961"/>
                  </a:lnTo>
                  <a:lnTo>
                    <a:pt x="40386" y="406146"/>
                  </a:lnTo>
                  <a:lnTo>
                    <a:pt x="41148" y="406146"/>
                  </a:lnTo>
                  <a:close/>
                </a:path>
                <a:path w="2685415" h="414654">
                  <a:moveTo>
                    <a:pt x="2644902" y="413766"/>
                  </a:moveTo>
                  <a:lnTo>
                    <a:pt x="2644902" y="406146"/>
                  </a:lnTo>
                  <a:lnTo>
                    <a:pt x="40386" y="406146"/>
                  </a:lnTo>
                  <a:lnTo>
                    <a:pt x="40386" y="413961"/>
                  </a:lnTo>
                  <a:lnTo>
                    <a:pt x="44196" y="413766"/>
                  </a:lnTo>
                  <a:lnTo>
                    <a:pt x="2644902" y="413766"/>
                  </a:lnTo>
                  <a:close/>
                </a:path>
                <a:path w="2685415" h="414654">
                  <a:moveTo>
                    <a:pt x="2641092" y="7747"/>
                  </a:moveTo>
                  <a:lnTo>
                    <a:pt x="2641092" y="7620"/>
                  </a:lnTo>
                  <a:lnTo>
                    <a:pt x="2640330" y="7620"/>
                  </a:lnTo>
                  <a:lnTo>
                    <a:pt x="2641092" y="7747"/>
                  </a:lnTo>
                  <a:close/>
                </a:path>
                <a:path w="2685415" h="414654">
                  <a:moveTo>
                    <a:pt x="2648712" y="413156"/>
                  </a:moveTo>
                  <a:lnTo>
                    <a:pt x="2648712" y="405384"/>
                  </a:lnTo>
                  <a:lnTo>
                    <a:pt x="2644140" y="406146"/>
                  </a:lnTo>
                  <a:lnTo>
                    <a:pt x="2644902" y="406146"/>
                  </a:lnTo>
                  <a:lnTo>
                    <a:pt x="2644902" y="413766"/>
                  </a:lnTo>
                  <a:lnTo>
                    <a:pt x="2645664" y="413766"/>
                  </a:lnTo>
                  <a:lnTo>
                    <a:pt x="2648712" y="413156"/>
                  </a:lnTo>
                  <a:close/>
                </a:path>
                <a:path w="2685415" h="414654">
                  <a:moveTo>
                    <a:pt x="2648712" y="8686"/>
                  </a:moveTo>
                  <a:lnTo>
                    <a:pt x="2648712" y="8382"/>
                  </a:lnTo>
                  <a:lnTo>
                    <a:pt x="2647950" y="8382"/>
                  </a:lnTo>
                  <a:lnTo>
                    <a:pt x="2648712" y="8686"/>
                  </a:lnTo>
                  <a:close/>
                </a:path>
                <a:path w="2685415" h="414654">
                  <a:moveTo>
                    <a:pt x="2655570" y="403098"/>
                  </a:moveTo>
                  <a:lnTo>
                    <a:pt x="2651760" y="404622"/>
                  </a:lnTo>
                  <a:lnTo>
                    <a:pt x="2647950" y="405384"/>
                  </a:lnTo>
                  <a:lnTo>
                    <a:pt x="2648712" y="405384"/>
                  </a:lnTo>
                  <a:lnTo>
                    <a:pt x="2648712" y="413156"/>
                  </a:lnTo>
                  <a:lnTo>
                    <a:pt x="2649474" y="413004"/>
                  </a:lnTo>
                  <a:lnTo>
                    <a:pt x="2654808" y="411049"/>
                  </a:lnTo>
                  <a:lnTo>
                    <a:pt x="2654808" y="403860"/>
                  </a:lnTo>
                  <a:lnTo>
                    <a:pt x="2655570" y="403098"/>
                  </a:lnTo>
                  <a:close/>
                </a:path>
                <a:path w="2685415" h="414654">
                  <a:moveTo>
                    <a:pt x="2655570" y="10972"/>
                  </a:moveTo>
                  <a:lnTo>
                    <a:pt x="2655570" y="10668"/>
                  </a:lnTo>
                  <a:lnTo>
                    <a:pt x="2654808" y="10668"/>
                  </a:lnTo>
                  <a:lnTo>
                    <a:pt x="2655570" y="10972"/>
                  </a:lnTo>
                  <a:close/>
                </a:path>
                <a:path w="2685415" h="414654">
                  <a:moveTo>
                    <a:pt x="2658618" y="401574"/>
                  </a:moveTo>
                  <a:lnTo>
                    <a:pt x="2654808" y="403860"/>
                  </a:lnTo>
                  <a:lnTo>
                    <a:pt x="2654808" y="411049"/>
                  </a:lnTo>
                  <a:lnTo>
                    <a:pt x="2657856" y="409933"/>
                  </a:lnTo>
                  <a:lnTo>
                    <a:pt x="2657856" y="402336"/>
                  </a:lnTo>
                  <a:lnTo>
                    <a:pt x="2658618" y="401574"/>
                  </a:lnTo>
                  <a:close/>
                </a:path>
                <a:path w="2685415" h="414654">
                  <a:moveTo>
                    <a:pt x="2658618" y="12649"/>
                  </a:moveTo>
                  <a:lnTo>
                    <a:pt x="2658618" y="12192"/>
                  </a:lnTo>
                  <a:lnTo>
                    <a:pt x="2657856" y="12192"/>
                  </a:lnTo>
                  <a:lnTo>
                    <a:pt x="2658618" y="12649"/>
                  </a:lnTo>
                  <a:close/>
                </a:path>
                <a:path w="2685415" h="414654">
                  <a:moveTo>
                    <a:pt x="2661666" y="408537"/>
                  </a:moveTo>
                  <a:lnTo>
                    <a:pt x="2661666" y="400050"/>
                  </a:lnTo>
                  <a:lnTo>
                    <a:pt x="2657856" y="402336"/>
                  </a:lnTo>
                  <a:lnTo>
                    <a:pt x="2657856" y="409933"/>
                  </a:lnTo>
                  <a:lnTo>
                    <a:pt x="2661666" y="408537"/>
                  </a:lnTo>
                  <a:close/>
                </a:path>
                <a:path w="2685415" h="414654">
                  <a:moveTo>
                    <a:pt x="2661666" y="14478"/>
                  </a:moveTo>
                  <a:lnTo>
                    <a:pt x="2660904" y="13716"/>
                  </a:lnTo>
                  <a:lnTo>
                    <a:pt x="2660904" y="14020"/>
                  </a:lnTo>
                  <a:lnTo>
                    <a:pt x="2661666" y="14478"/>
                  </a:lnTo>
                  <a:close/>
                </a:path>
                <a:path w="2685415" h="414654">
                  <a:moveTo>
                    <a:pt x="2664714" y="406650"/>
                  </a:moveTo>
                  <a:lnTo>
                    <a:pt x="2664714" y="397764"/>
                  </a:lnTo>
                  <a:lnTo>
                    <a:pt x="2660904" y="400050"/>
                  </a:lnTo>
                  <a:lnTo>
                    <a:pt x="2661666" y="400050"/>
                  </a:lnTo>
                  <a:lnTo>
                    <a:pt x="2661666" y="408537"/>
                  </a:lnTo>
                  <a:lnTo>
                    <a:pt x="2662933" y="408073"/>
                  </a:lnTo>
                  <a:lnTo>
                    <a:pt x="2664714" y="406650"/>
                  </a:lnTo>
                  <a:close/>
                </a:path>
                <a:path w="2685415" h="414654">
                  <a:moveTo>
                    <a:pt x="2664714" y="16764"/>
                  </a:moveTo>
                  <a:lnTo>
                    <a:pt x="2663952" y="16002"/>
                  </a:lnTo>
                  <a:lnTo>
                    <a:pt x="2663952" y="16154"/>
                  </a:lnTo>
                  <a:lnTo>
                    <a:pt x="2664714" y="16764"/>
                  </a:lnTo>
                  <a:close/>
                </a:path>
                <a:path w="2685415" h="414654">
                  <a:moveTo>
                    <a:pt x="2677668" y="393420"/>
                  </a:moveTo>
                  <a:lnTo>
                    <a:pt x="2677668" y="373380"/>
                  </a:lnTo>
                  <a:lnTo>
                    <a:pt x="2676144" y="381000"/>
                  </a:lnTo>
                  <a:lnTo>
                    <a:pt x="2676144" y="380238"/>
                  </a:lnTo>
                  <a:lnTo>
                    <a:pt x="2663952" y="397764"/>
                  </a:lnTo>
                  <a:lnTo>
                    <a:pt x="2664714" y="397764"/>
                  </a:lnTo>
                  <a:lnTo>
                    <a:pt x="2664714" y="406650"/>
                  </a:lnTo>
                  <a:lnTo>
                    <a:pt x="2673672" y="399492"/>
                  </a:lnTo>
                  <a:lnTo>
                    <a:pt x="2677668" y="3934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678428" y="1156969"/>
            <a:ext cx="2063114" cy="294513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208915">
              <a:lnSpc>
                <a:spcPts val="869"/>
              </a:lnSpc>
              <a:spcBef>
                <a:spcPts val="250"/>
              </a:spcBef>
            </a:pPr>
            <a:r>
              <a:rPr sz="850" spc="-10" dirty="0">
                <a:solidFill>
                  <a:srgbClr val="FFFFFF"/>
                </a:solidFill>
                <a:latin typeface="Arial MT"/>
                <a:cs typeface="Arial MT"/>
              </a:rPr>
              <a:t>Zero</a:t>
            </a:r>
            <a:r>
              <a:rPr sz="8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50" spc="-10" dirty="0">
                <a:solidFill>
                  <a:srgbClr val="FFFFFF"/>
                </a:solidFill>
                <a:latin typeface="Arial MT"/>
                <a:cs typeface="Arial MT"/>
              </a:rPr>
              <a:t>out</a:t>
            </a:r>
            <a:r>
              <a:rPr sz="8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50" spc="-5" dirty="0">
                <a:solidFill>
                  <a:srgbClr val="FFFFFF"/>
                </a:solidFill>
                <a:latin typeface="Arial MT"/>
                <a:cs typeface="Arial MT"/>
              </a:rPr>
              <a:t>all</a:t>
            </a:r>
            <a:r>
              <a:rPr sz="8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50" spc="-10" dirty="0">
                <a:solidFill>
                  <a:srgbClr val="FFFFFF"/>
                </a:solidFill>
                <a:latin typeface="Arial MT"/>
                <a:cs typeface="Arial MT"/>
              </a:rPr>
              <a:t>replacement</a:t>
            </a:r>
            <a:r>
              <a:rPr sz="8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50" spc="-10" dirty="0">
                <a:solidFill>
                  <a:srgbClr val="FFFFFF"/>
                </a:solidFill>
                <a:latin typeface="Arial MT"/>
                <a:cs typeface="Arial MT"/>
              </a:rPr>
              <a:t>drives</a:t>
            </a:r>
            <a:r>
              <a:rPr sz="8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50" spc="-10" dirty="0">
                <a:solidFill>
                  <a:srgbClr val="FFFFFF"/>
                </a:solidFill>
                <a:latin typeface="Arial MT"/>
                <a:cs typeface="Arial MT"/>
              </a:rPr>
              <a:t>prior</a:t>
            </a:r>
            <a:r>
              <a:rPr sz="8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50" spc="-10" dirty="0">
                <a:solidFill>
                  <a:srgbClr val="FFFFFF"/>
                </a:solidFill>
                <a:latin typeface="Arial MT"/>
                <a:cs typeface="Arial MT"/>
              </a:rPr>
              <a:t>to </a:t>
            </a:r>
            <a:r>
              <a:rPr sz="850" spc="-2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50" spc="-5" dirty="0">
                <a:solidFill>
                  <a:srgbClr val="FFFFFF"/>
                </a:solidFill>
                <a:latin typeface="Arial MT"/>
                <a:cs typeface="Arial MT"/>
              </a:rPr>
              <a:t>using</a:t>
            </a:r>
            <a:r>
              <a:rPr sz="850" spc="-10" dirty="0">
                <a:solidFill>
                  <a:srgbClr val="FFFFFF"/>
                </a:solidFill>
                <a:latin typeface="Arial MT"/>
                <a:cs typeface="Arial MT"/>
              </a:rPr>
              <a:t> them.</a:t>
            </a:r>
            <a:endParaRPr sz="8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Arial MT"/>
              <a:cs typeface="Arial MT"/>
            </a:endParaRPr>
          </a:p>
          <a:p>
            <a:pPr marL="12700" marR="298450">
              <a:lnSpc>
                <a:spcPct val="85600"/>
              </a:lnSpc>
            </a:pPr>
            <a:r>
              <a:rPr sz="850" spc="-30" dirty="0">
                <a:solidFill>
                  <a:srgbClr val="FFFFFF"/>
                </a:solidFill>
                <a:latin typeface="Arial MT"/>
                <a:cs typeface="Arial MT"/>
              </a:rPr>
              <a:t>Take </a:t>
            </a:r>
            <a:r>
              <a:rPr sz="850" spc="-10" dirty="0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sz="850" spc="-5" dirty="0">
                <a:solidFill>
                  <a:srgbClr val="FFFFFF"/>
                </a:solidFill>
                <a:latin typeface="Arial MT"/>
                <a:cs typeface="Arial MT"/>
              </a:rPr>
              <a:t>keep a valid backup </a:t>
            </a:r>
            <a:r>
              <a:rPr sz="850" spc="-10" dirty="0">
                <a:solidFill>
                  <a:srgbClr val="FFFFFF"/>
                </a:solidFill>
                <a:latin typeface="Arial MT"/>
                <a:cs typeface="Arial MT"/>
              </a:rPr>
              <a:t>before </a:t>
            </a:r>
            <a:r>
              <a:rPr sz="850" spc="-2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50" spc="-10" dirty="0">
                <a:solidFill>
                  <a:srgbClr val="FFFFFF"/>
                </a:solidFill>
                <a:latin typeface="Arial MT"/>
                <a:cs typeface="Arial MT"/>
              </a:rPr>
              <a:t>performing</a:t>
            </a:r>
            <a:r>
              <a:rPr sz="850" spc="-5" dirty="0">
                <a:solidFill>
                  <a:srgbClr val="FFFFFF"/>
                </a:solidFill>
                <a:latin typeface="Arial MT"/>
                <a:cs typeface="Arial MT"/>
              </a:rPr>
              <a:t> a</a:t>
            </a:r>
            <a:r>
              <a:rPr sz="850" spc="-10" dirty="0">
                <a:solidFill>
                  <a:srgbClr val="FFFFFF"/>
                </a:solidFill>
                <a:latin typeface="Arial MT"/>
                <a:cs typeface="Arial MT"/>
              </a:rPr>
              <a:t> software</a:t>
            </a:r>
            <a:r>
              <a:rPr sz="8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50" spc="-5" dirty="0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r>
              <a:rPr sz="850" spc="-10" dirty="0">
                <a:solidFill>
                  <a:srgbClr val="FFFFFF"/>
                </a:solidFill>
                <a:latin typeface="Arial MT"/>
                <a:cs typeface="Arial MT"/>
              </a:rPr>
              <a:t> hardware </a:t>
            </a:r>
            <a:r>
              <a:rPr sz="8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50" spc="-10" dirty="0">
                <a:solidFill>
                  <a:srgbClr val="FFFFFF"/>
                </a:solidFill>
                <a:latin typeface="Arial MT"/>
                <a:cs typeface="Arial MT"/>
              </a:rPr>
              <a:t>change.</a:t>
            </a:r>
            <a:endParaRPr sz="8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Arial MT"/>
              <a:cs typeface="Arial MT"/>
            </a:endParaRPr>
          </a:p>
          <a:p>
            <a:pPr marL="12700" marR="386715">
              <a:lnSpc>
                <a:spcPts val="869"/>
              </a:lnSpc>
            </a:pPr>
            <a:r>
              <a:rPr sz="850" spc="-10" dirty="0">
                <a:solidFill>
                  <a:srgbClr val="FFFFFF"/>
                </a:solidFill>
                <a:latin typeface="Arial MT"/>
                <a:cs typeface="Arial MT"/>
              </a:rPr>
              <a:t>Never</a:t>
            </a:r>
            <a:r>
              <a:rPr sz="8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50" spc="-10" dirty="0">
                <a:solidFill>
                  <a:srgbClr val="FFFFFF"/>
                </a:solidFill>
                <a:latin typeface="Arial MT"/>
                <a:cs typeface="Arial MT"/>
              </a:rPr>
              <a:t>run</a:t>
            </a:r>
            <a:r>
              <a:rPr sz="8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50" spc="-10" dirty="0">
                <a:solidFill>
                  <a:srgbClr val="FFFFFF"/>
                </a:solidFill>
                <a:latin typeface="Arial MT"/>
                <a:cs typeface="Arial MT"/>
              </a:rPr>
              <a:t>volume</a:t>
            </a:r>
            <a:r>
              <a:rPr sz="8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50" spc="-10" dirty="0">
                <a:solidFill>
                  <a:srgbClr val="FFFFFF"/>
                </a:solidFill>
                <a:latin typeface="Arial MT"/>
                <a:cs typeface="Arial MT"/>
              </a:rPr>
              <a:t>repair</a:t>
            </a:r>
            <a:r>
              <a:rPr sz="8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50" spc="-10" dirty="0">
                <a:solidFill>
                  <a:srgbClr val="FFFFFF"/>
                </a:solidFill>
                <a:latin typeface="Arial MT"/>
                <a:cs typeface="Arial MT"/>
              </a:rPr>
              <a:t>utilities</a:t>
            </a:r>
            <a:r>
              <a:rPr sz="85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50" spc="-10" dirty="0">
                <a:solidFill>
                  <a:srgbClr val="FFFFFF"/>
                </a:solidFill>
                <a:latin typeface="Arial MT"/>
                <a:cs typeface="Arial MT"/>
              </a:rPr>
              <a:t>on </a:t>
            </a:r>
            <a:r>
              <a:rPr sz="850" spc="-2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50" spc="-5" dirty="0">
                <a:solidFill>
                  <a:srgbClr val="FFFFFF"/>
                </a:solidFill>
                <a:latin typeface="Arial MT"/>
                <a:cs typeface="Arial MT"/>
              </a:rPr>
              <a:t>suspected</a:t>
            </a:r>
            <a:r>
              <a:rPr sz="85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50" spc="-10" dirty="0">
                <a:solidFill>
                  <a:srgbClr val="FFFFFF"/>
                </a:solidFill>
                <a:latin typeface="Arial MT"/>
                <a:cs typeface="Arial MT"/>
              </a:rPr>
              <a:t>bad </a:t>
            </a:r>
            <a:r>
              <a:rPr sz="850" spc="-5" dirty="0">
                <a:solidFill>
                  <a:srgbClr val="FFFFFF"/>
                </a:solidFill>
                <a:latin typeface="Arial MT"/>
                <a:cs typeface="Arial MT"/>
              </a:rPr>
              <a:t>drives.</a:t>
            </a:r>
            <a:endParaRPr sz="8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850" spc="-10" dirty="0">
                <a:solidFill>
                  <a:srgbClr val="FFFFFF"/>
                </a:solidFill>
                <a:latin typeface="Arial MT"/>
                <a:cs typeface="Arial MT"/>
              </a:rPr>
              <a:t>Never</a:t>
            </a:r>
            <a:r>
              <a:rPr sz="8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50" spc="-10" dirty="0">
                <a:solidFill>
                  <a:srgbClr val="FFFFFF"/>
                </a:solidFill>
                <a:latin typeface="Arial MT"/>
                <a:cs typeface="Arial MT"/>
              </a:rPr>
              <a:t>run</a:t>
            </a:r>
            <a:r>
              <a:rPr sz="8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50" spc="-10" dirty="0">
                <a:solidFill>
                  <a:srgbClr val="FFFFFF"/>
                </a:solidFill>
                <a:latin typeface="Arial MT"/>
                <a:cs typeface="Arial MT"/>
              </a:rPr>
              <a:t>volume</a:t>
            </a:r>
            <a:r>
              <a:rPr sz="8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50" spc="-10" dirty="0">
                <a:solidFill>
                  <a:srgbClr val="FFFFFF"/>
                </a:solidFill>
                <a:latin typeface="Arial MT"/>
                <a:cs typeface="Arial MT"/>
              </a:rPr>
              <a:t>repair</a:t>
            </a:r>
            <a:r>
              <a:rPr sz="85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50" spc="-10" dirty="0">
                <a:solidFill>
                  <a:srgbClr val="FFFFFF"/>
                </a:solidFill>
                <a:latin typeface="Arial MT"/>
                <a:cs typeface="Arial MT"/>
              </a:rPr>
              <a:t>utilities</a:t>
            </a:r>
            <a:r>
              <a:rPr sz="85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50" spc="-15" dirty="0">
                <a:solidFill>
                  <a:srgbClr val="FFFFFF"/>
                </a:solidFill>
                <a:latin typeface="Arial MT"/>
                <a:cs typeface="Arial MT"/>
              </a:rPr>
              <a:t>when:</a:t>
            </a:r>
            <a:endParaRPr sz="850">
              <a:latin typeface="Arial MT"/>
              <a:cs typeface="Arial MT"/>
            </a:endParaRPr>
          </a:p>
          <a:p>
            <a:pPr marL="696595" marR="5080" indent="400050">
              <a:lnSpc>
                <a:spcPct val="344700"/>
              </a:lnSpc>
            </a:pPr>
            <a:r>
              <a:rPr sz="850" spc="-10" dirty="0">
                <a:solidFill>
                  <a:srgbClr val="FFFFFF"/>
                </a:solidFill>
                <a:latin typeface="Arial MT"/>
                <a:cs typeface="Arial MT"/>
              </a:rPr>
              <a:t>Power</a:t>
            </a:r>
            <a:r>
              <a:rPr sz="85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50" spc="-5" dirty="0">
                <a:solidFill>
                  <a:srgbClr val="FFFFFF"/>
                </a:solidFill>
                <a:latin typeface="Arial MT"/>
                <a:cs typeface="Arial MT"/>
              </a:rPr>
              <a:t>loss</a:t>
            </a:r>
            <a:r>
              <a:rPr sz="8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50" spc="-5" dirty="0">
                <a:solidFill>
                  <a:srgbClr val="FFFFFF"/>
                </a:solidFill>
                <a:latin typeface="Arial MT"/>
                <a:cs typeface="Arial MT"/>
              </a:rPr>
              <a:t>situation </a:t>
            </a:r>
            <a:r>
              <a:rPr sz="850" spc="-2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50" spc="-5" dirty="0">
                <a:solidFill>
                  <a:srgbClr val="FFFFFF"/>
                </a:solidFill>
                <a:latin typeface="Arial MT"/>
                <a:cs typeface="Arial MT"/>
              </a:rPr>
              <a:t>File</a:t>
            </a:r>
            <a:r>
              <a:rPr sz="85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50" spc="-10" dirty="0">
                <a:solidFill>
                  <a:srgbClr val="FFFFFF"/>
                </a:solidFill>
                <a:latin typeface="Arial MT"/>
                <a:cs typeface="Arial MT"/>
              </a:rPr>
              <a:t>system</a:t>
            </a:r>
            <a:r>
              <a:rPr sz="85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50" spc="-5" dirty="0">
                <a:solidFill>
                  <a:srgbClr val="FFFFFF"/>
                </a:solidFill>
                <a:latin typeface="Arial MT"/>
                <a:cs typeface="Arial MT"/>
              </a:rPr>
              <a:t>looks</a:t>
            </a:r>
            <a:r>
              <a:rPr sz="85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50" spc="-5" dirty="0">
                <a:solidFill>
                  <a:srgbClr val="FFFFFF"/>
                </a:solidFill>
                <a:latin typeface="Arial MT"/>
                <a:cs typeface="Arial MT"/>
              </a:rPr>
              <a:t>suspicious</a:t>
            </a:r>
            <a:endParaRPr sz="8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Arial MT"/>
              <a:cs typeface="Arial MT"/>
            </a:endParaRPr>
          </a:p>
          <a:p>
            <a:pPr marR="6350" algn="r">
              <a:lnSpc>
                <a:spcPts val="944"/>
              </a:lnSpc>
            </a:pPr>
            <a:r>
              <a:rPr sz="850" spc="-1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85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50" spc="-5" dirty="0">
                <a:solidFill>
                  <a:srgbClr val="FFFFFF"/>
                </a:solidFill>
                <a:latin typeface="Arial MT"/>
                <a:cs typeface="Arial MT"/>
              </a:rPr>
              <a:t>is in</a:t>
            </a:r>
            <a:r>
              <a:rPr sz="85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50" spc="-5" dirty="0">
                <a:solidFill>
                  <a:srgbClr val="FFFFFF"/>
                </a:solidFill>
                <a:latin typeface="Arial MT"/>
                <a:cs typeface="Arial MT"/>
              </a:rPr>
              <a:t>accessible</a:t>
            </a:r>
            <a:r>
              <a:rPr sz="85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50" spc="-10" dirty="0">
                <a:solidFill>
                  <a:srgbClr val="FFFFFF"/>
                </a:solidFill>
                <a:latin typeface="Arial MT"/>
                <a:cs typeface="Arial MT"/>
              </a:rPr>
              <a:t>after</a:t>
            </a:r>
            <a:r>
              <a:rPr sz="8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50" spc="-10" dirty="0">
                <a:solidFill>
                  <a:srgbClr val="FFFFFF"/>
                </a:solidFill>
                <a:latin typeface="Arial MT"/>
                <a:cs typeface="Arial MT"/>
              </a:rPr>
              <a:t>power</a:t>
            </a:r>
            <a:r>
              <a:rPr sz="8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50" spc="-1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endParaRPr sz="850">
              <a:latin typeface="Arial MT"/>
              <a:cs typeface="Arial MT"/>
            </a:endParaRPr>
          </a:p>
          <a:p>
            <a:pPr marR="5080" algn="r">
              <a:lnSpc>
                <a:spcPts val="944"/>
              </a:lnSpc>
            </a:pPr>
            <a:r>
              <a:rPr sz="850" spc="-10" dirty="0">
                <a:solidFill>
                  <a:srgbClr val="FFFFFF"/>
                </a:solidFill>
                <a:latin typeface="Arial MT"/>
                <a:cs typeface="Arial MT"/>
              </a:rPr>
              <a:t>restored.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118866" y="3813809"/>
            <a:ext cx="543560" cy="332740"/>
          </a:xfrm>
          <a:custGeom>
            <a:avLst/>
            <a:gdLst/>
            <a:ahLst/>
            <a:cxnLst/>
            <a:rect l="l" t="t" r="r" b="b"/>
            <a:pathLst>
              <a:path w="543560" h="332739">
                <a:moveTo>
                  <a:pt x="543306" y="299465"/>
                </a:moveTo>
                <a:lnTo>
                  <a:pt x="543306" y="32003"/>
                </a:lnTo>
                <a:lnTo>
                  <a:pt x="542544" y="28955"/>
                </a:lnTo>
                <a:lnTo>
                  <a:pt x="538488" y="18216"/>
                </a:lnTo>
                <a:lnTo>
                  <a:pt x="531271" y="9201"/>
                </a:lnTo>
                <a:lnTo>
                  <a:pt x="521689" y="2824"/>
                </a:lnTo>
                <a:lnTo>
                  <a:pt x="510540" y="0"/>
                </a:lnTo>
                <a:lnTo>
                  <a:pt x="36576" y="0"/>
                </a:lnTo>
                <a:lnTo>
                  <a:pt x="1523" y="25145"/>
                </a:lnTo>
                <a:lnTo>
                  <a:pt x="761" y="28955"/>
                </a:lnTo>
                <a:lnTo>
                  <a:pt x="0" y="32003"/>
                </a:lnTo>
                <a:lnTo>
                  <a:pt x="0" y="299465"/>
                </a:lnTo>
                <a:lnTo>
                  <a:pt x="1524" y="307085"/>
                </a:lnTo>
                <a:lnTo>
                  <a:pt x="6096" y="316229"/>
                </a:lnTo>
                <a:lnTo>
                  <a:pt x="7620" y="318007"/>
                </a:lnTo>
                <a:lnTo>
                  <a:pt x="7620" y="33527"/>
                </a:lnTo>
                <a:lnTo>
                  <a:pt x="8382" y="29717"/>
                </a:lnTo>
                <a:lnTo>
                  <a:pt x="8382" y="30479"/>
                </a:lnTo>
                <a:lnTo>
                  <a:pt x="9906" y="24383"/>
                </a:lnTo>
                <a:lnTo>
                  <a:pt x="9906" y="25145"/>
                </a:lnTo>
                <a:lnTo>
                  <a:pt x="12191" y="21145"/>
                </a:lnTo>
                <a:lnTo>
                  <a:pt x="12191" y="20573"/>
                </a:lnTo>
                <a:lnTo>
                  <a:pt x="16002" y="16128"/>
                </a:lnTo>
                <a:lnTo>
                  <a:pt x="16002" y="16001"/>
                </a:lnTo>
                <a:lnTo>
                  <a:pt x="16764" y="15239"/>
                </a:lnTo>
                <a:lnTo>
                  <a:pt x="16764" y="15366"/>
                </a:lnTo>
                <a:lnTo>
                  <a:pt x="19812" y="12826"/>
                </a:lnTo>
                <a:lnTo>
                  <a:pt x="19811" y="12191"/>
                </a:lnTo>
                <a:lnTo>
                  <a:pt x="25908" y="9143"/>
                </a:lnTo>
                <a:lnTo>
                  <a:pt x="25908" y="9524"/>
                </a:lnTo>
                <a:lnTo>
                  <a:pt x="27432" y="8762"/>
                </a:lnTo>
                <a:lnTo>
                  <a:pt x="27432" y="8381"/>
                </a:lnTo>
                <a:lnTo>
                  <a:pt x="30480" y="7619"/>
                </a:lnTo>
                <a:lnTo>
                  <a:pt x="512826" y="7619"/>
                </a:lnTo>
                <a:lnTo>
                  <a:pt x="515873" y="8381"/>
                </a:lnTo>
                <a:lnTo>
                  <a:pt x="515873" y="8762"/>
                </a:lnTo>
                <a:lnTo>
                  <a:pt x="518159" y="9905"/>
                </a:lnTo>
                <a:lnTo>
                  <a:pt x="518159" y="9143"/>
                </a:lnTo>
                <a:lnTo>
                  <a:pt x="523494" y="12191"/>
                </a:lnTo>
                <a:lnTo>
                  <a:pt x="523494" y="12826"/>
                </a:lnTo>
                <a:lnTo>
                  <a:pt x="527304" y="16001"/>
                </a:lnTo>
                <a:lnTo>
                  <a:pt x="527304" y="15239"/>
                </a:lnTo>
                <a:lnTo>
                  <a:pt x="531114" y="20573"/>
                </a:lnTo>
                <a:lnTo>
                  <a:pt x="531114" y="21145"/>
                </a:lnTo>
                <a:lnTo>
                  <a:pt x="533400" y="25145"/>
                </a:lnTo>
                <a:lnTo>
                  <a:pt x="533400" y="24383"/>
                </a:lnTo>
                <a:lnTo>
                  <a:pt x="534924" y="30479"/>
                </a:lnTo>
                <a:lnTo>
                  <a:pt x="534924" y="29717"/>
                </a:lnTo>
                <a:lnTo>
                  <a:pt x="535686" y="33527"/>
                </a:lnTo>
                <a:lnTo>
                  <a:pt x="535686" y="317580"/>
                </a:lnTo>
                <a:lnTo>
                  <a:pt x="540213" y="310619"/>
                </a:lnTo>
                <a:lnTo>
                  <a:pt x="543306" y="299465"/>
                </a:lnTo>
                <a:close/>
              </a:path>
              <a:path w="543560" h="332739">
                <a:moveTo>
                  <a:pt x="12953" y="312419"/>
                </a:moveTo>
                <a:lnTo>
                  <a:pt x="9906" y="307085"/>
                </a:lnTo>
                <a:lnTo>
                  <a:pt x="9144" y="304037"/>
                </a:lnTo>
                <a:lnTo>
                  <a:pt x="9144" y="304799"/>
                </a:lnTo>
                <a:lnTo>
                  <a:pt x="7620" y="298703"/>
                </a:lnTo>
                <a:lnTo>
                  <a:pt x="7620" y="318007"/>
                </a:lnTo>
                <a:lnTo>
                  <a:pt x="10668" y="321563"/>
                </a:lnTo>
                <a:lnTo>
                  <a:pt x="12192" y="322870"/>
                </a:lnTo>
                <a:lnTo>
                  <a:pt x="12192" y="311657"/>
                </a:lnTo>
                <a:lnTo>
                  <a:pt x="12953" y="312419"/>
                </a:lnTo>
                <a:close/>
              </a:path>
              <a:path w="543560" h="332739">
                <a:moveTo>
                  <a:pt x="12953" y="19811"/>
                </a:moveTo>
                <a:lnTo>
                  <a:pt x="12191" y="20573"/>
                </a:lnTo>
                <a:lnTo>
                  <a:pt x="12191" y="21145"/>
                </a:lnTo>
                <a:lnTo>
                  <a:pt x="12953" y="19811"/>
                </a:lnTo>
                <a:close/>
              </a:path>
              <a:path w="543560" h="332739">
                <a:moveTo>
                  <a:pt x="16764" y="316229"/>
                </a:moveTo>
                <a:lnTo>
                  <a:pt x="12192" y="311657"/>
                </a:lnTo>
                <a:lnTo>
                  <a:pt x="12192" y="322870"/>
                </a:lnTo>
                <a:lnTo>
                  <a:pt x="16002" y="326135"/>
                </a:lnTo>
                <a:lnTo>
                  <a:pt x="16002" y="316229"/>
                </a:lnTo>
                <a:lnTo>
                  <a:pt x="16764" y="316229"/>
                </a:lnTo>
                <a:close/>
              </a:path>
              <a:path w="543560" h="332739">
                <a:moveTo>
                  <a:pt x="16764" y="15239"/>
                </a:moveTo>
                <a:lnTo>
                  <a:pt x="16002" y="16001"/>
                </a:lnTo>
                <a:lnTo>
                  <a:pt x="16382" y="15684"/>
                </a:lnTo>
                <a:lnTo>
                  <a:pt x="16764" y="15239"/>
                </a:lnTo>
                <a:close/>
              </a:path>
              <a:path w="543560" h="332739">
                <a:moveTo>
                  <a:pt x="16382" y="15684"/>
                </a:moveTo>
                <a:lnTo>
                  <a:pt x="16002" y="16001"/>
                </a:lnTo>
                <a:lnTo>
                  <a:pt x="16002" y="16128"/>
                </a:lnTo>
                <a:lnTo>
                  <a:pt x="16382" y="15684"/>
                </a:lnTo>
                <a:close/>
              </a:path>
              <a:path w="543560" h="332739">
                <a:moveTo>
                  <a:pt x="20574" y="328421"/>
                </a:moveTo>
                <a:lnTo>
                  <a:pt x="20574" y="320039"/>
                </a:lnTo>
                <a:lnTo>
                  <a:pt x="16002" y="316229"/>
                </a:lnTo>
                <a:lnTo>
                  <a:pt x="16002" y="326135"/>
                </a:lnTo>
                <a:lnTo>
                  <a:pt x="20574" y="328421"/>
                </a:lnTo>
                <a:close/>
              </a:path>
              <a:path w="543560" h="332739">
                <a:moveTo>
                  <a:pt x="16764" y="15366"/>
                </a:moveTo>
                <a:lnTo>
                  <a:pt x="16764" y="15239"/>
                </a:lnTo>
                <a:lnTo>
                  <a:pt x="16382" y="15684"/>
                </a:lnTo>
                <a:lnTo>
                  <a:pt x="16764" y="15366"/>
                </a:lnTo>
                <a:close/>
              </a:path>
              <a:path w="543560" h="332739">
                <a:moveTo>
                  <a:pt x="20574" y="12191"/>
                </a:moveTo>
                <a:lnTo>
                  <a:pt x="19811" y="12191"/>
                </a:lnTo>
                <a:lnTo>
                  <a:pt x="19812" y="12826"/>
                </a:lnTo>
                <a:lnTo>
                  <a:pt x="20574" y="12191"/>
                </a:lnTo>
                <a:close/>
              </a:path>
              <a:path w="543560" h="332739">
                <a:moveTo>
                  <a:pt x="25908" y="322325"/>
                </a:moveTo>
                <a:lnTo>
                  <a:pt x="19812" y="319277"/>
                </a:lnTo>
                <a:lnTo>
                  <a:pt x="20574" y="320039"/>
                </a:lnTo>
                <a:lnTo>
                  <a:pt x="20574" y="328421"/>
                </a:lnTo>
                <a:lnTo>
                  <a:pt x="22098" y="329183"/>
                </a:lnTo>
                <a:lnTo>
                  <a:pt x="25146" y="330403"/>
                </a:lnTo>
                <a:lnTo>
                  <a:pt x="25146" y="322325"/>
                </a:lnTo>
                <a:lnTo>
                  <a:pt x="25908" y="322325"/>
                </a:lnTo>
                <a:close/>
              </a:path>
              <a:path w="543560" h="332739">
                <a:moveTo>
                  <a:pt x="25908" y="9524"/>
                </a:moveTo>
                <a:lnTo>
                  <a:pt x="25908" y="9143"/>
                </a:lnTo>
                <a:lnTo>
                  <a:pt x="25145" y="9905"/>
                </a:lnTo>
                <a:lnTo>
                  <a:pt x="25908" y="9524"/>
                </a:lnTo>
                <a:close/>
              </a:path>
              <a:path w="543560" h="332739">
                <a:moveTo>
                  <a:pt x="28194" y="323087"/>
                </a:moveTo>
                <a:lnTo>
                  <a:pt x="25146" y="322325"/>
                </a:lnTo>
                <a:lnTo>
                  <a:pt x="25146" y="330403"/>
                </a:lnTo>
                <a:lnTo>
                  <a:pt x="25908" y="330707"/>
                </a:lnTo>
                <a:lnTo>
                  <a:pt x="27432" y="331088"/>
                </a:lnTo>
                <a:lnTo>
                  <a:pt x="27432" y="323087"/>
                </a:lnTo>
                <a:lnTo>
                  <a:pt x="28194" y="323087"/>
                </a:lnTo>
                <a:close/>
              </a:path>
              <a:path w="543560" h="332739">
                <a:moveTo>
                  <a:pt x="28194" y="8381"/>
                </a:moveTo>
                <a:lnTo>
                  <a:pt x="27432" y="8381"/>
                </a:lnTo>
                <a:lnTo>
                  <a:pt x="27432" y="8762"/>
                </a:lnTo>
                <a:lnTo>
                  <a:pt x="28194" y="8381"/>
                </a:lnTo>
                <a:close/>
              </a:path>
              <a:path w="543560" h="332739">
                <a:moveTo>
                  <a:pt x="515873" y="330897"/>
                </a:moveTo>
                <a:lnTo>
                  <a:pt x="515873" y="323087"/>
                </a:lnTo>
                <a:lnTo>
                  <a:pt x="509778" y="324611"/>
                </a:lnTo>
                <a:lnTo>
                  <a:pt x="33528" y="324611"/>
                </a:lnTo>
                <a:lnTo>
                  <a:pt x="27432" y="323087"/>
                </a:lnTo>
                <a:lnTo>
                  <a:pt x="27432" y="331088"/>
                </a:lnTo>
                <a:lnTo>
                  <a:pt x="28956" y="331469"/>
                </a:lnTo>
                <a:lnTo>
                  <a:pt x="32766" y="332231"/>
                </a:lnTo>
                <a:lnTo>
                  <a:pt x="510540" y="332231"/>
                </a:lnTo>
                <a:lnTo>
                  <a:pt x="514350" y="331469"/>
                </a:lnTo>
                <a:lnTo>
                  <a:pt x="515873" y="330897"/>
                </a:lnTo>
                <a:close/>
              </a:path>
              <a:path w="543560" h="332739">
                <a:moveTo>
                  <a:pt x="515873" y="8762"/>
                </a:moveTo>
                <a:lnTo>
                  <a:pt x="515873" y="8381"/>
                </a:lnTo>
                <a:lnTo>
                  <a:pt x="515112" y="8381"/>
                </a:lnTo>
                <a:lnTo>
                  <a:pt x="515873" y="8762"/>
                </a:lnTo>
                <a:close/>
              </a:path>
              <a:path w="543560" h="332739">
                <a:moveTo>
                  <a:pt x="523494" y="319277"/>
                </a:moveTo>
                <a:lnTo>
                  <a:pt x="518159" y="322325"/>
                </a:lnTo>
                <a:lnTo>
                  <a:pt x="515112" y="323087"/>
                </a:lnTo>
                <a:lnTo>
                  <a:pt x="515873" y="323087"/>
                </a:lnTo>
                <a:lnTo>
                  <a:pt x="515873" y="330897"/>
                </a:lnTo>
                <a:lnTo>
                  <a:pt x="522731" y="328318"/>
                </a:lnTo>
                <a:lnTo>
                  <a:pt x="522731" y="320039"/>
                </a:lnTo>
                <a:lnTo>
                  <a:pt x="523494" y="319277"/>
                </a:lnTo>
                <a:close/>
              </a:path>
              <a:path w="543560" h="332739">
                <a:moveTo>
                  <a:pt x="523494" y="12826"/>
                </a:moveTo>
                <a:lnTo>
                  <a:pt x="523494" y="12191"/>
                </a:lnTo>
                <a:lnTo>
                  <a:pt x="522731" y="12191"/>
                </a:lnTo>
                <a:lnTo>
                  <a:pt x="523494" y="12826"/>
                </a:lnTo>
                <a:close/>
              </a:path>
              <a:path w="543560" h="332739">
                <a:moveTo>
                  <a:pt x="531114" y="322542"/>
                </a:moveTo>
                <a:lnTo>
                  <a:pt x="531114" y="311657"/>
                </a:lnTo>
                <a:lnTo>
                  <a:pt x="527304" y="316229"/>
                </a:lnTo>
                <a:lnTo>
                  <a:pt x="522731" y="320039"/>
                </a:lnTo>
                <a:lnTo>
                  <a:pt x="522731" y="328318"/>
                </a:lnTo>
                <a:lnTo>
                  <a:pt x="525185" y="327396"/>
                </a:lnTo>
                <a:lnTo>
                  <a:pt x="531114" y="322542"/>
                </a:lnTo>
                <a:close/>
              </a:path>
              <a:path w="543560" h="332739">
                <a:moveTo>
                  <a:pt x="531114" y="21145"/>
                </a:moveTo>
                <a:lnTo>
                  <a:pt x="531114" y="20573"/>
                </a:lnTo>
                <a:lnTo>
                  <a:pt x="530352" y="19811"/>
                </a:lnTo>
                <a:lnTo>
                  <a:pt x="531114" y="21145"/>
                </a:lnTo>
                <a:close/>
              </a:path>
              <a:path w="543560" h="332739">
                <a:moveTo>
                  <a:pt x="535686" y="317580"/>
                </a:moveTo>
                <a:lnTo>
                  <a:pt x="535686" y="298703"/>
                </a:lnTo>
                <a:lnTo>
                  <a:pt x="534162" y="304799"/>
                </a:lnTo>
                <a:lnTo>
                  <a:pt x="534162" y="304037"/>
                </a:lnTo>
                <a:lnTo>
                  <a:pt x="533400" y="307085"/>
                </a:lnTo>
                <a:lnTo>
                  <a:pt x="530352" y="312419"/>
                </a:lnTo>
                <a:lnTo>
                  <a:pt x="531114" y="311657"/>
                </a:lnTo>
                <a:lnTo>
                  <a:pt x="531114" y="322542"/>
                </a:lnTo>
                <a:lnTo>
                  <a:pt x="533990" y="320187"/>
                </a:lnTo>
                <a:lnTo>
                  <a:pt x="535686" y="3175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6138" y="539749"/>
            <a:ext cx="156019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b="1" spc="5" dirty="0">
                <a:latin typeface="Arial"/>
                <a:cs typeface="Arial"/>
              </a:rPr>
              <a:t>IBM</a:t>
            </a:r>
            <a:r>
              <a:rPr sz="600" b="1" spc="-25" dirty="0">
                <a:latin typeface="Arial"/>
                <a:cs typeface="Arial"/>
              </a:rPr>
              <a:t> </a:t>
            </a:r>
            <a:r>
              <a:rPr sz="600" b="1" spc="5" dirty="0">
                <a:latin typeface="Arial"/>
                <a:cs typeface="Arial"/>
              </a:rPr>
              <a:t>ICE</a:t>
            </a:r>
            <a:r>
              <a:rPr sz="600" b="1" spc="-2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(Innovation</a:t>
            </a:r>
            <a:r>
              <a:rPr sz="600" b="1" spc="-1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Centre</a:t>
            </a:r>
            <a:r>
              <a:rPr sz="600" b="1" spc="-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for</a:t>
            </a:r>
            <a:r>
              <a:rPr sz="600" b="1" spc="-3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Education)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010" y="663701"/>
            <a:ext cx="5897880" cy="13335"/>
          </a:xfrm>
          <a:custGeom>
            <a:avLst/>
            <a:gdLst/>
            <a:ahLst/>
            <a:cxnLst/>
            <a:rect l="l" t="t" r="r" b="b"/>
            <a:pathLst>
              <a:path w="5897880" h="13334">
                <a:moveTo>
                  <a:pt x="5897880" y="10668"/>
                </a:moveTo>
                <a:lnTo>
                  <a:pt x="5897880" y="3048"/>
                </a:lnTo>
                <a:lnTo>
                  <a:pt x="5894832" y="0"/>
                </a:lnTo>
                <a:lnTo>
                  <a:pt x="3048" y="0"/>
                </a:lnTo>
                <a:lnTo>
                  <a:pt x="0" y="3048"/>
                </a:lnTo>
                <a:lnTo>
                  <a:pt x="0" y="10668"/>
                </a:lnTo>
                <a:lnTo>
                  <a:pt x="3048" y="12954"/>
                </a:lnTo>
                <a:lnTo>
                  <a:pt x="6096" y="12954"/>
                </a:lnTo>
                <a:lnTo>
                  <a:pt x="5894832" y="12954"/>
                </a:lnTo>
                <a:lnTo>
                  <a:pt x="5897880" y="10668"/>
                </a:lnTo>
                <a:close/>
              </a:path>
            </a:pathLst>
          </a:custGeom>
          <a:solidFill>
            <a:srgbClr val="929C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8" y="4541520"/>
            <a:ext cx="6057900" cy="8255"/>
          </a:xfrm>
          <a:custGeom>
            <a:avLst/>
            <a:gdLst/>
            <a:ahLst/>
            <a:cxnLst/>
            <a:rect l="l" t="t" r="r" b="b"/>
            <a:pathLst>
              <a:path w="6057900" h="8254">
                <a:moveTo>
                  <a:pt x="6057900" y="0"/>
                </a:moveTo>
                <a:lnTo>
                  <a:pt x="0" y="0"/>
                </a:lnTo>
                <a:lnTo>
                  <a:pt x="0" y="7632"/>
                </a:lnTo>
                <a:lnTo>
                  <a:pt x="6057900" y="7632"/>
                </a:lnTo>
                <a:lnTo>
                  <a:pt x="6057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2842" y="326389"/>
            <a:ext cx="3182620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Choosing</a:t>
            </a:r>
            <a:r>
              <a:rPr dirty="0"/>
              <a:t> </a:t>
            </a:r>
            <a:r>
              <a:rPr spc="15" dirty="0"/>
              <a:t>the</a:t>
            </a:r>
            <a:r>
              <a:rPr dirty="0"/>
              <a:t> </a:t>
            </a:r>
            <a:r>
              <a:rPr spc="20" dirty="0"/>
              <a:t>Backup</a:t>
            </a:r>
            <a:r>
              <a:rPr dirty="0"/>
              <a:t> </a:t>
            </a:r>
            <a:r>
              <a:rPr spc="15" dirty="0"/>
              <a:t>Location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2079" y="698403"/>
            <a:ext cx="1951355" cy="188468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050" b="1" spc="15" dirty="0">
                <a:latin typeface="Arial"/>
                <a:cs typeface="Arial"/>
              </a:rPr>
              <a:t>Onsite</a:t>
            </a:r>
            <a:r>
              <a:rPr sz="1050" b="1" spc="-20" dirty="0">
                <a:latin typeface="Arial"/>
                <a:cs typeface="Arial"/>
              </a:rPr>
              <a:t> </a:t>
            </a:r>
            <a:r>
              <a:rPr sz="1050" b="1" spc="15" dirty="0">
                <a:latin typeface="Arial"/>
                <a:cs typeface="Arial"/>
              </a:rPr>
              <a:t>data</a:t>
            </a:r>
            <a:r>
              <a:rPr sz="1050" b="1" spc="-25" dirty="0">
                <a:latin typeface="Arial"/>
                <a:cs typeface="Arial"/>
              </a:rPr>
              <a:t> </a:t>
            </a:r>
            <a:r>
              <a:rPr sz="1050" b="1" spc="20" dirty="0">
                <a:latin typeface="Arial"/>
                <a:cs typeface="Arial"/>
              </a:rPr>
              <a:t>backup</a:t>
            </a:r>
            <a:endParaRPr sz="1050">
              <a:latin typeface="Arial"/>
              <a:cs typeface="Arial"/>
            </a:endParaRPr>
          </a:p>
          <a:p>
            <a:pPr marL="113664" marR="15240" indent="30480">
              <a:lnSpc>
                <a:spcPct val="129000"/>
              </a:lnSpc>
              <a:spcBef>
                <a:spcPts val="5"/>
              </a:spcBef>
            </a:pPr>
            <a:r>
              <a:rPr sz="1050" spc="15" dirty="0">
                <a:latin typeface="Arial MT"/>
                <a:cs typeface="Arial MT"/>
              </a:rPr>
              <a:t>Storing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backup</a:t>
            </a:r>
            <a:r>
              <a:rPr sz="1050" spc="-2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data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at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onsite </a:t>
            </a:r>
            <a:r>
              <a:rPr sz="1050" spc="-27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Data</a:t>
            </a:r>
            <a:r>
              <a:rPr sz="1050" spc="29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storage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only</a:t>
            </a:r>
            <a:endParaRPr sz="1050">
              <a:latin typeface="Arial MT"/>
              <a:cs typeface="Arial MT"/>
            </a:endParaRPr>
          </a:p>
          <a:p>
            <a:pPr marL="318135">
              <a:lnSpc>
                <a:spcPct val="100000"/>
              </a:lnSpc>
              <a:spcBef>
                <a:spcPts val="365"/>
              </a:spcBef>
            </a:pPr>
            <a:r>
              <a:rPr sz="1050" b="1" spc="15" dirty="0">
                <a:latin typeface="Arial"/>
                <a:cs typeface="Arial"/>
              </a:rPr>
              <a:t>Advantages</a:t>
            </a:r>
            <a:r>
              <a:rPr sz="1050" b="1" spc="-55" dirty="0">
                <a:latin typeface="Arial"/>
                <a:cs typeface="Arial"/>
              </a:rPr>
              <a:t> </a:t>
            </a:r>
            <a:r>
              <a:rPr sz="1050" b="1" spc="10" dirty="0">
                <a:latin typeface="Arial"/>
                <a:cs typeface="Arial"/>
              </a:rPr>
              <a:t>:</a:t>
            </a:r>
            <a:endParaRPr sz="1050">
              <a:latin typeface="Arial"/>
              <a:cs typeface="Arial"/>
            </a:endParaRPr>
          </a:p>
          <a:p>
            <a:pPr marL="78740" marR="5080" indent="359410">
              <a:lnSpc>
                <a:spcPct val="129000"/>
              </a:lnSpc>
            </a:pPr>
            <a:r>
              <a:rPr sz="1050" spc="15" dirty="0">
                <a:latin typeface="Arial MT"/>
                <a:cs typeface="Arial MT"/>
              </a:rPr>
              <a:t>Onsite backup </a:t>
            </a:r>
            <a:r>
              <a:rPr sz="1050" spc="10" dirty="0">
                <a:latin typeface="Arial MT"/>
                <a:cs typeface="Arial MT"/>
              </a:rPr>
              <a:t>data </a:t>
            </a:r>
            <a:r>
              <a:rPr sz="1050" spc="15" dirty="0">
                <a:latin typeface="Arial MT"/>
                <a:cs typeface="Arial MT"/>
              </a:rPr>
              <a:t>can </a:t>
            </a:r>
            <a:r>
              <a:rPr sz="1050" spc="2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Easily</a:t>
            </a:r>
            <a:r>
              <a:rPr sz="1050" spc="-2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accessible</a:t>
            </a:r>
            <a:r>
              <a:rPr sz="1050" spc="-35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and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restored</a:t>
            </a:r>
            <a:endParaRPr sz="1050">
              <a:latin typeface="Arial MT"/>
              <a:cs typeface="Arial MT"/>
            </a:endParaRPr>
          </a:p>
          <a:p>
            <a:pPr marL="292735">
              <a:lnSpc>
                <a:spcPct val="100000"/>
              </a:lnSpc>
              <a:spcBef>
                <a:spcPts val="365"/>
              </a:spcBef>
            </a:pPr>
            <a:r>
              <a:rPr sz="1050" spc="15" dirty="0">
                <a:latin typeface="Arial MT"/>
                <a:cs typeface="Arial MT"/>
              </a:rPr>
              <a:t>Less</a:t>
            </a:r>
            <a:r>
              <a:rPr sz="1050" spc="-4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expensive</a:t>
            </a:r>
            <a:endParaRPr sz="1050">
              <a:latin typeface="Arial MT"/>
              <a:cs typeface="Arial MT"/>
            </a:endParaRPr>
          </a:p>
          <a:p>
            <a:pPr marL="273685">
              <a:lnSpc>
                <a:spcPct val="100000"/>
              </a:lnSpc>
              <a:spcBef>
                <a:spcPts val="370"/>
              </a:spcBef>
            </a:pPr>
            <a:r>
              <a:rPr sz="1050" b="1" spc="10" dirty="0">
                <a:latin typeface="Arial"/>
                <a:cs typeface="Arial"/>
              </a:rPr>
              <a:t>Disadvantages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spc="10" dirty="0">
                <a:latin typeface="Arial"/>
                <a:cs typeface="Arial"/>
              </a:rPr>
              <a:t>:</a:t>
            </a:r>
            <a:endParaRPr sz="1050">
              <a:latin typeface="Arial"/>
              <a:cs typeface="Arial"/>
            </a:endParaRPr>
          </a:p>
          <a:p>
            <a:pPr marL="139700">
              <a:lnSpc>
                <a:spcPct val="100000"/>
              </a:lnSpc>
              <a:spcBef>
                <a:spcPts val="370"/>
              </a:spcBef>
            </a:pPr>
            <a:r>
              <a:rPr sz="1050" spc="15" dirty="0">
                <a:latin typeface="Arial MT"/>
                <a:cs typeface="Arial MT"/>
              </a:rPr>
              <a:t>Data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loss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risk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is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greater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20738" y="698403"/>
            <a:ext cx="1848485" cy="2091689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455"/>
              </a:spcBef>
            </a:pPr>
            <a:r>
              <a:rPr sz="1050" b="1" spc="15" dirty="0">
                <a:latin typeface="Arial"/>
                <a:cs typeface="Arial"/>
              </a:rPr>
              <a:t>offsite</a:t>
            </a:r>
            <a:r>
              <a:rPr sz="1050" b="1" spc="-40" dirty="0">
                <a:latin typeface="Arial"/>
                <a:cs typeface="Arial"/>
              </a:rPr>
              <a:t> </a:t>
            </a:r>
            <a:r>
              <a:rPr sz="1050" b="1" spc="15" dirty="0">
                <a:latin typeface="Arial"/>
                <a:cs typeface="Arial"/>
              </a:rPr>
              <a:t>data</a:t>
            </a:r>
            <a:r>
              <a:rPr sz="1050" b="1" spc="-40" dirty="0">
                <a:latin typeface="Arial"/>
                <a:cs typeface="Arial"/>
              </a:rPr>
              <a:t> </a:t>
            </a:r>
            <a:r>
              <a:rPr sz="1050" b="1" spc="20" dirty="0">
                <a:latin typeface="Arial"/>
                <a:cs typeface="Arial"/>
              </a:rPr>
              <a:t>backup</a:t>
            </a:r>
            <a:endParaRPr sz="1050">
              <a:latin typeface="Arial"/>
              <a:cs typeface="Arial"/>
            </a:endParaRPr>
          </a:p>
          <a:p>
            <a:pPr marL="12700" marR="5080" indent="6985">
              <a:lnSpc>
                <a:spcPct val="129000"/>
              </a:lnSpc>
              <a:spcBef>
                <a:spcPts val="5"/>
              </a:spcBef>
            </a:pPr>
            <a:r>
              <a:rPr sz="1050" spc="15" dirty="0">
                <a:latin typeface="Arial MT"/>
                <a:cs typeface="Arial MT"/>
              </a:rPr>
              <a:t>storing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backup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data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in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remote </a:t>
            </a:r>
            <a:r>
              <a:rPr sz="1050" spc="-28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locations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in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fire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proof</a:t>
            </a:r>
            <a:endParaRPr sz="1050">
              <a:latin typeface="Arial MT"/>
              <a:cs typeface="Arial MT"/>
            </a:endParaRPr>
          </a:p>
          <a:p>
            <a:pPr marL="342900">
              <a:lnSpc>
                <a:spcPct val="100000"/>
              </a:lnSpc>
              <a:spcBef>
                <a:spcPts val="365"/>
              </a:spcBef>
            </a:pPr>
            <a:r>
              <a:rPr sz="1050" b="1" spc="15" dirty="0">
                <a:latin typeface="Arial"/>
                <a:cs typeface="Arial"/>
              </a:rPr>
              <a:t>Advantages</a:t>
            </a:r>
            <a:r>
              <a:rPr sz="1050" b="1" spc="-55" dirty="0">
                <a:latin typeface="Arial"/>
                <a:cs typeface="Arial"/>
              </a:rPr>
              <a:t> </a:t>
            </a:r>
            <a:r>
              <a:rPr sz="1050" b="1" spc="10" dirty="0">
                <a:latin typeface="Arial"/>
                <a:cs typeface="Arial"/>
              </a:rPr>
              <a:t>:</a:t>
            </a:r>
            <a:endParaRPr sz="1050">
              <a:latin typeface="Arial"/>
              <a:cs typeface="Arial"/>
            </a:endParaRPr>
          </a:p>
          <a:p>
            <a:pPr marL="30480" marR="236854" indent="327025">
              <a:lnSpc>
                <a:spcPct val="129000"/>
              </a:lnSpc>
            </a:pPr>
            <a:r>
              <a:rPr sz="1050" spc="10" dirty="0">
                <a:latin typeface="Arial MT"/>
                <a:cs typeface="Arial MT"/>
              </a:rPr>
              <a:t>data</a:t>
            </a:r>
            <a:r>
              <a:rPr sz="1050" spc="-2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is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secured</a:t>
            </a:r>
            <a:r>
              <a:rPr sz="1050" spc="-2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from </a:t>
            </a:r>
            <a:r>
              <a:rPr sz="1050" spc="-27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security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threats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such</a:t>
            </a:r>
            <a:r>
              <a:rPr sz="1050" spc="-2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as</a:t>
            </a:r>
            <a:endParaRPr sz="1050">
              <a:latin typeface="Arial MT"/>
              <a:cs typeface="Arial MT"/>
            </a:endParaRPr>
          </a:p>
          <a:p>
            <a:pPr marL="289560">
              <a:lnSpc>
                <a:spcPct val="100000"/>
              </a:lnSpc>
              <a:spcBef>
                <a:spcPts val="365"/>
              </a:spcBef>
            </a:pPr>
            <a:r>
              <a:rPr sz="1050" spc="10" dirty="0">
                <a:latin typeface="Arial MT"/>
                <a:cs typeface="Arial MT"/>
              </a:rPr>
              <a:t>fire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,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floods</a:t>
            </a:r>
            <a:r>
              <a:rPr sz="1050" spc="-2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,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etc</a:t>
            </a:r>
            <a:endParaRPr sz="1050">
              <a:latin typeface="Arial MT"/>
              <a:cs typeface="Arial MT"/>
            </a:endParaRPr>
          </a:p>
          <a:p>
            <a:pPr marL="301625">
              <a:lnSpc>
                <a:spcPct val="100000"/>
              </a:lnSpc>
              <a:spcBef>
                <a:spcPts val="370"/>
              </a:spcBef>
            </a:pPr>
            <a:r>
              <a:rPr sz="1050" b="1" spc="10" dirty="0">
                <a:latin typeface="Arial"/>
                <a:cs typeface="Arial"/>
              </a:rPr>
              <a:t>Disadvantages:</a:t>
            </a:r>
            <a:endParaRPr sz="1050">
              <a:latin typeface="Arial"/>
              <a:cs typeface="Arial"/>
            </a:endParaRPr>
          </a:p>
          <a:p>
            <a:pPr marL="353695" marR="147955" indent="-222885">
              <a:lnSpc>
                <a:spcPct val="129000"/>
              </a:lnSpc>
              <a:spcBef>
                <a:spcPts val="5"/>
              </a:spcBef>
            </a:pPr>
            <a:r>
              <a:rPr sz="1050" spc="15" dirty="0">
                <a:latin typeface="Arial MT"/>
                <a:cs typeface="Arial MT"/>
              </a:rPr>
              <a:t>problems with </a:t>
            </a:r>
            <a:r>
              <a:rPr sz="1050" spc="20" dirty="0">
                <a:latin typeface="Arial MT"/>
                <a:cs typeface="Arial MT"/>
              </a:rPr>
              <a:t>a </a:t>
            </a:r>
            <a:r>
              <a:rPr sz="1050" spc="15" dirty="0">
                <a:latin typeface="Arial MT"/>
                <a:cs typeface="Arial MT"/>
              </a:rPr>
              <a:t>regular </a:t>
            </a:r>
            <a:r>
              <a:rPr sz="1050" spc="2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data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backup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schedule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44751" y="698403"/>
            <a:ext cx="1590040" cy="29171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1600" marR="57785" indent="-17145">
              <a:lnSpc>
                <a:spcPct val="129000"/>
              </a:lnSpc>
              <a:spcBef>
                <a:spcPts val="90"/>
              </a:spcBef>
            </a:pPr>
            <a:r>
              <a:rPr sz="1050" b="1" spc="15" dirty="0">
                <a:latin typeface="Arial"/>
                <a:cs typeface="Arial"/>
              </a:rPr>
              <a:t>cloud data </a:t>
            </a:r>
            <a:r>
              <a:rPr sz="1050" b="1" spc="20" dirty="0">
                <a:latin typeface="Arial"/>
                <a:cs typeface="Arial"/>
              </a:rPr>
              <a:t>backup </a:t>
            </a:r>
            <a:r>
              <a:rPr sz="1050" b="1" spc="25" dirty="0">
                <a:latin typeface="Arial"/>
                <a:cs typeface="Arial"/>
              </a:rPr>
              <a:t> </a:t>
            </a:r>
            <a:r>
              <a:rPr sz="1050" spc="15" dirty="0">
                <a:latin typeface="Arial MT"/>
                <a:cs typeface="Arial MT"/>
              </a:rPr>
              <a:t>storing backup data </a:t>
            </a:r>
            <a:r>
              <a:rPr sz="1050" spc="20" dirty="0">
                <a:latin typeface="Arial MT"/>
                <a:cs typeface="Arial MT"/>
              </a:rPr>
              <a:t>on </a:t>
            </a:r>
            <a:r>
              <a:rPr sz="1050" spc="-28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storage</a:t>
            </a:r>
            <a:r>
              <a:rPr sz="1050" spc="-2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provided</a:t>
            </a:r>
            <a:r>
              <a:rPr sz="1050" spc="-2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by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an</a:t>
            </a:r>
            <a:endParaRPr sz="1050">
              <a:latin typeface="Arial MT"/>
              <a:cs typeface="Arial MT"/>
            </a:endParaRPr>
          </a:p>
          <a:p>
            <a:pPr marL="469265">
              <a:lnSpc>
                <a:spcPct val="100000"/>
              </a:lnSpc>
              <a:spcBef>
                <a:spcPts val="370"/>
              </a:spcBef>
            </a:pPr>
            <a:r>
              <a:rPr sz="1050" spc="15" dirty="0">
                <a:latin typeface="Arial MT"/>
                <a:cs typeface="Arial MT"/>
              </a:rPr>
              <a:t>online</a:t>
            </a:r>
            <a:r>
              <a:rPr sz="1050" spc="-4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backup</a:t>
            </a:r>
            <a:endParaRPr sz="1050">
              <a:latin typeface="Arial MT"/>
              <a:cs typeface="Arial MT"/>
            </a:endParaRPr>
          </a:p>
          <a:p>
            <a:pPr marL="373380">
              <a:lnSpc>
                <a:spcPct val="100000"/>
              </a:lnSpc>
              <a:spcBef>
                <a:spcPts val="365"/>
              </a:spcBef>
            </a:pPr>
            <a:r>
              <a:rPr sz="1050" b="1" spc="15" dirty="0">
                <a:latin typeface="Arial"/>
                <a:cs typeface="Arial"/>
              </a:rPr>
              <a:t>Advantages:</a:t>
            </a:r>
            <a:endParaRPr sz="1050">
              <a:latin typeface="Arial"/>
              <a:cs typeface="Arial"/>
            </a:endParaRPr>
          </a:p>
          <a:p>
            <a:pPr marL="257175" marR="22225" indent="-245110">
              <a:lnSpc>
                <a:spcPct val="129000"/>
              </a:lnSpc>
            </a:pPr>
            <a:r>
              <a:rPr sz="1050" spc="15" dirty="0">
                <a:latin typeface="Arial MT"/>
                <a:cs typeface="Arial MT"/>
              </a:rPr>
              <a:t>the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data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is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encrypted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and </a:t>
            </a:r>
            <a:r>
              <a:rPr sz="1050" spc="-28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free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from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physical</a:t>
            </a:r>
            <a:endParaRPr sz="1050">
              <a:latin typeface="Arial MT"/>
              <a:cs typeface="Arial MT"/>
            </a:endParaRPr>
          </a:p>
          <a:p>
            <a:pPr marL="135890" marR="83185" indent="294005">
              <a:lnSpc>
                <a:spcPct val="129000"/>
              </a:lnSpc>
              <a:spcBef>
                <a:spcPts val="5"/>
              </a:spcBef>
            </a:pPr>
            <a:r>
              <a:rPr sz="1050" spc="15" dirty="0">
                <a:latin typeface="Arial MT"/>
                <a:cs typeface="Arial MT"/>
              </a:rPr>
              <a:t>security threats </a:t>
            </a:r>
            <a:r>
              <a:rPr sz="1050" spc="2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Data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can</a:t>
            </a:r>
            <a:r>
              <a:rPr sz="1050" spc="-20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be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accessed</a:t>
            </a:r>
            <a:endParaRPr sz="1050">
              <a:latin typeface="Arial MT"/>
              <a:cs typeface="Arial MT"/>
            </a:endParaRPr>
          </a:p>
          <a:p>
            <a:pPr marL="377825">
              <a:lnSpc>
                <a:spcPct val="100000"/>
              </a:lnSpc>
              <a:spcBef>
                <a:spcPts val="365"/>
              </a:spcBef>
            </a:pPr>
            <a:r>
              <a:rPr sz="1050" spc="15" dirty="0">
                <a:latin typeface="Arial MT"/>
                <a:cs typeface="Arial MT"/>
              </a:rPr>
              <a:t>from</a:t>
            </a:r>
            <a:r>
              <a:rPr sz="1050" spc="-2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anywhere</a:t>
            </a:r>
            <a:endParaRPr sz="1050">
              <a:latin typeface="Arial MT"/>
              <a:cs typeface="Arial MT"/>
            </a:endParaRPr>
          </a:p>
          <a:p>
            <a:pPr marL="327025">
              <a:lnSpc>
                <a:spcPct val="100000"/>
              </a:lnSpc>
              <a:spcBef>
                <a:spcPts val="370"/>
              </a:spcBef>
            </a:pPr>
            <a:r>
              <a:rPr sz="1050" b="1" spc="15" dirty="0">
                <a:latin typeface="Arial"/>
                <a:cs typeface="Arial"/>
              </a:rPr>
              <a:t>Disadvantages:</a:t>
            </a:r>
            <a:endParaRPr sz="1050">
              <a:latin typeface="Arial"/>
              <a:cs typeface="Arial"/>
            </a:endParaRPr>
          </a:p>
          <a:p>
            <a:pPr marL="182880">
              <a:lnSpc>
                <a:spcPct val="100000"/>
              </a:lnSpc>
              <a:spcBef>
                <a:spcPts val="365"/>
              </a:spcBef>
            </a:pPr>
            <a:r>
              <a:rPr sz="1050" spc="20" dirty="0">
                <a:latin typeface="Arial MT"/>
                <a:cs typeface="Arial MT"/>
              </a:rPr>
              <a:t>No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direct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control</a:t>
            </a:r>
            <a:r>
              <a:rPr sz="1050" spc="-2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of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the</a:t>
            </a:r>
            <a:endParaRPr sz="1050">
              <a:latin typeface="Arial MT"/>
              <a:cs typeface="Arial MT"/>
            </a:endParaRPr>
          </a:p>
          <a:p>
            <a:pPr marL="327025" marR="5080" indent="344170">
              <a:lnSpc>
                <a:spcPct val="129000"/>
              </a:lnSpc>
            </a:pPr>
            <a:r>
              <a:rPr sz="1050" spc="15" dirty="0">
                <a:latin typeface="Arial MT"/>
                <a:cs typeface="Arial MT"/>
              </a:rPr>
              <a:t>backup data </a:t>
            </a:r>
            <a:r>
              <a:rPr sz="1050" spc="20" dirty="0">
                <a:latin typeface="Arial MT"/>
                <a:cs typeface="Arial MT"/>
              </a:rPr>
              <a:t> More</a:t>
            </a:r>
            <a:r>
              <a:rPr sz="1050" spc="-2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time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to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backup</a:t>
            </a:r>
            <a:endParaRPr sz="10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6138" y="539749"/>
            <a:ext cx="156019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b="1" spc="5" dirty="0">
                <a:latin typeface="Arial"/>
                <a:cs typeface="Arial"/>
              </a:rPr>
              <a:t>IBM</a:t>
            </a:r>
            <a:r>
              <a:rPr sz="600" b="1" spc="-25" dirty="0">
                <a:latin typeface="Arial"/>
                <a:cs typeface="Arial"/>
              </a:rPr>
              <a:t> </a:t>
            </a:r>
            <a:r>
              <a:rPr sz="600" b="1" spc="5" dirty="0">
                <a:latin typeface="Arial"/>
                <a:cs typeface="Arial"/>
              </a:rPr>
              <a:t>ICE</a:t>
            </a:r>
            <a:r>
              <a:rPr sz="600" b="1" spc="-2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(Innovation</a:t>
            </a:r>
            <a:r>
              <a:rPr sz="600" b="1" spc="-1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Centre</a:t>
            </a:r>
            <a:r>
              <a:rPr sz="600" b="1" spc="-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for</a:t>
            </a:r>
            <a:r>
              <a:rPr sz="600" b="1" spc="-3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Education)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010" y="663701"/>
            <a:ext cx="5897880" cy="13335"/>
          </a:xfrm>
          <a:custGeom>
            <a:avLst/>
            <a:gdLst/>
            <a:ahLst/>
            <a:cxnLst/>
            <a:rect l="l" t="t" r="r" b="b"/>
            <a:pathLst>
              <a:path w="5897880" h="13334">
                <a:moveTo>
                  <a:pt x="5897880" y="10668"/>
                </a:moveTo>
                <a:lnTo>
                  <a:pt x="5897880" y="3048"/>
                </a:lnTo>
                <a:lnTo>
                  <a:pt x="5894832" y="0"/>
                </a:lnTo>
                <a:lnTo>
                  <a:pt x="3048" y="0"/>
                </a:lnTo>
                <a:lnTo>
                  <a:pt x="0" y="3048"/>
                </a:lnTo>
                <a:lnTo>
                  <a:pt x="0" y="10668"/>
                </a:lnTo>
                <a:lnTo>
                  <a:pt x="3048" y="12954"/>
                </a:lnTo>
                <a:lnTo>
                  <a:pt x="6096" y="12954"/>
                </a:lnTo>
                <a:lnTo>
                  <a:pt x="5894832" y="12954"/>
                </a:lnTo>
                <a:lnTo>
                  <a:pt x="5897880" y="10668"/>
                </a:lnTo>
                <a:close/>
              </a:path>
            </a:pathLst>
          </a:custGeom>
          <a:solidFill>
            <a:srgbClr val="929C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8" y="4541520"/>
            <a:ext cx="6057900" cy="8255"/>
          </a:xfrm>
          <a:custGeom>
            <a:avLst/>
            <a:gdLst/>
            <a:ahLst/>
            <a:cxnLst/>
            <a:rect l="l" t="t" r="r" b="b"/>
            <a:pathLst>
              <a:path w="6057900" h="8254">
                <a:moveTo>
                  <a:pt x="6057900" y="0"/>
                </a:moveTo>
                <a:lnTo>
                  <a:pt x="0" y="0"/>
                </a:lnTo>
                <a:lnTo>
                  <a:pt x="0" y="7632"/>
                </a:lnTo>
                <a:lnTo>
                  <a:pt x="6057900" y="7632"/>
                </a:lnTo>
                <a:lnTo>
                  <a:pt x="6057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2842" y="326389"/>
            <a:ext cx="146367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Backup</a:t>
            </a:r>
            <a:r>
              <a:rPr spc="-25" dirty="0"/>
              <a:t> </a:t>
            </a:r>
            <a:r>
              <a:rPr spc="-10" dirty="0"/>
              <a:t>Types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2079" y="698403"/>
            <a:ext cx="5852795" cy="211137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050" b="1" spc="15" dirty="0">
                <a:latin typeface="Arial"/>
                <a:cs typeface="Arial"/>
              </a:rPr>
              <a:t>Full/Normal</a:t>
            </a:r>
            <a:r>
              <a:rPr sz="1050" b="1" spc="-25" dirty="0">
                <a:latin typeface="Arial"/>
                <a:cs typeface="Arial"/>
              </a:rPr>
              <a:t> </a:t>
            </a:r>
            <a:r>
              <a:rPr sz="1050" b="1" spc="15" dirty="0">
                <a:latin typeface="Arial"/>
                <a:cs typeface="Arial"/>
              </a:rPr>
              <a:t>Data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spc="20" dirty="0">
                <a:latin typeface="Arial"/>
                <a:cs typeface="Arial"/>
              </a:rPr>
              <a:t>Backup</a:t>
            </a:r>
            <a:endParaRPr sz="1050">
              <a:latin typeface="Arial"/>
              <a:cs typeface="Arial"/>
            </a:endParaRPr>
          </a:p>
          <a:p>
            <a:pPr marL="161925" indent="-149860">
              <a:lnSpc>
                <a:spcPct val="100000"/>
              </a:lnSpc>
              <a:spcBef>
                <a:spcPts val="370"/>
              </a:spcBef>
              <a:buClr>
                <a:srgbClr val="0000FF"/>
              </a:buClr>
              <a:buChar char="•"/>
              <a:tabLst>
                <a:tab pos="162560" algn="l"/>
              </a:tabLst>
            </a:pPr>
            <a:r>
              <a:rPr sz="1050" spc="10" dirty="0">
                <a:latin typeface="Arial MT"/>
                <a:cs typeface="Arial MT"/>
              </a:rPr>
              <a:t>All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the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system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data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is </a:t>
            </a:r>
            <a:r>
              <a:rPr sz="1050" spc="15" dirty="0">
                <a:latin typeface="Arial MT"/>
                <a:cs typeface="Arial MT"/>
              </a:rPr>
              <a:t>copied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to</a:t>
            </a:r>
            <a:r>
              <a:rPr sz="1050" spc="1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backup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media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0000FF"/>
              </a:buClr>
              <a:buFont typeface="Arial MT"/>
              <a:buChar char="•"/>
            </a:pP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000FF"/>
              </a:buClr>
              <a:buFont typeface="Arial MT"/>
              <a:buChar char="•"/>
            </a:pPr>
            <a:endParaRPr sz="1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50" b="1" spc="15" dirty="0">
                <a:latin typeface="Arial"/>
                <a:cs typeface="Arial"/>
              </a:rPr>
              <a:t>Differential</a:t>
            </a:r>
            <a:r>
              <a:rPr sz="1050" b="1" spc="-20" dirty="0">
                <a:latin typeface="Arial"/>
                <a:cs typeface="Arial"/>
              </a:rPr>
              <a:t> </a:t>
            </a:r>
            <a:r>
              <a:rPr sz="1050" b="1" spc="15" dirty="0">
                <a:latin typeface="Arial"/>
                <a:cs typeface="Arial"/>
              </a:rPr>
              <a:t>Data</a:t>
            </a:r>
            <a:r>
              <a:rPr sz="1050" b="1" spc="-20" dirty="0">
                <a:latin typeface="Arial"/>
                <a:cs typeface="Arial"/>
              </a:rPr>
              <a:t> </a:t>
            </a:r>
            <a:r>
              <a:rPr sz="1050" b="1" spc="20" dirty="0">
                <a:latin typeface="Arial"/>
                <a:cs typeface="Arial"/>
              </a:rPr>
              <a:t>Backup</a:t>
            </a:r>
            <a:endParaRPr sz="1050">
              <a:latin typeface="Arial"/>
              <a:cs typeface="Arial"/>
            </a:endParaRPr>
          </a:p>
          <a:p>
            <a:pPr marL="165735" indent="-153670">
              <a:lnSpc>
                <a:spcPct val="100000"/>
              </a:lnSpc>
              <a:spcBef>
                <a:spcPts val="785"/>
              </a:spcBef>
              <a:buClr>
                <a:srgbClr val="0000FF"/>
              </a:buClr>
              <a:buChar char="•"/>
              <a:tabLst>
                <a:tab pos="166370" algn="l"/>
              </a:tabLst>
            </a:pPr>
            <a:r>
              <a:rPr sz="1050" spc="10" dirty="0">
                <a:latin typeface="Arial MT"/>
                <a:cs typeface="Arial MT"/>
              </a:rPr>
              <a:t>All </a:t>
            </a:r>
            <a:r>
              <a:rPr sz="1050" spc="15" dirty="0">
                <a:latin typeface="Arial MT"/>
                <a:cs typeface="Arial MT"/>
              </a:rPr>
              <a:t>the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data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that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has</a:t>
            </a:r>
            <a:r>
              <a:rPr sz="1050" spc="10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been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changed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since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the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last full</a:t>
            </a:r>
            <a:r>
              <a:rPr sz="1050" spc="15" dirty="0">
                <a:latin typeface="Arial MT"/>
                <a:cs typeface="Arial MT"/>
              </a:rPr>
              <a:t> backup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is</a:t>
            </a:r>
            <a:r>
              <a:rPr sz="1050" spc="15" dirty="0">
                <a:latin typeface="Arial MT"/>
                <a:cs typeface="Arial MT"/>
              </a:rPr>
              <a:t> copied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to the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backup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media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0000FF"/>
              </a:buClr>
              <a:buFont typeface="Arial MT"/>
              <a:buChar char="•"/>
            </a:pPr>
            <a:endParaRPr sz="1200">
              <a:latin typeface="Arial MT"/>
              <a:cs typeface="Arial MT"/>
            </a:endParaRPr>
          </a:p>
          <a:p>
            <a:pPr marL="161925" indent="-149860">
              <a:lnSpc>
                <a:spcPct val="100000"/>
              </a:lnSpc>
              <a:spcBef>
                <a:spcPts val="1040"/>
              </a:spcBef>
              <a:buClr>
                <a:srgbClr val="0000FF"/>
              </a:buClr>
              <a:buFont typeface="Arial MT"/>
              <a:buChar char="•"/>
              <a:tabLst>
                <a:tab pos="162560" algn="l"/>
              </a:tabLst>
            </a:pPr>
            <a:r>
              <a:rPr sz="1050" b="1" spc="15" dirty="0">
                <a:latin typeface="Arial"/>
                <a:cs typeface="Arial"/>
              </a:rPr>
              <a:t>Incremental</a:t>
            </a:r>
            <a:r>
              <a:rPr sz="1050" b="1" spc="-30" dirty="0">
                <a:latin typeface="Arial"/>
                <a:cs typeface="Arial"/>
              </a:rPr>
              <a:t> </a:t>
            </a:r>
            <a:r>
              <a:rPr sz="1050" b="1" spc="15" dirty="0">
                <a:latin typeface="Arial"/>
                <a:cs typeface="Arial"/>
              </a:rPr>
              <a:t>Data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spc="20" dirty="0">
                <a:latin typeface="Arial"/>
                <a:cs typeface="Arial"/>
              </a:rPr>
              <a:t>Backup</a:t>
            </a:r>
            <a:endParaRPr sz="1050">
              <a:latin typeface="Arial"/>
              <a:cs typeface="Arial"/>
            </a:endParaRPr>
          </a:p>
          <a:p>
            <a:pPr marL="165735" marR="5080" indent="-153670">
              <a:lnSpc>
                <a:spcPct val="103299"/>
              </a:lnSpc>
              <a:spcBef>
                <a:spcPts val="745"/>
              </a:spcBef>
              <a:buClr>
                <a:srgbClr val="0000FF"/>
              </a:buClr>
              <a:buChar char="•"/>
              <a:tabLst>
                <a:tab pos="166370" algn="l"/>
              </a:tabLst>
            </a:pPr>
            <a:r>
              <a:rPr sz="1050" spc="15" dirty="0">
                <a:latin typeface="Arial MT"/>
                <a:cs typeface="Arial MT"/>
              </a:rPr>
              <a:t>Only</a:t>
            </a:r>
            <a:r>
              <a:rPr sz="1050" spc="16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the</a:t>
            </a:r>
            <a:r>
              <a:rPr sz="1050" spc="165" dirty="0">
                <a:latin typeface="Arial MT"/>
                <a:cs typeface="Arial MT"/>
              </a:rPr>
              <a:t> </a:t>
            </a:r>
            <a:r>
              <a:rPr sz="1050" spc="5" dirty="0">
                <a:latin typeface="Arial MT"/>
                <a:cs typeface="Arial MT"/>
              </a:rPr>
              <a:t>files</a:t>
            </a:r>
            <a:r>
              <a:rPr sz="1050" spc="17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that</a:t>
            </a:r>
            <a:r>
              <a:rPr sz="1050" spc="16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have</a:t>
            </a:r>
            <a:r>
              <a:rPr sz="1050" spc="16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been</a:t>
            </a:r>
            <a:r>
              <a:rPr sz="1050" spc="16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changed</a:t>
            </a:r>
            <a:r>
              <a:rPr sz="1050" spc="16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or</a:t>
            </a:r>
            <a:r>
              <a:rPr sz="1050" spc="16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created</a:t>
            </a:r>
            <a:r>
              <a:rPr sz="1050" spc="16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since</a:t>
            </a:r>
            <a:r>
              <a:rPr sz="1050" spc="16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the</a:t>
            </a:r>
            <a:r>
              <a:rPr sz="1050" spc="16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last</a:t>
            </a:r>
            <a:r>
              <a:rPr sz="1050" spc="17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backup</a:t>
            </a:r>
            <a:r>
              <a:rPr sz="1050" spc="16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are</a:t>
            </a:r>
            <a:r>
              <a:rPr sz="1050" spc="16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copied</a:t>
            </a:r>
            <a:r>
              <a:rPr sz="1050" spc="16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to</a:t>
            </a:r>
            <a:r>
              <a:rPr sz="1050" spc="16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the </a:t>
            </a:r>
            <a:r>
              <a:rPr sz="1050" spc="-27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backup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media</a:t>
            </a:r>
            <a:endParaRPr sz="10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6138" y="539749"/>
            <a:ext cx="156019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b="1" spc="5" dirty="0">
                <a:latin typeface="Arial"/>
                <a:cs typeface="Arial"/>
              </a:rPr>
              <a:t>IBM</a:t>
            </a:r>
            <a:r>
              <a:rPr sz="600" b="1" spc="-25" dirty="0">
                <a:latin typeface="Arial"/>
                <a:cs typeface="Arial"/>
              </a:rPr>
              <a:t> </a:t>
            </a:r>
            <a:r>
              <a:rPr sz="600" b="1" spc="5" dirty="0">
                <a:latin typeface="Arial"/>
                <a:cs typeface="Arial"/>
              </a:rPr>
              <a:t>ICE</a:t>
            </a:r>
            <a:r>
              <a:rPr sz="600" b="1" spc="-2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(Innovation</a:t>
            </a:r>
            <a:r>
              <a:rPr sz="600" b="1" spc="-1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Centre</a:t>
            </a:r>
            <a:r>
              <a:rPr sz="600" b="1" spc="-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for</a:t>
            </a:r>
            <a:r>
              <a:rPr sz="600" b="1" spc="-3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Education)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010" y="663701"/>
            <a:ext cx="5897880" cy="13335"/>
          </a:xfrm>
          <a:custGeom>
            <a:avLst/>
            <a:gdLst/>
            <a:ahLst/>
            <a:cxnLst/>
            <a:rect l="l" t="t" r="r" b="b"/>
            <a:pathLst>
              <a:path w="5897880" h="13334">
                <a:moveTo>
                  <a:pt x="5897880" y="10668"/>
                </a:moveTo>
                <a:lnTo>
                  <a:pt x="5897880" y="3048"/>
                </a:lnTo>
                <a:lnTo>
                  <a:pt x="5894832" y="0"/>
                </a:lnTo>
                <a:lnTo>
                  <a:pt x="3048" y="0"/>
                </a:lnTo>
                <a:lnTo>
                  <a:pt x="0" y="3048"/>
                </a:lnTo>
                <a:lnTo>
                  <a:pt x="0" y="10668"/>
                </a:lnTo>
                <a:lnTo>
                  <a:pt x="3048" y="12954"/>
                </a:lnTo>
                <a:lnTo>
                  <a:pt x="6096" y="12954"/>
                </a:lnTo>
                <a:lnTo>
                  <a:pt x="5894832" y="12954"/>
                </a:lnTo>
                <a:lnTo>
                  <a:pt x="5897880" y="10668"/>
                </a:lnTo>
                <a:close/>
              </a:path>
            </a:pathLst>
          </a:custGeom>
          <a:solidFill>
            <a:srgbClr val="929C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8" y="4541520"/>
            <a:ext cx="6057900" cy="8255"/>
          </a:xfrm>
          <a:custGeom>
            <a:avLst/>
            <a:gdLst/>
            <a:ahLst/>
            <a:cxnLst/>
            <a:rect l="l" t="t" r="r" b="b"/>
            <a:pathLst>
              <a:path w="6057900" h="8254">
                <a:moveTo>
                  <a:pt x="6057900" y="0"/>
                </a:moveTo>
                <a:lnTo>
                  <a:pt x="0" y="0"/>
                </a:lnTo>
                <a:lnTo>
                  <a:pt x="0" y="7632"/>
                </a:lnTo>
                <a:lnTo>
                  <a:pt x="6057900" y="7632"/>
                </a:lnTo>
                <a:lnTo>
                  <a:pt x="6057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2842" y="326389"/>
            <a:ext cx="388683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Choosing</a:t>
            </a:r>
            <a:r>
              <a:rPr spc="5" dirty="0"/>
              <a:t> </a:t>
            </a:r>
            <a:r>
              <a:rPr spc="15" dirty="0"/>
              <a:t>the</a:t>
            </a:r>
            <a:r>
              <a:rPr spc="5" dirty="0"/>
              <a:t> </a:t>
            </a:r>
            <a:r>
              <a:rPr spc="15" dirty="0"/>
              <a:t>correct </a:t>
            </a:r>
            <a:r>
              <a:rPr spc="20" dirty="0"/>
              <a:t>backup</a:t>
            </a:r>
            <a:r>
              <a:rPr spc="10" dirty="0"/>
              <a:t> </a:t>
            </a:r>
            <a:r>
              <a:rPr spc="15" dirty="0"/>
              <a:t>solution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2079" y="739393"/>
            <a:ext cx="5057775" cy="30829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1925" indent="-149860">
              <a:lnSpc>
                <a:spcPct val="100000"/>
              </a:lnSpc>
              <a:spcBef>
                <a:spcPts val="135"/>
              </a:spcBef>
              <a:buClr>
                <a:srgbClr val="0000FF"/>
              </a:buClr>
              <a:buChar char="•"/>
              <a:tabLst>
                <a:tab pos="162560" algn="l"/>
              </a:tabLst>
            </a:pPr>
            <a:r>
              <a:rPr sz="1050" spc="20" dirty="0">
                <a:latin typeface="Arial MT"/>
                <a:cs typeface="Arial MT"/>
              </a:rPr>
              <a:t>Does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5" dirty="0">
                <a:latin typeface="Arial MT"/>
                <a:cs typeface="Arial MT"/>
              </a:rPr>
              <a:t>it</a:t>
            </a:r>
            <a:r>
              <a:rPr sz="1050" spc="15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meet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the </a:t>
            </a:r>
            <a:r>
              <a:rPr sz="1050" spc="10" dirty="0">
                <a:latin typeface="Arial MT"/>
                <a:cs typeface="Arial MT"/>
              </a:rPr>
              <a:t>organization’s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recovery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requirements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including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RTO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and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RPO?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00FF"/>
              </a:buClr>
              <a:buFont typeface="Arial MT"/>
              <a:buChar char="•"/>
            </a:pPr>
            <a:endParaRPr sz="1700">
              <a:latin typeface="Arial MT"/>
              <a:cs typeface="Arial MT"/>
            </a:endParaRPr>
          </a:p>
          <a:p>
            <a:pPr marL="161925" indent="-149860">
              <a:lnSpc>
                <a:spcPct val="100000"/>
              </a:lnSpc>
              <a:buClr>
                <a:srgbClr val="0000FF"/>
              </a:buClr>
              <a:buChar char="•"/>
              <a:tabLst>
                <a:tab pos="162560" algn="l"/>
              </a:tabLst>
            </a:pPr>
            <a:r>
              <a:rPr sz="1050" spc="10" dirty="0">
                <a:latin typeface="Arial MT"/>
                <a:cs typeface="Arial MT"/>
              </a:rPr>
              <a:t>Is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data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restoration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reliable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and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easy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to </a:t>
            </a:r>
            <a:r>
              <a:rPr sz="1050" spc="15" dirty="0">
                <a:latin typeface="Arial MT"/>
                <a:cs typeface="Arial MT"/>
              </a:rPr>
              <a:t>perform?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00FF"/>
              </a:buClr>
              <a:buFont typeface="Arial MT"/>
              <a:buChar char="•"/>
            </a:pPr>
            <a:endParaRPr sz="1700">
              <a:latin typeface="Arial MT"/>
              <a:cs typeface="Arial MT"/>
            </a:endParaRPr>
          </a:p>
          <a:p>
            <a:pPr marL="161925" indent="-149860">
              <a:lnSpc>
                <a:spcPct val="100000"/>
              </a:lnSpc>
              <a:buClr>
                <a:srgbClr val="0000FF"/>
              </a:buClr>
              <a:buChar char="•"/>
              <a:tabLst>
                <a:tab pos="162560" algn="l"/>
              </a:tabLst>
            </a:pPr>
            <a:r>
              <a:rPr sz="1050" spc="10" dirty="0">
                <a:latin typeface="Arial MT"/>
                <a:cs typeface="Arial MT"/>
              </a:rPr>
              <a:t>Is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data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stored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offsite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in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case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of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a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disaster?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00FF"/>
              </a:buClr>
              <a:buFont typeface="Arial MT"/>
              <a:buChar char="•"/>
            </a:pPr>
            <a:endParaRPr sz="1700">
              <a:latin typeface="Arial MT"/>
              <a:cs typeface="Arial MT"/>
            </a:endParaRPr>
          </a:p>
          <a:p>
            <a:pPr marL="161925" indent="-149860">
              <a:lnSpc>
                <a:spcPct val="100000"/>
              </a:lnSpc>
              <a:buClr>
                <a:srgbClr val="0000FF"/>
              </a:buClr>
              <a:buChar char="•"/>
              <a:tabLst>
                <a:tab pos="162560" algn="l"/>
              </a:tabLst>
            </a:pPr>
            <a:r>
              <a:rPr sz="1050" spc="20" dirty="0">
                <a:latin typeface="Arial MT"/>
                <a:cs typeface="Arial MT"/>
              </a:rPr>
              <a:t>Does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5" dirty="0">
                <a:latin typeface="Arial MT"/>
                <a:cs typeface="Arial MT"/>
              </a:rPr>
              <a:t>it</a:t>
            </a:r>
            <a:r>
              <a:rPr sz="1050" spc="15" dirty="0">
                <a:latin typeface="Arial MT"/>
                <a:cs typeface="Arial MT"/>
              </a:rPr>
              <a:t> comply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with the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organization’s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disaster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recovery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plan?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00FF"/>
              </a:buClr>
              <a:buFont typeface="Arial MT"/>
              <a:buChar char="•"/>
            </a:pPr>
            <a:endParaRPr sz="1700">
              <a:latin typeface="Arial MT"/>
              <a:cs typeface="Arial MT"/>
            </a:endParaRPr>
          </a:p>
          <a:p>
            <a:pPr marL="161925" indent="-149860">
              <a:lnSpc>
                <a:spcPct val="100000"/>
              </a:lnSpc>
              <a:buClr>
                <a:srgbClr val="0000FF"/>
              </a:buClr>
              <a:buChar char="•"/>
              <a:tabLst>
                <a:tab pos="162560" algn="l"/>
              </a:tabLst>
            </a:pPr>
            <a:r>
              <a:rPr sz="1050" spc="10" dirty="0">
                <a:latin typeface="Arial MT"/>
                <a:cs typeface="Arial MT"/>
              </a:rPr>
              <a:t>Is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the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data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secure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and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encrypted?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00FF"/>
              </a:buClr>
              <a:buFont typeface="Arial MT"/>
              <a:buChar char="•"/>
            </a:pPr>
            <a:endParaRPr sz="1700">
              <a:latin typeface="Arial MT"/>
              <a:cs typeface="Arial MT"/>
            </a:endParaRPr>
          </a:p>
          <a:p>
            <a:pPr marL="161925" indent="-149860">
              <a:lnSpc>
                <a:spcPct val="100000"/>
              </a:lnSpc>
              <a:buClr>
                <a:srgbClr val="0000FF"/>
              </a:buClr>
              <a:buChar char="•"/>
              <a:tabLst>
                <a:tab pos="162560" algn="l"/>
              </a:tabLst>
            </a:pPr>
            <a:r>
              <a:rPr sz="1050" spc="20" dirty="0">
                <a:latin typeface="Arial MT"/>
                <a:cs typeface="Arial MT"/>
              </a:rPr>
              <a:t>What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are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the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labor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and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maintenance</a:t>
            </a:r>
            <a:r>
              <a:rPr sz="1050" spc="-2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requirements?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00FF"/>
              </a:buClr>
              <a:buFont typeface="Arial MT"/>
              <a:buChar char="•"/>
            </a:pPr>
            <a:endParaRPr sz="1700">
              <a:latin typeface="Arial MT"/>
              <a:cs typeface="Arial MT"/>
            </a:endParaRPr>
          </a:p>
          <a:p>
            <a:pPr marL="161925" indent="-149860">
              <a:lnSpc>
                <a:spcPct val="100000"/>
              </a:lnSpc>
              <a:buClr>
                <a:srgbClr val="0000FF"/>
              </a:buClr>
              <a:buChar char="•"/>
              <a:tabLst>
                <a:tab pos="162560" algn="l"/>
              </a:tabLst>
            </a:pPr>
            <a:r>
              <a:rPr sz="1050" spc="20" dirty="0">
                <a:latin typeface="Arial MT"/>
                <a:cs typeface="Arial MT"/>
              </a:rPr>
              <a:t>When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will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the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data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be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backed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up?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00FF"/>
              </a:buClr>
              <a:buFont typeface="Arial MT"/>
              <a:buChar char="•"/>
            </a:pPr>
            <a:endParaRPr sz="1700">
              <a:latin typeface="Arial MT"/>
              <a:cs typeface="Arial MT"/>
            </a:endParaRPr>
          </a:p>
          <a:p>
            <a:pPr marL="161925" indent="-149860">
              <a:lnSpc>
                <a:spcPct val="100000"/>
              </a:lnSpc>
              <a:buClr>
                <a:srgbClr val="0000FF"/>
              </a:buClr>
              <a:buChar char="•"/>
              <a:tabLst>
                <a:tab pos="162560" algn="l"/>
              </a:tabLst>
            </a:pPr>
            <a:r>
              <a:rPr sz="1050" spc="20" dirty="0">
                <a:latin typeface="Arial MT"/>
                <a:cs typeface="Arial MT"/>
              </a:rPr>
              <a:t>How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much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does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the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solution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cost,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including</a:t>
            </a:r>
            <a:r>
              <a:rPr sz="1050" dirty="0">
                <a:latin typeface="Arial MT"/>
                <a:cs typeface="Arial MT"/>
              </a:rPr>
              <a:t> labor,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maintenance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and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support?</a:t>
            </a:r>
            <a:endParaRPr sz="10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6138" y="539749"/>
            <a:ext cx="156019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b="1" spc="5" dirty="0">
                <a:latin typeface="Arial"/>
                <a:cs typeface="Arial"/>
              </a:rPr>
              <a:t>IBM</a:t>
            </a:r>
            <a:r>
              <a:rPr sz="600" b="1" spc="-25" dirty="0">
                <a:latin typeface="Arial"/>
                <a:cs typeface="Arial"/>
              </a:rPr>
              <a:t> </a:t>
            </a:r>
            <a:r>
              <a:rPr sz="600" b="1" spc="5" dirty="0">
                <a:latin typeface="Arial"/>
                <a:cs typeface="Arial"/>
              </a:rPr>
              <a:t>ICE</a:t>
            </a:r>
            <a:r>
              <a:rPr sz="600" b="1" spc="-2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(Innovation</a:t>
            </a:r>
            <a:r>
              <a:rPr sz="600" b="1" spc="-1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Centre</a:t>
            </a:r>
            <a:r>
              <a:rPr sz="600" b="1" spc="-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for</a:t>
            </a:r>
            <a:r>
              <a:rPr sz="600" b="1" spc="-3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Education)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010" y="663701"/>
            <a:ext cx="5897880" cy="13335"/>
          </a:xfrm>
          <a:custGeom>
            <a:avLst/>
            <a:gdLst/>
            <a:ahLst/>
            <a:cxnLst/>
            <a:rect l="l" t="t" r="r" b="b"/>
            <a:pathLst>
              <a:path w="5897880" h="13334">
                <a:moveTo>
                  <a:pt x="5897880" y="10668"/>
                </a:moveTo>
                <a:lnTo>
                  <a:pt x="5897880" y="3048"/>
                </a:lnTo>
                <a:lnTo>
                  <a:pt x="5894832" y="0"/>
                </a:lnTo>
                <a:lnTo>
                  <a:pt x="3048" y="0"/>
                </a:lnTo>
                <a:lnTo>
                  <a:pt x="0" y="3048"/>
                </a:lnTo>
                <a:lnTo>
                  <a:pt x="0" y="10668"/>
                </a:lnTo>
                <a:lnTo>
                  <a:pt x="3048" y="12954"/>
                </a:lnTo>
                <a:lnTo>
                  <a:pt x="6096" y="12954"/>
                </a:lnTo>
                <a:lnTo>
                  <a:pt x="5894832" y="12954"/>
                </a:lnTo>
                <a:lnTo>
                  <a:pt x="5897880" y="10668"/>
                </a:lnTo>
                <a:close/>
              </a:path>
            </a:pathLst>
          </a:custGeom>
          <a:solidFill>
            <a:srgbClr val="929C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8" y="4541520"/>
            <a:ext cx="6057900" cy="8255"/>
          </a:xfrm>
          <a:custGeom>
            <a:avLst/>
            <a:gdLst/>
            <a:ahLst/>
            <a:cxnLst/>
            <a:rect l="l" t="t" r="r" b="b"/>
            <a:pathLst>
              <a:path w="6057900" h="8254">
                <a:moveTo>
                  <a:pt x="6057900" y="0"/>
                </a:moveTo>
                <a:lnTo>
                  <a:pt x="0" y="0"/>
                </a:lnTo>
                <a:lnTo>
                  <a:pt x="0" y="7632"/>
                </a:lnTo>
                <a:lnTo>
                  <a:pt x="6057900" y="7632"/>
                </a:lnTo>
                <a:lnTo>
                  <a:pt x="6057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2842" y="326389"/>
            <a:ext cx="222821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Backup</a:t>
            </a:r>
            <a:r>
              <a:rPr spc="-15" dirty="0"/>
              <a:t> </a:t>
            </a:r>
            <a:r>
              <a:rPr spc="10" dirty="0"/>
              <a:t>Strategy/Plan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2079" y="739393"/>
            <a:ext cx="2647315" cy="30829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1925" indent="-149860">
              <a:lnSpc>
                <a:spcPct val="100000"/>
              </a:lnSpc>
              <a:spcBef>
                <a:spcPts val="135"/>
              </a:spcBef>
              <a:buClr>
                <a:srgbClr val="0000FF"/>
              </a:buClr>
              <a:buChar char="•"/>
              <a:tabLst>
                <a:tab pos="162560" algn="l"/>
              </a:tabLst>
            </a:pPr>
            <a:r>
              <a:rPr sz="1050" spc="10" dirty="0">
                <a:latin typeface="Arial MT"/>
                <a:cs typeface="Arial MT"/>
              </a:rPr>
              <a:t>Identifying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the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critical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business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data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00FF"/>
              </a:buClr>
              <a:buFont typeface="Arial MT"/>
              <a:buChar char="•"/>
            </a:pPr>
            <a:endParaRPr sz="1700">
              <a:latin typeface="Arial MT"/>
              <a:cs typeface="Arial MT"/>
            </a:endParaRPr>
          </a:p>
          <a:p>
            <a:pPr marL="161925" indent="-149860">
              <a:lnSpc>
                <a:spcPct val="100000"/>
              </a:lnSpc>
              <a:buClr>
                <a:srgbClr val="0000FF"/>
              </a:buClr>
              <a:buChar char="•"/>
              <a:tabLst>
                <a:tab pos="162560" algn="l"/>
              </a:tabLst>
            </a:pPr>
            <a:r>
              <a:rPr sz="1050" spc="15" dirty="0">
                <a:latin typeface="Arial MT"/>
                <a:cs typeface="Arial MT"/>
              </a:rPr>
              <a:t>Selecting</a:t>
            </a:r>
            <a:r>
              <a:rPr sz="1050" spc="-20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a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backup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technology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00FF"/>
              </a:buClr>
              <a:buFont typeface="Arial MT"/>
              <a:buChar char="•"/>
            </a:pPr>
            <a:endParaRPr sz="1700">
              <a:latin typeface="Arial MT"/>
              <a:cs typeface="Arial MT"/>
            </a:endParaRPr>
          </a:p>
          <a:p>
            <a:pPr marL="161925" indent="-149860">
              <a:lnSpc>
                <a:spcPct val="100000"/>
              </a:lnSpc>
              <a:buClr>
                <a:srgbClr val="0000FF"/>
              </a:buClr>
              <a:buChar char="•"/>
              <a:tabLst>
                <a:tab pos="162560" algn="l"/>
              </a:tabLst>
            </a:pPr>
            <a:r>
              <a:rPr sz="1050" spc="15" dirty="0">
                <a:latin typeface="Arial MT"/>
                <a:cs typeface="Arial MT"/>
              </a:rPr>
              <a:t>Selecting</a:t>
            </a:r>
            <a:r>
              <a:rPr sz="1050" spc="-20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an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appropriate</a:t>
            </a:r>
            <a:r>
              <a:rPr sz="1050" spc="-2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backup</a:t>
            </a:r>
            <a:r>
              <a:rPr sz="1050" spc="-20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method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00FF"/>
              </a:buClr>
              <a:buFont typeface="Arial MT"/>
              <a:buChar char="•"/>
            </a:pPr>
            <a:endParaRPr sz="1700">
              <a:latin typeface="Arial MT"/>
              <a:cs typeface="Arial MT"/>
            </a:endParaRPr>
          </a:p>
          <a:p>
            <a:pPr marL="161925" indent="-149860">
              <a:lnSpc>
                <a:spcPct val="100000"/>
              </a:lnSpc>
              <a:buClr>
                <a:srgbClr val="0000FF"/>
              </a:buClr>
              <a:buChar char="•"/>
              <a:tabLst>
                <a:tab pos="162560" algn="l"/>
              </a:tabLst>
            </a:pPr>
            <a:r>
              <a:rPr sz="1050" spc="15" dirty="0">
                <a:latin typeface="Arial MT"/>
                <a:cs typeface="Arial MT"/>
              </a:rPr>
              <a:t>Choosing</a:t>
            </a:r>
            <a:r>
              <a:rPr sz="1050" spc="-2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the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right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backup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solution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00FF"/>
              </a:buClr>
              <a:buFont typeface="Arial MT"/>
              <a:buChar char="•"/>
            </a:pPr>
            <a:endParaRPr sz="1700">
              <a:latin typeface="Arial MT"/>
              <a:cs typeface="Arial MT"/>
            </a:endParaRPr>
          </a:p>
          <a:p>
            <a:pPr marL="161925" indent="-149860">
              <a:lnSpc>
                <a:spcPct val="100000"/>
              </a:lnSpc>
              <a:buClr>
                <a:srgbClr val="0000FF"/>
              </a:buClr>
              <a:buChar char="•"/>
              <a:tabLst>
                <a:tab pos="162560" algn="l"/>
              </a:tabLst>
            </a:pPr>
            <a:r>
              <a:rPr sz="1050" spc="15" dirty="0">
                <a:latin typeface="Arial MT"/>
                <a:cs typeface="Arial MT"/>
              </a:rPr>
              <a:t>Selecting</a:t>
            </a:r>
            <a:r>
              <a:rPr sz="1050" spc="-2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the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backup</a:t>
            </a:r>
            <a:r>
              <a:rPr sz="1050" spc="-2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media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00FF"/>
              </a:buClr>
              <a:buFont typeface="Arial MT"/>
              <a:buChar char="•"/>
            </a:pPr>
            <a:endParaRPr sz="1700">
              <a:latin typeface="Arial MT"/>
              <a:cs typeface="Arial MT"/>
            </a:endParaRPr>
          </a:p>
          <a:p>
            <a:pPr marL="161925" indent="-149860">
              <a:lnSpc>
                <a:spcPct val="100000"/>
              </a:lnSpc>
              <a:buClr>
                <a:srgbClr val="0000FF"/>
              </a:buClr>
              <a:buChar char="•"/>
              <a:tabLst>
                <a:tab pos="162560" algn="l"/>
              </a:tabLst>
            </a:pPr>
            <a:r>
              <a:rPr sz="1050" spc="15" dirty="0">
                <a:latin typeface="Arial MT"/>
                <a:cs typeface="Arial MT"/>
              </a:rPr>
              <a:t>Selecting</a:t>
            </a:r>
            <a:r>
              <a:rPr sz="1050" spc="-2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the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appropriate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RAID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levels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00FF"/>
              </a:buClr>
              <a:buFont typeface="Arial MT"/>
              <a:buChar char="•"/>
            </a:pPr>
            <a:endParaRPr sz="1700">
              <a:latin typeface="Arial MT"/>
              <a:cs typeface="Arial MT"/>
            </a:endParaRPr>
          </a:p>
          <a:p>
            <a:pPr marL="161925" indent="-149860">
              <a:lnSpc>
                <a:spcPct val="100000"/>
              </a:lnSpc>
              <a:buClr>
                <a:srgbClr val="0000FF"/>
              </a:buClr>
              <a:buChar char="•"/>
              <a:tabLst>
                <a:tab pos="162560" algn="l"/>
              </a:tabLst>
            </a:pPr>
            <a:r>
              <a:rPr sz="1050" spc="15" dirty="0">
                <a:latin typeface="Arial MT"/>
                <a:cs typeface="Arial MT"/>
              </a:rPr>
              <a:t>Selecting</a:t>
            </a:r>
            <a:r>
              <a:rPr sz="1050" spc="-2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the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backup</a:t>
            </a:r>
            <a:r>
              <a:rPr sz="1050" spc="-2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types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00FF"/>
              </a:buClr>
              <a:buFont typeface="Arial MT"/>
              <a:buChar char="•"/>
            </a:pPr>
            <a:endParaRPr sz="1700">
              <a:latin typeface="Arial MT"/>
              <a:cs typeface="Arial MT"/>
            </a:endParaRPr>
          </a:p>
          <a:p>
            <a:pPr marL="161925" indent="-149860">
              <a:lnSpc>
                <a:spcPct val="100000"/>
              </a:lnSpc>
              <a:buClr>
                <a:srgbClr val="0000FF"/>
              </a:buClr>
              <a:buChar char="•"/>
              <a:tabLst>
                <a:tab pos="162560" algn="l"/>
              </a:tabLst>
            </a:pPr>
            <a:r>
              <a:rPr sz="1050" spc="15" dirty="0">
                <a:latin typeface="Arial MT"/>
                <a:cs typeface="Arial MT"/>
              </a:rPr>
              <a:t>Conducting</a:t>
            </a:r>
            <a:r>
              <a:rPr sz="1050" spc="-20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a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recovery</a:t>
            </a:r>
            <a:r>
              <a:rPr sz="1050" spc="-2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drill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test</a:t>
            </a:r>
            <a:endParaRPr sz="10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6138" y="539749"/>
            <a:ext cx="156019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b="1" spc="5" dirty="0">
                <a:latin typeface="Arial"/>
                <a:cs typeface="Arial"/>
              </a:rPr>
              <a:t>IBM</a:t>
            </a:r>
            <a:r>
              <a:rPr sz="600" b="1" spc="-25" dirty="0">
                <a:latin typeface="Arial"/>
                <a:cs typeface="Arial"/>
              </a:rPr>
              <a:t> </a:t>
            </a:r>
            <a:r>
              <a:rPr sz="600" b="1" spc="5" dirty="0">
                <a:latin typeface="Arial"/>
                <a:cs typeface="Arial"/>
              </a:rPr>
              <a:t>ICE</a:t>
            </a:r>
            <a:r>
              <a:rPr sz="600" b="1" spc="-2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(Innovation</a:t>
            </a:r>
            <a:r>
              <a:rPr sz="600" b="1" spc="-1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Centre</a:t>
            </a:r>
            <a:r>
              <a:rPr sz="600" b="1" spc="-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for</a:t>
            </a:r>
            <a:r>
              <a:rPr sz="600" b="1" spc="-3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Education)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010" y="663701"/>
            <a:ext cx="5897880" cy="13335"/>
          </a:xfrm>
          <a:custGeom>
            <a:avLst/>
            <a:gdLst/>
            <a:ahLst/>
            <a:cxnLst/>
            <a:rect l="l" t="t" r="r" b="b"/>
            <a:pathLst>
              <a:path w="5897880" h="13334">
                <a:moveTo>
                  <a:pt x="5897880" y="10668"/>
                </a:moveTo>
                <a:lnTo>
                  <a:pt x="5897880" y="3048"/>
                </a:lnTo>
                <a:lnTo>
                  <a:pt x="5894832" y="0"/>
                </a:lnTo>
                <a:lnTo>
                  <a:pt x="3048" y="0"/>
                </a:lnTo>
                <a:lnTo>
                  <a:pt x="0" y="3048"/>
                </a:lnTo>
                <a:lnTo>
                  <a:pt x="0" y="10668"/>
                </a:lnTo>
                <a:lnTo>
                  <a:pt x="3048" y="12954"/>
                </a:lnTo>
                <a:lnTo>
                  <a:pt x="6096" y="12954"/>
                </a:lnTo>
                <a:lnTo>
                  <a:pt x="5894832" y="12954"/>
                </a:lnTo>
                <a:lnTo>
                  <a:pt x="5897880" y="10668"/>
                </a:lnTo>
                <a:close/>
              </a:path>
            </a:pathLst>
          </a:custGeom>
          <a:solidFill>
            <a:srgbClr val="929C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8" y="4541520"/>
            <a:ext cx="6057900" cy="8255"/>
          </a:xfrm>
          <a:custGeom>
            <a:avLst/>
            <a:gdLst/>
            <a:ahLst/>
            <a:cxnLst/>
            <a:rect l="l" t="t" r="r" b="b"/>
            <a:pathLst>
              <a:path w="6057900" h="8254">
                <a:moveTo>
                  <a:pt x="6057900" y="0"/>
                </a:moveTo>
                <a:lnTo>
                  <a:pt x="0" y="0"/>
                </a:lnTo>
                <a:lnTo>
                  <a:pt x="0" y="7632"/>
                </a:lnTo>
                <a:lnTo>
                  <a:pt x="6057900" y="7632"/>
                </a:lnTo>
                <a:lnTo>
                  <a:pt x="6057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2842" y="250952"/>
            <a:ext cx="4156710" cy="3568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50" spc="5" dirty="0"/>
              <a:t>Conducting</a:t>
            </a:r>
            <a:r>
              <a:rPr sz="2150" spc="-10" dirty="0"/>
              <a:t> </a:t>
            </a:r>
            <a:r>
              <a:rPr sz="2150" spc="10" dirty="0"/>
              <a:t>a</a:t>
            </a:r>
            <a:r>
              <a:rPr sz="2150" spc="-10" dirty="0"/>
              <a:t> </a:t>
            </a:r>
            <a:r>
              <a:rPr sz="2150" spc="5" dirty="0"/>
              <a:t>recovery</a:t>
            </a:r>
            <a:r>
              <a:rPr sz="2150" spc="-10" dirty="0"/>
              <a:t> </a:t>
            </a:r>
            <a:r>
              <a:rPr sz="2150" spc="5" dirty="0"/>
              <a:t>drill</a:t>
            </a:r>
            <a:r>
              <a:rPr sz="2150" spc="-10" dirty="0"/>
              <a:t> </a:t>
            </a:r>
            <a:r>
              <a:rPr sz="2150" dirty="0"/>
              <a:t>test</a:t>
            </a:r>
            <a:endParaRPr sz="2150"/>
          </a:p>
        </p:txBody>
      </p:sp>
      <p:sp>
        <p:nvSpPr>
          <p:cNvPr id="6" name="object 6"/>
          <p:cNvSpPr txBox="1"/>
          <p:nvPr/>
        </p:nvSpPr>
        <p:spPr>
          <a:xfrm>
            <a:off x="132079" y="739393"/>
            <a:ext cx="5853430" cy="2216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1925" indent="-149860">
              <a:lnSpc>
                <a:spcPct val="100000"/>
              </a:lnSpc>
              <a:spcBef>
                <a:spcPts val="135"/>
              </a:spcBef>
              <a:buClr>
                <a:srgbClr val="0000FF"/>
              </a:buClr>
              <a:buChar char="•"/>
              <a:tabLst>
                <a:tab pos="162560" algn="l"/>
              </a:tabLst>
            </a:pPr>
            <a:r>
              <a:rPr sz="1050" spc="20" dirty="0">
                <a:latin typeface="Arial MT"/>
                <a:cs typeface="Arial MT"/>
              </a:rPr>
              <a:t>A</a:t>
            </a:r>
            <a:r>
              <a:rPr sz="1050" spc="-5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recovery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drill test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is </a:t>
            </a:r>
            <a:r>
              <a:rPr sz="1050" spc="20" dirty="0">
                <a:latin typeface="Arial MT"/>
                <a:cs typeface="Arial MT"/>
              </a:rPr>
              <a:t>an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integral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part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of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a</a:t>
            </a:r>
            <a:r>
              <a:rPr sz="1050" spc="1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data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backup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plan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00FF"/>
              </a:buClr>
              <a:buFont typeface="Arial MT"/>
              <a:buChar char="•"/>
            </a:pPr>
            <a:endParaRPr sz="1700">
              <a:latin typeface="Arial MT"/>
              <a:cs typeface="Arial MT"/>
            </a:endParaRPr>
          </a:p>
          <a:p>
            <a:pPr marL="161925" indent="-149860">
              <a:lnSpc>
                <a:spcPct val="100000"/>
              </a:lnSpc>
              <a:buClr>
                <a:srgbClr val="0000FF"/>
              </a:buClr>
              <a:buChar char="•"/>
              <a:tabLst>
                <a:tab pos="162560" algn="l"/>
              </a:tabLst>
            </a:pPr>
            <a:r>
              <a:rPr sz="1050" spc="15" dirty="0">
                <a:latin typeface="Arial MT"/>
                <a:cs typeface="Arial MT"/>
              </a:rPr>
              <a:t>Periodically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conduct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a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data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recovery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drill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test.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00FF"/>
              </a:buClr>
              <a:buFont typeface="Arial MT"/>
              <a:buChar char="•"/>
            </a:pPr>
            <a:endParaRPr sz="1700">
              <a:latin typeface="Arial MT"/>
              <a:cs typeface="Arial MT"/>
            </a:endParaRPr>
          </a:p>
          <a:p>
            <a:pPr marL="45085">
              <a:lnSpc>
                <a:spcPct val="100000"/>
              </a:lnSpc>
            </a:pPr>
            <a:r>
              <a:rPr sz="1050" b="1" spc="15" dirty="0">
                <a:latin typeface="Arial"/>
                <a:cs typeface="Arial"/>
              </a:rPr>
              <a:t>Advantages:-</a:t>
            </a:r>
            <a:endParaRPr sz="1050">
              <a:latin typeface="Arial"/>
              <a:cs typeface="Arial"/>
            </a:endParaRPr>
          </a:p>
          <a:p>
            <a:pPr marL="161925" indent="-149860">
              <a:lnSpc>
                <a:spcPct val="100000"/>
              </a:lnSpc>
              <a:spcBef>
                <a:spcPts val="365"/>
              </a:spcBef>
              <a:buClr>
                <a:srgbClr val="0000FF"/>
              </a:buClr>
              <a:buChar char="•"/>
              <a:tabLst>
                <a:tab pos="162560" algn="l"/>
              </a:tabLst>
            </a:pPr>
            <a:r>
              <a:rPr sz="1050" spc="15" dirty="0">
                <a:latin typeface="Arial MT"/>
                <a:cs typeface="Arial MT"/>
              </a:rPr>
              <a:t>Ensuring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data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recovery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is</a:t>
            </a:r>
            <a:r>
              <a:rPr sz="1050" spc="1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efficient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and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the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data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backup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is effective.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00FF"/>
              </a:buClr>
              <a:buFont typeface="Arial MT"/>
              <a:buChar char="•"/>
            </a:pPr>
            <a:endParaRPr sz="1700">
              <a:latin typeface="Arial MT"/>
              <a:cs typeface="Arial MT"/>
            </a:endParaRPr>
          </a:p>
          <a:p>
            <a:pPr marL="161925" indent="-149860">
              <a:lnSpc>
                <a:spcPct val="100000"/>
              </a:lnSpc>
              <a:spcBef>
                <a:spcPts val="5"/>
              </a:spcBef>
              <a:buClr>
                <a:srgbClr val="0000FF"/>
              </a:buClr>
              <a:buChar char="•"/>
              <a:tabLst>
                <a:tab pos="162560" algn="l"/>
              </a:tabLst>
            </a:pPr>
            <a:r>
              <a:rPr sz="1050" spc="15" dirty="0">
                <a:latin typeface="Arial MT"/>
                <a:cs typeface="Arial MT"/>
              </a:rPr>
              <a:t>Addresses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any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issues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which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may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be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encountered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during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an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actual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5" dirty="0">
                <a:latin typeface="Arial MT"/>
                <a:cs typeface="Arial MT"/>
              </a:rPr>
              <a:t>recovery.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00FF"/>
              </a:buClr>
              <a:buFont typeface="Arial MT"/>
              <a:buChar char="•"/>
            </a:pPr>
            <a:endParaRPr sz="1650">
              <a:latin typeface="Arial MT"/>
              <a:cs typeface="Arial MT"/>
            </a:endParaRPr>
          </a:p>
          <a:p>
            <a:pPr marL="161925" marR="5080" indent="-149860">
              <a:lnSpc>
                <a:spcPct val="103299"/>
              </a:lnSpc>
              <a:buClr>
                <a:srgbClr val="0000FF"/>
              </a:buClr>
              <a:buChar char="•"/>
              <a:tabLst>
                <a:tab pos="162560" algn="l"/>
              </a:tabLst>
            </a:pPr>
            <a:r>
              <a:rPr sz="1050" spc="10" dirty="0">
                <a:latin typeface="Arial MT"/>
                <a:cs typeface="Arial MT"/>
              </a:rPr>
              <a:t>If</a:t>
            </a:r>
            <a:r>
              <a:rPr sz="1050" spc="2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the</a:t>
            </a:r>
            <a:r>
              <a:rPr sz="1050" spc="2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system</a:t>
            </a:r>
            <a:r>
              <a:rPr sz="1050" spc="2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recovery</a:t>
            </a:r>
            <a:r>
              <a:rPr sz="1050" spc="2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is</a:t>
            </a:r>
            <a:r>
              <a:rPr sz="1050" spc="2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efficient</a:t>
            </a:r>
            <a:r>
              <a:rPr sz="1050" spc="2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and</a:t>
            </a:r>
            <a:r>
              <a:rPr sz="1050" spc="2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the</a:t>
            </a:r>
            <a:r>
              <a:rPr sz="1050" spc="2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data</a:t>
            </a:r>
            <a:r>
              <a:rPr sz="1050" spc="2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backup</a:t>
            </a:r>
            <a:r>
              <a:rPr sz="1050" spc="2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plan</a:t>
            </a:r>
            <a:r>
              <a:rPr sz="1050" spc="3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,</a:t>
            </a:r>
            <a:r>
              <a:rPr sz="1050" spc="2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changes</a:t>
            </a:r>
            <a:r>
              <a:rPr sz="1050" spc="2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can</a:t>
            </a:r>
            <a:r>
              <a:rPr sz="1050" spc="25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be</a:t>
            </a:r>
            <a:r>
              <a:rPr sz="1050" spc="2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implemented</a:t>
            </a:r>
            <a:r>
              <a:rPr sz="1050" spc="2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in </a:t>
            </a:r>
            <a:r>
              <a:rPr sz="1050" spc="-27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the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recovery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process.</a:t>
            </a:r>
            <a:endParaRPr sz="10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6138" y="539749"/>
            <a:ext cx="156019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b="1" spc="5" dirty="0">
                <a:latin typeface="Arial"/>
                <a:cs typeface="Arial"/>
              </a:rPr>
              <a:t>IBM</a:t>
            </a:r>
            <a:r>
              <a:rPr sz="600" b="1" spc="-25" dirty="0">
                <a:latin typeface="Arial"/>
                <a:cs typeface="Arial"/>
              </a:rPr>
              <a:t> </a:t>
            </a:r>
            <a:r>
              <a:rPr sz="600" b="1" spc="5" dirty="0">
                <a:latin typeface="Arial"/>
                <a:cs typeface="Arial"/>
              </a:rPr>
              <a:t>ICE</a:t>
            </a:r>
            <a:r>
              <a:rPr sz="600" b="1" spc="-2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(Innovation</a:t>
            </a:r>
            <a:r>
              <a:rPr sz="600" b="1" spc="-1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Centre</a:t>
            </a:r>
            <a:r>
              <a:rPr sz="600" b="1" spc="-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for</a:t>
            </a:r>
            <a:r>
              <a:rPr sz="600" b="1" spc="-3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Education)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010" y="663701"/>
            <a:ext cx="5897880" cy="13335"/>
          </a:xfrm>
          <a:custGeom>
            <a:avLst/>
            <a:gdLst/>
            <a:ahLst/>
            <a:cxnLst/>
            <a:rect l="l" t="t" r="r" b="b"/>
            <a:pathLst>
              <a:path w="5897880" h="13334">
                <a:moveTo>
                  <a:pt x="5897880" y="10668"/>
                </a:moveTo>
                <a:lnTo>
                  <a:pt x="5897880" y="3048"/>
                </a:lnTo>
                <a:lnTo>
                  <a:pt x="5894832" y="0"/>
                </a:lnTo>
                <a:lnTo>
                  <a:pt x="3048" y="0"/>
                </a:lnTo>
                <a:lnTo>
                  <a:pt x="0" y="3048"/>
                </a:lnTo>
                <a:lnTo>
                  <a:pt x="0" y="10668"/>
                </a:lnTo>
                <a:lnTo>
                  <a:pt x="3048" y="12954"/>
                </a:lnTo>
                <a:lnTo>
                  <a:pt x="6096" y="12954"/>
                </a:lnTo>
                <a:lnTo>
                  <a:pt x="5894832" y="12954"/>
                </a:lnTo>
                <a:lnTo>
                  <a:pt x="5897880" y="10668"/>
                </a:lnTo>
                <a:close/>
              </a:path>
            </a:pathLst>
          </a:custGeom>
          <a:solidFill>
            <a:srgbClr val="929C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8" y="4541520"/>
            <a:ext cx="6057900" cy="8255"/>
          </a:xfrm>
          <a:custGeom>
            <a:avLst/>
            <a:gdLst/>
            <a:ahLst/>
            <a:cxnLst/>
            <a:rect l="l" t="t" r="r" b="b"/>
            <a:pathLst>
              <a:path w="6057900" h="8254">
                <a:moveTo>
                  <a:pt x="6057900" y="0"/>
                </a:moveTo>
                <a:lnTo>
                  <a:pt x="0" y="0"/>
                </a:lnTo>
                <a:lnTo>
                  <a:pt x="0" y="7632"/>
                </a:lnTo>
                <a:lnTo>
                  <a:pt x="6057900" y="7632"/>
                </a:lnTo>
                <a:lnTo>
                  <a:pt x="6057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2842" y="326389"/>
            <a:ext cx="144208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Data</a:t>
            </a:r>
            <a:r>
              <a:rPr spc="-35" dirty="0"/>
              <a:t> </a:t>
            </a:r>
            <a:r>
              <a:rPr spc="10" dirty="0"/>
              <a:t>recovery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2079" y="739393"/>
            <a:ext cx="5854065" cy="17608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925" marR="5715" indent="-149860">
              <a:lnSpc>
                <a:spcPct val="103299"/>
              </a:lnSpc>
              <a:spcBef>
                <a:spcPts val="95"/>
              </a:spcBef>
              <a:buClr>
                <a:srgbClr val="0000FF"/>
              </a:buClr>
              <a:buChar char="•"/>
              <a:tabLst>
                <a:tab pos="162560" algn="l"/>
              </a:tabLst>
            </a:pPr>
            <a:r>
              <a:rPr sz="1050" spc="15" dirty="0">
                <a:latin typeface="Arial MT"/>
                <a:cs typeface="Arial MT"/>
              </a:rPr>
              <a:t>Data</a:t>
            </a:r>
            <a:r>
              <a:rPr sz="1050" spc="18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recovery</a:t>
            </a:r>
            <a:r>
              <a:rPr sz="1050" spc="18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is</a:t>
            </a:r>
            <a:r>
              <a:rPr sz="1050" spc="185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a</a:t>
            </a:r>
            <a:r>
              <a:rPr sz="1050" spc="18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process</a:t>
            </a:r>
            <a:r>
              <a:rPr sz="1050" spc="18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for</a:t>
            </a:r>
            <a:r>
              <a:rPr sz="1050" spc="18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the</a:t>
            </a:r>
            <a:r>
              <a:rPr sz="1050" spc="18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recovery</a:t>
            </a:r>
            <a:r>
              <a:rPr sz="1050" spc="17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of</a:t>
            </a:r>
            <a:r>
              <a:rPr sz="1050" spc="18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the</a:t>
            </a:r>
            <a:r>
              <a:rPr sz="1050" spc="18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data</a:t>
            </a:r>
            <a:r>
              <a:rPr sz="1050" spc="18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that</a:t>
            </a:r>
            <a:r>
              <a:rPr sz="1050" spc="180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may</a:t>
            </a:r>
            <a:r>
              <a:rPr sz="1050" spc="18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have</a:t>
            </a:r>
            <a:r>
              <a:rPr sz="1050" spc="18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been</a:t>
            </a:r>
            <a:r>
              <a:rPr sz="1050" spc="18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accidentally/ </a:t>
            </a:r>
            <a:r>
              <a:rPr sz="1050" spc="-27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intentionally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deleted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or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corrupted.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00FF"/>
              </a:buClr>
              <a:buFont typeface="Arial MT"/>
              <a:buChar char="•"/>
            </a:pPr>
            <a:endParaRPr sz="1700">
              <a:latin typeface="Arial MT"/>
              <a:cs typeface="Arial MT"/>
            </a:endParaRPr>
          </a:p>
          <a:p>
            <a:pPr marL="161925" indent="-149860">
              <a:lnSpc>
                <a:spcPct val="100000"/>
              </a:lnSpc>
              <a:buClr>
                <a:srgbClr val="0000FF"/>
              </a:buClr>
              <a:buChar char="•"/>
              <a:tabLst>
                <a:tab pos="162560" algn="l"/>
              </a:tabLst>
            </a:pPr>
            <a:r>
              <a:rPr sz="1050" spc="15" dirty="0">
                <a:latin typeface="Arial MT"/>
                <a:cs typeface="Arial MT"/>
              </a:rPr>
              <a:t>Deleted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items</a:t>
            </a:r>
            <a:r>
              <a:rPr sz="1050" spc="1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include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files, </a:t>
            </a:r>
            <a:r>
              <a:rPr sz="1050" spc="15" dirty="0">
                <a:latin typeface="Arial MT"/>
                <a:cs typeface="Arial MT"/>
              </a:rPr>
              <a:t>folders</a:t>
            </a:r>
            <a:r>
              <a:rPr sz="1050" spc="10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and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partitions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from</a:t>
            </a:r>
            <a:r>
              <a:rPr sz="1050" spc="1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electronic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storage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media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00FF"/>
              </a:buClr>
              <a:buFont typeface="Arial MT"/>
              <a:buChar char="•"/>
            </a:pPr>
            <a:endParaRPr sz="1650">
              <a:latin typeface="Arial MT"/>
              <a:cs typeface="Arial MT"/>
            </a:endParaRPr>
          </a:p>
          <a:p>
            <a:pPr marL="161925" marR="5080" indent="-149860">
              <a:lnSpc>
                <a:spcPct val="103299"/>
              </a:lnSpc>
              <a:spcBef>
                <a:spcPts val="5"/>
              </a:spcBef>
              <a:buClr>
                <a:srgbClr val="0000FF"/>
              </a:buClr>
              <a:buChar char="•"/>
              <a:tabLst>
                <a:tab pos="162560" algn="l"/>
              </a:tabLst>
            </a:pPr>
            <a:r>
              <a:rPr sz="1050" spc="20" dirty="0">
                <a:latin typeface="Arial MT"/>
                <a:cs typeface="Arial MT"/>
              </a:rPr>
              <a:t>A</a:t>
            </a:r>
            <a:r>
              <a:rPr sz="1050" spc="5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majority</a:t>
            </a:r>
            <a:r>
              <a:rPr sz="1050" spc="11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of</a:t>
            </a:r>
            <a:r>
              <a:rPr sz="1050" spc="10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data</a:t>
            </a:r>
            <a:r>
              <a:rPr sz="1050" spc="114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that</a:t>
            </a:r>
            <a:r>
              <a:rPr sz="1050" spc="11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is</a:t>
            </a:r>
            <a:r>
              <a:rPr sz="1050" spc="11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lost</a:t>
            </a:r>
            <a:r>
              <a:rPr sz="1050" spc="11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is</a:t>
            </a:r>
            <a:r>
              <a:rPr sz="1050" spc="114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recoverable.</a:t>
            </a:r>
            <a:r>
              <a:rPr sz="1050" spc="10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There</a:t>
            </a:r>
            <a:r>
              <a:rPr sz="1050" spc="114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are</a:t>
            </a:r>
            <a:r>
              <a:rPr sz="1050" spc="114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situations</a:t>
            </a:r>
            <a:r>
              <a:rPr sz="1050" spc="11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where</a:t>
            </a:r>
            <a:r>
              <a:rPr sz="1050" spc="114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the</a:t>
            </a:r>
            <a:r>
              <a:rPr sz="1050" spc="110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damage</a:t>
            </a:r>
            <a:r>
              <a:rPr sz="1050" spc="11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to</a:t>
            </a:r>
            <a:r>
              <a:rPr sz="1050" spc="114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the </a:t>
            </a:r>
            <a:r>
              <a:rPr sz="1050" spc="-27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data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is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permanent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and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irreversible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and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cannot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be</a:t>
            </a:r>
            <a:r>
              <a:rPr sz="1050" spc="1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recovered.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00FF"/>
              </a:buClr>
              <a:buFont typeface="Arial MT"/>
              <a:buChar char="•"/>
            </a:pPr>
            <a:endParaRPr sz="1700">
              <a:latin typeface="Arial MT"/>
              <a:cs typeface="Arial MT"/>
            </a:endParaRPr>
          </a:p>
          <a:p>
            <a:pPr marL="161925" indent="-149860">
              <a:lnSpc>
                <a:spcPct val="100000"/>
              </a:lnSpc>
              <a:buClr>
                <a:srgbClr val="0000FF"/>
              </a:buClr>
              <a:buChar char="•"/>
              <a:tabLst>
                <a:tab pos="162560" algn="l"/>
              </a:tabLst>
            </a:pPr>
            <a:r>
              <a:rPr sz="1050" spc="20" dirty="0">
                <a:latin typeface="Arial MT"/>
                <a:cs typeface="Arial MT"/>
              </a:rPr>
              <a:t>When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attempting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to recover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data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from</a:t>
            </a:r>
            <a:r>
              <a:rPr sz="1050" spc="10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a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target, </a:t>
            </a:r>
            <a:r>
              <a:rPr sz="1050" spc="15" dirty="0">
                <a:latin typeface="Arial MT"/>
                <a:cs typeface="Arial MT"/>
              </a:rPr>
              <a:t>use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several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different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data</a:t>
            </a:r>
            <a:r>
              <a:rPr sz="1050" spc="5" dirty="0">
                <a:latin typeface="Arial MT"/>
                <a:cs typeface="Arial MT"/>
              </a:rPr>
              <a:t> recovery.</a:t>
            </a:r>
            <a:endParaRPr sz="10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6138" y="539749"/>
            <a:ext cx="156019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b="1" spc="5" dirty="0">
                <a:latin typeface="Arial"/>
                <a:cs typeface="Arial"/>
              </a:rPr>
              <a:t>IBM</a:t>
            </a:r>
            <a:r>
              <a:rPr sz="600" b="1" spc="-25" dirty="0">
                <a:latin typeface="Arial"/>
                <a:cs typeface="Arial"/>
              </a:rPr>
              <a:t> </a:t>
            </a:r>
            <a:r>
              <a:rPr sz="600" b="1" spc="5" dirty="0">
                <a:latin typeface="Arial"/>
                <a:cs typeface="Arial"/>
              </a:rPr>
              <a:t>ICE</a:t>
            </a:r>
            <a:r>
              <a:rPr sz="600" b="1" spc="-2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(Innovation</a:t>
            </a:r>
            <a:r>
              <a:rPr sz="600" b="1" spc="-1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Centre</a:t>
            </a:r>
            <a:r>
              <a:rPr sz="600" b="1" spc="-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for</a:t>
            </a:r>
            <a:r>
              <a:rPr sz="600" b="1" spc="-3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Education)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010" y="663701"/>
            <a:ext cx="5897880" cy="13335"/>
          </a:xfrm>
          <a:custGeom>
            <a:avLst/>
            <a:gdLst/>
            <a:ahLst/>
            <a:cxnLst/>
            <a:rect l="l" t="t" r="r" b="b"/>
            <a:pathLst>
              <a:path w="5897880" h="13334">
                <a:moveTo>
                  <a:pt x="5897880" y="10668"/>
                </a:moveTo>
                <a:lnTo>
                  <a:pt x="5897880" y="3048"/>
                </a:lnTo>
                <a:lnTo>
                  <a:pt x="5894832" y="0"/>
                </a:lnTo>
                <a:lnTo>
                  <a:pt x="3048" y="0"/>
                </a:lnTo>
                <a:lnTo>
                  <a:pt x="0" y="3048"/>
                </a:lnTo>
                <a:lnTo>
                  <a:pt x="0" y="10668"/>
                </a:lnTo>
                <a:lnTo>
                  <a:pt x="3048" y="12954"/>
                </a:lnTo>
                <a:lnTo>
                  <a:pt x="6096" y="12954"/>
                </a:lnTo>
                <a:lnTo>
                  <a:pt x="5894832" y="12954"/>
                </a:lnTo>
                <a:lnTo>
                  <a:pt x="5897880" y="10668"/>
                </a:lnTo>
                <a:close/>
              </a:path>
            </a:pathLst>
          </a:custGeom>
          <a:solidFill>
            <a:srgbClr val="929C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8" y="4541520"/>
            <a:ext cx="6057900" cy="8255"/>
          </a:xfrm>
          <a:custGeom>
            <a:avLst/>
            <a:gdLst/>
            <a:ahLst/>
            <a:cxnLst/>
            <a:rect l="l" t="t" r="r" b="b"/>
            <a:pathLst>
              <a:path w="6057900" h="8254">
                <a:moveTo>
                  <a:pt x="6057900" y="0"/>
                </a:moveTo>
                <a:lnTo>
                  <a:pt x="0" y="0"/>
                </a:lnTo>
                <a:lnTo>
                  <a:pt x="0" y="7632"/>
                </a:lnTo>
                <a:lnTo>
                  <a:pt x="6057900" y="7632"/>
                </a:lnTo>
                <a:lnTo>
                  <a:pt x="6057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2842" y="326389"/>
            <a:ext cx="3112770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Identify</a:t>
            </a:r>
            <a:r>
              <a:rPr spc="-5" dirty="0"/>
              <a:t> </a:t>
            </a:r>
            <a:r>
              <a:rPr spc="10" dirty="0"/>
              <a:t>Critical</a:t>
            </a:r>
            <a:r>
              <a:rPr spc="-5" dirty="0"/>
              <a:t> </a:t>
            </a:r>
            <a:r>
              <a:rPr spc="15" dirty="0"/>
              <a:t>Business </a:t>
            </a:r>
            <a:r>
              <a:rPr spc="10" dirty="0"/>
              <a:t>Data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2079" y="698403"/>
            <a:ext cx="4491990" cy="172847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61925" indent="-149860">
              <a:lnSpc>
                <a:spcPct val="100000"/>
              </a:lnSpc>
              <a:spcBef>
                <a:spcPts val="455"/>
              </a:spcBef>
              <a:buClr>
                <a:srgbClr val="0000FF"/>
              </a:buClr>
              <a:buChar char="•"/>
              <a:tabLst>
                <a:tab pos="162560" algn="l"/>
              </a:tabLst>
            </a:pPr>
            <a:r>
              <a:rPr sz="1050" spc="15" dirty="0">
                <a:latin typeface="Arial MT"/>
                <a:cs typeface="Arial MT"/>
              </a:rPr>
              <a:t>Always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backup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the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files </a:t>
            </a:r>
            <a:r>
              <a:rPr sz="1050" spc="15" dirty="0">
                <a:latin typeface="Arial MT"/>
                <a:cs typeface="Arial MT"/>
              </a:rPr>
              <a:t>the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organization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creates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or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modifies</a:t>
            </a:r>
            <a:endParaRPr sz="1050">
              <a:latin typeface="Arial MT"/>
              <a:cs typeface="Arial MT"/>
            </a:endParaRPr>
          </a:p>
          <a:p>
            <a:pPr marL="161925" indent="-149860">
              <a:lnSpc>
                <a:spcPct val="100000"/>
              </a:lnSpc>
              <a:spcBef>
                <a:spcPts val="370"/>
              </a:spcBef>
              <a:buClr>
                <a:srgbClr val="0000FF"/>
              </a:buClr>
              <a:buChar char="•"/>
              <a:tabLst>
                <a:tab pos="162560" algn="l"/>
              </a:tabLst>
            </a:pPr>
            <a:r>
              <a:rPr sz="1050" spc="15" dirty="0">
                <a:latin typeface="Arial MT"/>
                <a:cs typeface="Arial MT"/>
              </a:rPr>
              <a:t>This</a:t>
            </a:r>
            <a:r>
              <a:rPr sz="1050" spc="-3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includes:</a:t>
            </a:r>
            <a:endParaRPr sz="1050">
              <a:latin typeface="Arial MT"/>
              <a:cs typeface="Arial MT"/>
            </a:endParaRPr>
          </a:p>
          <a:p>
            <a:pPr marL="320040" lvl="1" indent="-158115">
              <a:lnSpc>
                <a:spcPct val="100000"/>
              </a:lnSpc>
              <a:spcBef>
                <a:spcPts val="345"/>
              </a:spcBef>
              <a:buChar char="–"/>
              <a:tabLst>
                <a:tab pos="320675" algn="l"/>
              </a:tabLst>
            </a:pPr>
            <a:r>
              <a:rPr sz="950" spc="5" dirty="0">
                <a:solidFill>
                  <a:srgbClr val="0000FF"/>
                </a:solidFill>
                <a:latin typeface="Arial MT"/>
                <a:cs typeface="Arial MT"/>
              </a:rPr>
              <a:t>Accounting</a:t>
            </a:r>
            <a:r>
              <a:rPr sz="950" spc="-6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0000FF"/>
                </a:solidFill>
                <a:latin typeface="Arial MT"/>
                <a:cs typeface="Arial MT"/>
              </a:rPr>
              <a:t>files</a:t>
            </a:r>
            <a:endParaRPr sz="950">
              <a:latin typeface="Arial MT"/>
              <a:cs typeface="Arial MT"/>
            </a:endParaRPr>
          </a:p>
          <a:p>
            <a:pPr marL="320040" lvl="1" indent="-158115">
              <a:lnSpc>
                <a:spcPct val="100000"/>
              </a:lnSpc>
              <a:spcBef>
                <a:spcPts val="305"/>
              </a:spcBef>
              <a:buChar char="–"/>
              <a:tabLst>
                <a:tab pos="320675" algn="l"/>
              </a:tabLst>
            </a:pPr>
            <a:r>
              <a:rPr sz="950" spc="5" dirty="0">
                <a:solidFill>
                  <a:srgbClr val="0000FF"/>
                </a:solidFill>
                <a:latin typeface="Arial MT"/>
                <a:cs typeface="Arial MT"/>
              </a:rPr>
              <a:t>Databases</a:t>
            </a:r>
            <a:r>
              <a:rPr sz="95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0000FF"/>
                </a:solidFill>
                <a:latin typeface="Arial MT"/>
                <a:cs typeface="Arial MT"/>
              </a:rPr>
              <a:t>or</a:t>
            </a:r>
            <a:r>
              <a:rPr sz="95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0000FF"/>
                </a:solidFill>
                <a:latin typeface="Arial MT"/>
                <a:cs typeface="Arial MT"/>
              </a:rPr>
              <a:t>any</a:t>
            </a:r>
            <a:r>
              <a:rPr sz="95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0000FF"/>
                </a:solidFill>
                <a:latin typeface="Arial MT"/>
                <a:cs typeface="Arial MT"/>
              </a:rPr>
              <a:t>business</a:t>
            </a:r>
            <a:r>
              <a:rPr sz="95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0000FF"/>
                </a:solidFill>
                <a:latin typeface="Arial MT"/>
                <a:cs typeface="Arial MT"/>
              </a:rPr>
              <a:t>related</a:t>
            </a:r>
            <a:r>
              <a:rPr sz="95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0000FF"/>
                </a:solidFill>
                <a:latin typeface="Arial MT"/>
                <a:cs typeface="Arial MT"/>
              </a:rPr>
              <a:t>data</a:t>
            </a:r>
            <a:endParaRPr sz="950">
              <a:latin typeface="Arial MT"/>
              <a:cs typeface="Arial MT"/>
            </a:endParaRPr>
          </a:p>
          <a:p>
            <a:pPr marL="320040" lvl="1" indent="-158115">
              <a:lnSpc>
                <a:spcPct val="100000"/>
              </a:lnSpc>
              <a:spcBef>
                <a:spcPts val="305"/>
              </a:spcBef>
              <a:buChar char="–"/>
              <a:tabLst>
                <a:tab pos="320675" algn="l"/>
              </a:tabLst>
            </a:pPr>
            <a:r>
              <a:rPr sz="950" spc="5" dirty="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sz="95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0000FF"/>
                </a:solidFill>
                <a:latin typeface="Arial MT"/>
                <a:cs typeface="Arial MT"/>
              </a:rPr>
              <a:t>operating</a:t>
            </a:r>
            <a:r>
              <a:rPr sz="9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0000FF"/>
                </a:solidFill>
                <a:latin typeface="Arial MT"/>
                <a:cs typeface="Arial MT"/>
              </a:rPr>
              <a:t>system</a:t>
            </a:r>
            <a:r>
              <a:rPr sz="95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0000FF"/>
                </a:solidFill>
                <a:latin typeface="Arial MT"/>
                <a:cs typeface="Arial MT"/>
              </a:rPr>
              <a:t>files</a:t>
            </a:r>
            <a:r>
              <a:rPr sz="95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0000FF"/>
                </a:solidFill>
                <a:latin typeface="Arial MT"/>
                <a:cs typeface="Arial MT"/>
              </a:rPr>
              <a:t>purchased</a:t>
            </a:r>
            <a:r>
              <a:rPr sz="95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0000FF"/>
                </a:solidFill>
                <a:latin typeface="Arial MT"/>
                <a:cs typeface="Arial MT"/>
              </a:rPr>
              <a:t>with </a:t>
            </a:r>
            <a:r>
              <a:rPr sz="950" spc="5" dirty="0">
                <a:solidFill>
                  <a:srgbClr val="0000FF"/>
                </a:solidFill>
                <a:latin typeface="Arial MT"/>
                <a:cs typeface="Arial MT"/>
              </a:rPr>
              <a:t>the </a:t>
            </a:r>
            <a:r>
              <a:rPr sz="950" dirty="0">
                <a:solidFill>
                  <a:srgbClr val="0000FF"/>
                </a:solidFill>
                <a:latin typeface="Arial MT"/>
                <a:cs typeface="Arial MT"/>
              </a:rPr>
              <a:t>computer,</a:t>
            </a:r>
            <a:r>
              <a:rPr sz="95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0000FF"/>
                </a:solidFill>
                <a:latin typeface="Arial MT"/>
                <a:cs typeface="Arial MT"/>
              </a:rPr>
              <a:t>CD’s,</a:t>
            </a:r>
            <a:r>
              <a:rPr sz="95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0000FF"/>
                </a:solidFill>
                <a:latin typeface="Arial MT"/>
                <a:cs typeface="Arial MT"/>
              </a:rPr>
              <a:t>software</a:t>
            </a:r>
            <a:r>
              <a:rPr sz="95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0000FF"/>
                </a:solidFill>
                <a:latin typeface="Arial MT"/>
                <a:cs typeface="Arial MT"/>
              </a:rPr>
              <a:t>etc,.</a:t>
            </a:r>
            <a:endParaRPr sz="950">
              <a:latin typeface="Arial MT"/>
              <a:cs typeface="Arial MT"/>
            </a:endParaRPr>
          </a:p>
          <a:p>
            <a:pPr marL="320040" lvl="1" indent="-158115">
              <a:lnSpc>
                <a:spcPct val="100000"/>
              </a:lnSpc>
              <a:spcBef>
                <a:spcPts val="305"/>
              </a:spcBef>
              <a:buChar char="–"/>
              <a:tabLst>
                <a:tab pos="320675" algn="l"/>
              </a:tabLst>
            </a:pPr>
            <a:r>
              <a:rPr sz="950" spc="5" dirty="0">
                <a:solidFill>
                  <a:srgbClr val="0000FF"/>
                </a:solidFill>
                <a:latin typeface="Arial MT"/>
                <a:cs typeface="Arial MT"/>
              </a:rPr>
              <a:t>Software</a:t>
            </a:r>
            <a:r>
              <a:rPr sz="95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0000FF"/>
                </a:solidFill>
                <a:latin typeface="Arial MT"/>
                <a:cs typeface="Arial MT"/>
              </a:rPr>
              <a:t>downloaded</a:t>
            </a:r>
            <a:r>
              <a:rPr sz="95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0000FF"/>
                </a:solidFill>
                <a:latin typeface="Arial MT"/>
                <a:cs typeface="Arial MT"/>
              </a:rPr>
              <a:t>form</a:t>
            </a:r>
            <a:r>
              <a:rPr sz="9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sz="95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0000FF"/>
                </a:solidFill>
                <a:latin typeface="Arial MT"/>
                <a:cs typeface="Arial MT"/>
              </a:rPr>
              <a:t>internet</a:t>
            </a:r>
            <a:endParaRPr sz="950">
              <a:latin typeface="Arial MT"/>
              <a:cs typeface="Arial MT"/>
            </a:endParaRPr>
          </a:p>
          <a:p>
            <a:pPr marL="320040" lvl="1" indent="-158115">
              <a:lnSpc>
                <a:spcPct val="100000"/>
              </a:lnSpc>
              <a:spcBef>
                <a:spcPts val="309"/>
              </a:spcBef>
              <a:buChar char="–"/>
              <a:tabLst>
                <a:tab pos="320675" algn="l"/>
              </a:tabLst>
            </a:pPr>
            <a:r>
              <a:rPr sz="950" spc="5" dirty="0">
                <a:solidFill>
                  <a:srgbClr val="0000FF"/>
                </a:solidFill>
                <a:latin typeface="Arial MT"/>
                <a:cs typeface="Arial MT"/>
              </a:rPr>
              <a:t>Contact</a:t>
            </a:r>
            <a:r>
              <a:rPr sz="95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0000FF"/>
                </a:solidFill>
                <a:latin typeface="Arial MT"/>
                <a:cs typeface="Arial MT"/>
              </a:rPr>
              <a:t>information</a:t>
            </a:r>
            <a:endParaRPr sz="950">
              <a:latin typeface="Arial MT"/>
              <a:cs typeface="Arial MT"/>
            </a:endParaRPr>
          </a:p>
          <a:p>
            <a:pPr marL="320040" lvl="1" indent="-158115">
              <a:lnSpc>
                <a:spcPct val="100000"/>
              </a:lnSpc>
              <a:spcBef>
                <a:spcPts val="305"/>
              </a:spcBef>
              <a:buChar char="–"/>
              <a:tabLst>
                <a:tab pos="320675" algn="l"/>
              </a:tabLst>
            </a:pPr>
            <a:r>
              <a:rPr sz="950" spc="5" dirty="0">
                <a:solidFill>
                  <a:srgbClr val="0000FF"/>
                </a:solidFill>
                <a:latin typeface="Arial MT"/>
                <a:cs typeface="Arial MT"/>
              </a:rPr>
              <a:t>Personal</a:t>
            </a:r>
            <a:r>
              <a:rPr sz="95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0000FF"/>
                </a:solidFill>
                <a:latin typeface="Arial MT"/>
                <a:cs typeface="Arial MT"/>
              </a:rPr>
              <a:t>photos,</a:t>
            </a:r>
            <a:r>
              <a:rPr sz="95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0000FF"/>
                </a:solidFill>
                <a:latin typeface="Arial MT"/>
                <a:cs typeface="Arial MT"/>
              </a:rPr>
              <a:t>music</a:t>
            </a:r>
            <a:r>
              <a:rPr sz="95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0000FF"/>
                </a:solidFill>
                <a:latin typeface="Arial MT"/>
                <a:cs typeface="Arial MT"/>
              </a:rPr>
              <a:t>and</a:t>
            </a:r>
            <a:r>
              <a:rPr sz="95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0000FF"/>
                </a:solidFill>
                <a:latin typeface="Arial MT"/>
                <a:cs typeface="Arial MT"/>
              </a:rPr>
              <a:t>videos</a:t>
            </a:r>
            <a:endParaRPr sz="950">
              <a:latin typeface="Arial MT"/>
              <a:cs typeface="Arial MT"/>
            </a:endParaRPr>
          </a:p>
          <a:p>
            <a:pPr marL="320040" lvl="1" indent="-158115">
              <a:lnSpc>
                <a:spcPct val="100000"/>
              </a:lnSpc>
              <a:spcBef>
                <a:spcPts val="305"/>
              </a:spcBef>
              <a:buChar char="–"/>
              <a:tabLst>
                <a:tab pos="320675" algn="l"/>
              </a:tabLst>
            </a:pPr>
            <a:r>
              <a:rPr sz="950" spc="5" dirty="0">
                <a:solidFill>
                  <a:srgbClr val="0000FF"/>
                </a:solidFill>
                <a:latin typeface="Arial MT"/>
                <a:cs typeface="Arial MT"/>
              </a:rPr>
              <a:t>Any</a:t>
            </a:r>
            <a:r>
              <a:rPr sz="95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0000FF"/>
                </a:solidFill>
                <a:latin typeface="Arial MT"/>
                <a:cs typeface="Arial MT"/>
              </a:rPr>
              <a:t>other</a:t>
            </a:r>
            <a:r>
              <a:rPr sz="95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0000FF"/>
                </a:solidFill>
                <a:latin typeface="Arial MT"/>
                <a:cs typeface="Arial MT"/>
              </a:rPr>
              <a:t>file</a:t>
            </a:r>
            <a:r>
              <a:rPr sz="95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0000FF"/>
                </a:solidFill>
                <a:latin typeface="Arial MT"/>
                <a:cs typeface="Arial MT"/>
              </a:rPr>
              <a:t>that</a:t>
            </a:r>
            <a:r>
              <a:rPr sz="95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0000FF"/>
                </a:solidFill>
                <a:latin typeface="Arial MT"/>
                <a:cs typeface="Arial MT"/>
              </a:rPr>
              <a:t>is</a:t>
            </a:r>
            <a:r>
              <a:rPr sz="95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0000FF"/>
                </a:solidFill>
                <a:latin typeface="Arial MT"/>
                <a:cs typeface="Arial MT"/>
              </a:rPr>
              <a:t>critical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6138" y="539749"/>
            <a:ext cx="156019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b="1" spc="5" dirty="0">
                <a:latin typeface="Arial"/>
                <a:cs typeface="Arial"/>
              </a:rPr>
              <a:t>IBM</a:t>
            </a:r>
            <a:r>
              <a:rPr sz="600" b="1" spc="-25" dirty="0">
                <a:latin typeface="Arial"/>
                <a:cs typeface="Arial"/>
              </a:rPr>
              <a:t> </a:t>
            </a:r>
            <a:r>
              <a:rPr sz="600" b="1" spc="5" dirty="0">
                <a:latin typeface="Arial"/>
                <a:cs typeface="Arial"/>
              </a:rPr>
              <a:t>ICE</a:t>
            </a:r>
            <a:r>
              <a:rPr sz="600" b="1" spc="-2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(Innovation</a:t>
            </a:r>
            <a:r>
              <a:rPr sz="600" b="1" spc="-1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Centre</a:t>
            </a:r>
            <a:r>
              <a:rPr sz="600" b="1" spc="-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for</a:t>
            </a:r>
            <a:r>
              <a:rPr sz="600" b="1" spc="-3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Education)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010" y="663701"/>
            <a:ext cx="5897880" cy="13335"/>
          </a:xfrm>
          <a:custGeom>
            <a:avLst/>
            <a:gdLst/>
            <a:ahLst/>
            <a:cxnLst/>
            <a:rect l="l" t="t" r="r" b="b"/>
            <a:pathLst>
              <a:path w="5897880" h="13334">
                <a:moveTo>
                  <a:pt x="5897880" y="10668"/>
                </a:moveTo>
                <a:lnTo>
                  <a:pt x="5897880" y="3048"/>
                </a:lnTo>
                <a:lnTo>
                  <a:pt x="5894832" y="0"/>
                </a:lnTo>
                <a:lnTo>
                  <a:pt x="3048" y="0"/>
                </a:lnTo>
                <a:lnTo>
                  <a:pt x="0" y="3048"/>
                </a:lnTo>
                <a:lnTo>
                  <a:pt x="0" y="10668"/>
                </a:lnTo>
                <a:lnTo>
                  <a:pt x="3048" y="12954"/>
                </a:lnTo>
                <a:lnTo>
                  <a:pt x="6096" y="12954"/>
                </a:lnTo>
                <a:lnTo>
                  <a:pt x="5894832" y="12954"/>
                </a:lnTo>
                <a:lnTo>
                  <a:pt x="5897880" y="10668"/>
                </a:lnTo>
                <a:close/>
              </a:path>
            </a:pathLst>
          </a:custGeom>
          <a:solidFill>
            <a:srgbClr val="929C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8" y="4541520"/>
            <a:ext cx="6057900" cy="8255"/>
          </a:xfrm>
          <a:custGeom>
            <a:avLst/>
            <a:gdLst/>
            <a:ahLst/>
            <a:cxnLst/>
            <a:rect l="l" t="t" r="r" b="b"/>
            <a:pathLst>
              <a:path w="6057900" h="8254">
                <a:moveTo>
                  <a:pt x="6057900" y="0"/>
                </a:moveTo>
                <a:lnTo>
                  <a:pt x="0" y="0"/>
                </a:lnTo>
                <a:lnTo>
                  <a:pt x="0" y="7632"/>
                </a:lnTo>
                <a:lnTo>
                  <a:pt x="6057900" y="7632"/>
                </a:lnTo>
                <a:lnTo>
                  <a:pt x="6057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2842" y="326389"/>
            <a:ext cx="286194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Selecting</a:t>
            </a:r>
            <a:r>
              <a:rPr spc="5" dirty="0"/>
              <a:t> </a:t>
            </a:r>
            <a:r>
              <a:rPr spc="15" dirty="0"/>
              <a:t>the</a:t>
            </a:r>
            <a:r>
              <a:rPr spc="5" dirty="0"/>
              <a:t> </a:t>
            </a:r>
            <a:r>
              <a:rPr spc="15" dirty="0"/>
              <a:t>Backup</a:t>
            </a:r>
            <a:r>
              <a:rPr spc="5" dirty="0"/>
              <a:t> </a:t>
            </a:r>
            <a:r>
              <a:rPr spc="20" dirty="0"/>
              <a:t>Media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2079" y="739393"/>
            <a:ext cx="5852795" cy="1692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925" marR="5080" indent="-149860">
              <a:lnSpc>
                <a:spcPct val="103299"/>
              </a:lnSpc>
              <a:spcBef>
                <a:spcPts val="95"/>
              </a:spcBef>
              <a:buClr>
                <a:srgbClr val="0000FF"/>
              </a:buClr>
              <a:buChar char="•"/>
              <a:tabLst>
                <a:tab pos="162560" algn="l"/>
              </a:tabLst>
            </a:pPr>
            <a:r>
              <a:rPr sz="1050" spc="15" dirty="0">
                <a:latin typeface="Arial MT"/>
                <a:cs typeface="Arial MT"/>
              </a:rPr>
              <a:t>Data</a:t>
            </a:r>
            <a:r>
              <a:rPr sz="1050" spc="8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backups</a:t>
            </a:r>
            <a:r>
              <a:rPr sz="1050" spc="8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consume</a:t>
            </a:r>
            <a:r>
              <a:rPr sz="1050" spc="85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a</a:t>
            </a:r>
            <a:r>
              <a:rPr sz="1050" spc="8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large</a:t>
            </a:r>
            <a:r>
              <a:rPr sz="1050" spc="9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amount</a:t>
            </a:r>
            <a:r>
              <a:rPr sz="1050" spc="8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of</a:t>
            </a:r>
            <a:r>
              <a:rPr sz="1050" spc="7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storage</a:t>
            </a:r>
            <a:r>
              <a:rPr sz="1050" spc="9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space</a:t>
            </a:r>
            <a:r>
              <a:rPr sz="1050" spc="8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as</a:t>
            </a:r>
            <a:r>
              <a:rPr sz="1050" spc="90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a</a:t>
            </a:r>
            <a:r>
              <a:rPr sz="1050" spc="8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result</a:t>
            </a:r>
            <a:r>
              <a:rPr sz="1050" spc="8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select</a:t>
            </a:r>
            <a:r>
              <a:rPr sz="1050" spc="8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the</a:t>
            </a:r>
            <a:r>
              <a:rPr sz="1050" spc="8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best</a:t>
            </a:r>
            <a:r>
              <a:rPr sz="1050" spc="8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backup </a:t>
            </a:r>
            <a:r>
              <a:rPr sz="1050" spc="-280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method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to</a:t>
            </a:r>
            <a:r>
              <a:rPr sz="1050" spc="10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meet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the</a:t>
            </a:r>
            <a:r>
              <a:rPr sz="1050" spc="10" dirty="0">
                <a:latin typeface="Arial MT"/>
                <a:cs typeface="Arial MT"/>
              </a:rPr>
              <a:t> organization’s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requirements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00FF"/>
              </a:buClr>
              <a:buFont typeface="Arial MT"/>
              <a:buChar char="•"/>
            </a:pPr>
            <a:endParaRPr sz="1700">
              <a:latin typeface="Arial MT"/>
              <a:cs typeface="Arial MT"/>
            </a:endParaRPr>
          </a:p>
          <a:p>
            <a:pPr marL="161925" indent="-149860">
              <a:lnSpc>
                <a:spcPct val="100000"/>
              </a:lnSpc>
              <a:buClr>
                <a:srgbClr val="0000FF"/>
              </a:buClr>
              <a:buChar char="•"/>
              <a:tabLst>
                <a:tab pos="162560" algn="l"/>
              </a:tabLst>
            </a:pPr>
            <a:r>
              <a:rPr sz="1050" spc="20" dirty="0">
                <a:latin typeface="Arial MT"/>
                <a:cs typeface="Arial MT"/>
              </a:rPr>
              <a:t>Choose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your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backup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media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based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on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these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factors</a:t>
            </a:r>
            <a:endParaRPr sz="1050">
              <a:latin typeface="Arial MT"/>
              <a:cs typeface="Arial MT"/>
            </a:endParaRPr>
          </a:p>
          <a:p>
            <a:pPr marL="320040" lvl="1" indent="-158115">
              <a:lnSpc>
                <a:spcPct val="100000"/>
              </a:lnSpc>
              <a:spcBef>
                <a:spcPts val="350"/>
              </a:spcBef>
              <a:buChar char="–"/>
              <a:tabLst>
                <a:tab pos="320675" algn="l"/>
              </a:tabLst>
            </a:pPr>
            <a:r>
              <a:rPr sz="950" dirty="0">
                <a:solidFill>
                  <a:srgbClr val="0000FF"/>
                </a:solidFill>
                <a:latin typeface="Arial MT"/>
                <a:cs typeface="Arial MT"/>
              </a:rPr>
              <a:t>Capability</a:t>
            </a:r>
            <a:endParaRPr sz="950">
              <a:latin typeface="Arial MT"/>
              <a:cs typeface="Arial MT"/>
            </a:endParaRPr>
          </a:p>
          <a:p>
            <a:pPr marL="320040" lvl="1" indent="-158115">
              <a:lnSpc>
                <a:spcPct val="100000"/>
              </a:lnSpc>
              <a:spcBef>
                <a:spcPts val="309"/>
              </a:spcBef>
              <a:buChar char="–"/>
              <a:tabLst>
                <a:tab pos="320675" algn="l"/>
              </a:tabLst>
            </a:pPr>
            <a:r>
              <a:rPr sz="950" dirty="0">
                <a:solidFill>
                  <a:srgbClr val="0000FF"/>
                </a:solidFill>
                <a:latin typeface="Arial MT"/>
                <a:cs typeface="Arial MT"/>
              </a:rPr>
              <a:t>Reliability</a:t>
            </a:r>
            <a:endParaRPr sz="950">
              <a:latin typeface="Arial MT"/>
              <a:cs typeface="Arial MT"/>
            </a:endParaRPr>
          </a:p>
          <a:p>
            <a:pPr marL="320040" lvl="1" indent="-158115">
              <a:lnSpc>
                <a:spcPct val="100000"/>
              </a:lnSpc>
              <a:spcBef>
                <a:spcPts val="305"/>
              </a:spcBef>
              <a:buChar char="–"/>
              <a:tabLst>
                <a:tab pos="320675" algn="l"/>
              </a:tabLst>
            </a:pPr>
            <a:r>
              <a:rPr sz="950" spc="5" dirty="0">
                <a:solidFill>
                  <a:srgbClr val="0000FF"/>
                </a:solidFill>
                <a:latin typeface="Arial MT"/>
                <a:cs typeface="Arial MT"/>
              </a:rPr>
              <a:t>Cost</a:t>
            </a:r>
            <a:endParaRPr sz="950">
              <a:latin typeface="Arial MT"/>
              <a:cs typeface="Arial MT"/>
            </a:endParaRPr>
          </a:p>
          <a:p>
            <a:pPr marL="320040" lvl="1" indent="-158115">
              <a:lnSpc>
                <a:spcPct val="100000"/>
              </a:lnSpc>
              <a:spcBef>
                <a:spcPts val="305"/>
              </a:spcBef>
              <a:buChar char="–"/>
              <a:tabLst>
                <a:tab pos="320675" algn="l"/>
              </a:tabLst>
            </a:pPr>
            <a:r>
              <a:rPr sz="950" spc="5" dirty="0">
                <a:solidFill>
                  <a:srgbClr val="0000FF"/>
                </a:solidFill>
                <a:latin typeface="Arial MT"/>
                <a:cs typeface="Arial MT"/>
              </a:rPr>
              <a:t>Speed</a:t>
            </a:r>
            <a:endParaRPr sz="950">
              <a:latin typeface="Arial MT"/>
              <a:cs typeface="Arial MT"/>
            </a:endParaRPr>
          </a:p>
          <a:p>
            <a:pPr marL="320040" lvl="1" indent="-158115">
              <a:lnSpc>
                <a:spcPct val="100000"/>
              </a:lnSpc>
              <a:spcBef>
                <a:spcPts val="305"/>
              </a:spcBef>
              <a:buChar char="–"/>
              <a:tabLst>
                <a:tab pos="320675" algn="l"/>
              </a:tabLst>
            </a:pPr>
            <a:r>
              <a:rPr sz="950" dirty="0">
                <a:solidFill>
                  <a:srgbClr val="0000FF"/>
                </a:solidFill>
                <a:latin typeface="Arial MT"/>
                <a:cs typeface="Arial MT"/>
              </a:rPr>
              <a:t>Extensibility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6138" y="539749"/>
            <a:ext cx="156019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b="1" spc="5" dirty="0">
                <a:latin typeface="Arial"/>
                <a:cs typeface="Arial"/>
              </a:rPr>
              <a:t>IBM</a:t>
            </a:r>
            <a:r>
              <a:rPr sz="600" b="1" spc="-25" dirty="0">
                <a:latin typeface="Arial"/>
                <a:cs typeface="Arial"/>
              </a:rPr>
              <a:t> </a:t>
            </a:r>
            <a:r>
              <a:rPr sz="600" b="1" spc="5" dirty="0">
                <a:latin typeface="Arial"/>
                <a:cs typeface="Arial"/>
              </a:rPr>
              <a:t>ICE</a:t>
            </a:r>
            <a:r>
              <a:rPr sz="600" b="1" spc="-2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(Innovation</a:t>
            </a:r>
            <a:r>
              <a:rPr sz="600" b="1" spc="-1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Centre</a:t>
            </a:r>
            <a:r>
              <a:rPr sz="600" b="1" spc="-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for</a:t>
            </a:r>
            <a:r>
              <a:rPr sz="600" b="1" spc="-3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Education)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010" y="663701"/>
            <a:ext cx="5897880" cy="13335"/>
          </a:xfrm>
          <a:custGeom>
            <a:avLst/>
            <a:gdLst/>
            <a:ahLst/>
            <a:cxnLst/>
            <a:rect l="l" t="t" r="r" b="b"/>
            <a:pathLst>
              <a:path w="5897880" h="13334">
                <a:moveTo>
                  <a:pt x="5897880" y="10668"/>
                </a:moveTo>
                <a:lnTo>
                  <a:pt x="5897880" y="3048"/>
                </a:lnTo>
                <a:lnTo>
                  <a:pt x="5894832" y="0"/>
                </a:lnTo>
                <a:lnTo>
                  <a:pt x="3048" y="0"/>
                </a:lnTo>
                <a:lnTo>
                  <a:pt x="0" y="3048"/>
                </a:lnTo>
                <a:lnTo>
                  <a:pt x="0" y="10668"/>
                </a:lnTo>
                <a:lnTo>
                  <a:pt x="3048" y="12954"/>
                </a:lnTo>
                <a:lnTo>
                  <a:pt x="6096" y="12954"/>
                </a:lnTo>
                <a:lnTo>
                  <a:pt x="5894832" y="12954"/>
                </a:lnTo>
                <a:lnTo>
                  <a:pt x="5897880" y="10668"/>
                </a:lnTo>
                <a:close/>
              </a:path>
            </a:pathLst>
          </a:custGeom>
          <a:solidFill>
            <a:srgbClr val="929C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8" y="4541520"/>
            <a:ext cx="6057900" cy="8255"/>
          </a:xfrm>
          <a:custGeom>
            <a:avLst/>
            <a:gdLst/>
            <a:ahLst/>
            <a:cxnLst/>
            <a:rect l="l" t="t" r="r" b="b"/>
            <a:pathLst>
              <a:path w="6057900" h="8254">
                <a:moveTo>
                  <a:pt x="6057900" y="0"/>
                </a:moveTo>
                <a:lnTo>
                  <a:pt x="0" y="0"/>
                </a:lnTo>
                <a:lnTo>
                  <a:pt x="0" y="7632"/>
                </a:lnTo>
                <a:lnTo>
                  <a:pt x="6057900" y="7632"/>
                </a:lnTo>
                <a:lnTo>
                  <a:pt x="6057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14610" y="3554310"/>
            <a:ext cx="548914" cy="40780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2842" y="326389"/>
            <a:ext cx="1466850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Backup</a:t>
            </a:r>
            <a:r>
              <a:rPr spc="-40" dirty="0"/>
              <a:t> </a:t>
            </a:r>
            <a:r>
              <a:rPr spc="15" dirty="0"/>
              <a:t>Media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2079" y="739393"/>
            <a:ext cx="5853430" cy="356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925" marR="5080" indent="-149860">
              <a:lnSpc>
                <a:spcPct val="103299"/>
              </a:lnSpc>
              <a:spcBef>
                <a:spcPts val="95"/>
              </a:spcBef>
              <a:buClr>
                <a:srgbClr val="0000FF"/>
              </a:buClr>
              <a:buChar char="•"/>
              <a:tabLst>
                <a:tab pos="162560" algn="l"/>
              </a:tabLst>
            </a:pPr>
            <a:r>
              <a:rPr sz="1050" spc="15" dirty="0">
                <a:latin typeface="Arial MT"/>
                <a:cs typeface="Arial MT"/>
              </a:rPr>
              <a:t>Data</a:t>
            </a:r>
            <a:r>
              <a:rPr sz="1050" spc="6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backups</a:t>
            </a:r>
            <a:r>
              <a:rPr sz="1050" spc="7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consume</a:t>
            </a:r>
            <a:r>
              <a:rPr sz="1050" spc="60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a</a:t>
            </a:r>
            <a:r>
              <a:rPr sz="1050" spc="6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large</a:t>
            </a:r>
            <a:r>
              <a:rPr sz="1050" spc="6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amount</a:t>
            </a:r>
            <a:r>
              <a:rPr sz="1050" spc="6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of</a:t>
            </a:r>
            <a:r>
              <a:rPr sz="1050" spc="6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storage</a:t>
            </a:r>
            <a:r>
              <a:rPr sz="1050" spc="6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space,</a:t>
            </a:r>
            <a:r>
              <a:rPr sz="1050" spc="6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as</a:t>
            </a:r>
            <a:r>
              <a:rPr sz="1050" spc="70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a</a:t>
            </a:r>
            <a:r>
              <a:rPr sz="1050" spc="6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result</a:t>
            </a:r>
            <a:r>
              <a:rPr sz="1050" spc="6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select</a:t>
            </a:r>
            <a:r>
              <a:rPr sz="1050" spc="6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the</a:t>
            </a:r>
            <a:r>
              <a:rPr sz="1050" spc="6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best</a:t>
            </a:r>
            <a:r>
              <a:rPr sz="1050" spc="5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backup </a:t>
            </a:r>
            <a:r>
              <a:rPr sz="1050" spc="-280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method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to</a:t>
            </a:r>
            <a:r>
              <a:rPr sz="1050" spc="10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meet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organisation’s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requirements</a:t>
            </a:r>
            <a:endParaRPr sz="1050">
              <a:latin typeface="Arial MT"/>
              <a:cs typeface="Arial MT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34092" y="1194034"/>
          <a:ext cx="5832474" cy="28872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6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6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64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64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3265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050" spc="15" dirty="0">
                          <a:latin typeface="Arial MT"/>
                          <a:cs typeface="Arial MT"/>
                        </a:rPr>
                        <a:t>Media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273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050" spc="15" dirty="0">
                          <a:latin typeface="Arial MT"/>
                          <a:cs typeface="Arial MT"/>
                        </a:rPr>
                        <a:t>Capacity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273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050" spc="15" dirty="0">
                          <a:latin typeface="Arial MT"/>
                          <a:cs typeface="Arial MT"/>
                        </a:rPr>
                        <a:t>Advantage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273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050" spc="15" dirty="0">
                          <a:latin typeface="Arial MT"/>
                          <a:cs typeface="Arial MT"/>
                        </a:rPr>
                        <a:t>Disadvantage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273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050" spc="10" dirty="0">
                          <a:latin typeface="Arial MT"/>
                          <a:cs typeface="Arial MT"/>
                        </a:rPr>
                        <a:t>illustration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273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0193">
                <a:tc>
                  <a:txBody>
                    <a:bodyPr/>
                    <a:lstStyle/>
                    <a:p>
                      <a:pPr marL="55244" marR="100330">
                        <a:lnSpc>
                          <a:spcPct val="101600"/>
                        </a:lnSpc>
                        <a:spcBef>
                          <a:spcPts val="180"/>
                        </a:spcBef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Optical</a:t>
                      </a:r>
                      <a:r>
                        <a:rPr sz="95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5" dirty="0">
                          <a:latin typeface="Arial MT"/>
                          <a:cs typeface="Arial MT"/>
                        </a:rPr>
                        <a:t>Disks</a:t>
                      </a:r>
                      <a:r>
                        <a:rPr sz="95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5" dirty="0">
                          <a:latin typeface="Arial MT"/>
                          <a:cs typeface="Arial MT"/>
                        </a:rPr>
                        <a:t>(CD, </a:t>
                      </a:r>
                      <a:r>
                        <a:rPr sz="950" spc="-2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5" dirty="0">
                          <a:latin typeface="Arial MT"/>
                          <a:cs typeface="Arial MT"/>
                        </a:rPr>
                        <a:t>DVD</a:t>
                      </a:r>
                      <a:r>
                        <a:rPr sz="95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5" dirty="0">
                          <a:latin typeface="Arial MT"/>
                          <a:cs typeface="Arial MT"/>
                        </a:rPr>
                        <a:t>,Blu-ray)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228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~200</a:t>
                      </a:r>
                      <a:r>
                        <a:rPr sz="95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10" dirty="0">
                          <a:latin typeface="Arial MT"/>
                          <a:cs typeface="Arial MT"/>
                        </a:rPr>
                        <a:t>GB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254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 marR="48260">
                        <a:lnSpc>
                          <a:spcPct val="101600"/>
                        </a:lnSpc>
                        <a:spcBef>
                          <a:spcPts val="180"/>
                        </a:spcBef>
                      </a:pPr>
                      <a:r>
                        <a:rPr sz="950" dirty="0">
                          <a:latin typeface="Arial MT"/>
                          <a:cs typeface="Arial MT"/>
                        </a:rPr>
                        <a:t>Affordable</a:t>
                      </a:r>
                      <a:r>
                        <a:rPr sz="95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dirty="0">
                          <a:latin typeface="Arial MT"/>
                          <a:cs typeface="Arial MT"/>
                        </a:rPr>
                        <a:t>,</a:t>
                      </a:r>
                      <a:r>
                        <a:rPr sz="9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5" dirty="0">
                          <a:latin typeface="Arial MT"/>
                          <a:cs typeface="Arial MT"/>
                        </a:rPr>
                        <a:t>easy</a:t>
                      </a:r>
                      <a:r>
                        <a:rPr sz="95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5" dirty="0">
                          <a:latin typeface="Arial MT"/>
                          <a:cs typeface="Arial MT"/>
                        </a:rPr>
                        <a:t>to </a:t>
                      </a:r>
                      <a:r>
                        <a:rPr sz="950" spc="-2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5" dirty="0">
                          <a:latin typeface="Arial MT"/>
                          <a:cs typeface="Arial MT"/>
                        </a:rPr>
                        <a:t>store</a:t>
                      </a:r>
                      <a:r>
                        <a:rPr sz="95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5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95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5" dirty="0">
                          <a:latin typeface="Arial MT"/>
                          <a:cs typeface="Arial MT"/>
                        </a:rPr>
                        <a:t>transport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228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 marR="73660">
                        <a:lnSpc>
                          <a:spcPct val="101400"/>
                        </a:lnSpc>
                        <a:spcBef>
                          <a:spcPts val="185"/>
                        </a:spcBef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Several manual </a:t>
                      </a:r>
                      <a:r>
                        <a:rPr sz="95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5" dirty="0">
                          <a:latin typeface="Arial MT"/>
                          <a:cs typeface="Arial MT"/>
                        </a:rPr>
                        <a:t>disk swaps maybe </a:t>
                      </a:r>
                      <a:r>
                        <a:rPr sz="950" spc="-2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5" dirty="0">
                          <a:latin typeface="Arial MT"/>
                          <a:cs typeface="Arial MT"/>
                        </a:rPr>
                        <a:t>required</a:t>
                      </a:r>
                      <a:r>
                        <a:rPr sz="95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5" dirty="0">
                          <a:latin typeface="Arial MT"/>
                          <a:cs typeface="Arial MT"/>
                        </a:rPr>
                        <a:t>due</a:t>
                      </a:r>
                      <a:r>
                        <a:rPr sz="95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95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5" dirty="0">
                          <a:latin typeface="Arial MT"/>
                          <a:cs typeface="Arial MT"/>
                        </a:rPr>
                        <a:t>the </a:t>
                      </a:r>
                      <a:r>
                        <a:rPr sz="950" spc="-2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5" dirty="0">
                          <a:latin typeface="Arial MT"/>
                          <a:cs typeface="Arial MT"/>
                        </a:rPr>
                        <a:t>limited data </a:t>
                      </a:r>
                      <a:r>
                        <a:rPr sz="95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5" dirty="0">
                          <a:latin typeface="Arial MT"/>
                          <a:cs typeface="Arial MT"/>
                        </a:rPr>
                        <a:t>capacity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234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0630">
                <a:tc>
                  <a:txBody>
                    <a:bodyPr/>
                    <a:lstStyle/>
                    <a:p>
                      <a:pPr marL="55244" marR="196850">
                        <a:lnSpc>
                          <a:spcPct val="101600"/>
                        </a:lnSpc>
                        <a:spcBef>
                          <a:spcPts val="180"/>
                        </a:spcBef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Portable hard </a:t>
                      </a:r>
                      <a:r>
                        <a:rPr sz="95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dirty="0">
                          <a:latin typeface="Arial MT"/>
                          <a:cs typeface="Arial MT"/>
                        </a:rPr>
                        <a:t>drive</a:t>
                      </a:r>
                      <a:r>
                        <a:rPr sz="950" spc="-5" dirty="0">
                          <a:latin typeface="Arial MT"/>
                          <a:cs typeface="Arial MT"/>
                        </a:rPr>
                        <a:t>s</a:t>
                      </a:r>
                      <a:r>
                        <a:rPr sz="950" dirty="0">
                          <a:latin typeface="Arial MT"/>
                          <a:cs typeface="Arial MT"/>
                        </a:rPr>
                        <a:t>/U</a:t>
                      </a:r>
                      <a:r>
                        <a:rPr sz="950" spc="-10" dirty="0">
                          <a:latin typeface="Arial MT"/>
                          <a:cs typeface="Arial MT"/>
                        </a:rPr>
                        <a:t>S</a:t>
                      </a:r>
                      <a:r>
                        <a:rPr sz="950" dirty="0">
                          <a:latin typeface="Arial MT"/>
                          <a:cs typeface="Arial MT"/>
                        </a:rPr>
                        <a:t>B</a:t>
                      </a:r>
                      <a:r>
                        <a:rPr sz="95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dirty="0">
                          <a:latin typeface="Arial MT"/>
                          <a:cs typeface="Arial MT"/>
                        </a:rPr>
                        <a:t>flash  </a:t>
                      </a:r>
                      <a:r>
                        <a:rPr sz="950" spc="5" dirty="0">
                          <a:latin typeface="Arial MT"/>
                          <a:cs typeface="Arial MT"/>
                        </a:rPr>
                        <a:t>drives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228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950" spc="10" dirty="0">
                          <a:latin typeface="Arial MT"/>
                          <a:cs typeface="Arial MT"/>
                        </a:rPr>
                        <a:t>No</a:t>
                      </a:r>
                      <a:r>
                        <a:rPr sz="95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5" dirty="0">
                          <a:latin typeface="Arial MT"/>
                          <a:cs typeface="Arial MT"/>
                        </a:rPr>
                        <a:t>limit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254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 marR="148590">
                        <a:lnSpc>
                          <a:spcPct val="101600"/>
                        </a:lnSpc>
                        <a:spcBef>
                          <a:spcPts val="180"/>
                        </a:spcBef>
                        <a:buSzPct val="89473"/>
                        <a:buChar char="•"/>
                        <a:tabLst>
                          <a:tab pos="100330" algn="l"/>
                        </a:tabLst>
                      </a:pPr>
                      <a:r>
                        <a:rPr sz="950" dirty="0">
                          <a:latin typeface="Arial MT"/>
                          <a:cs typeface="Arial MT"/>
                        </a:rPr>
                        <a:t>Relatively </a:t>
                      </a:r>
                      <a:r>
                        <a:rPr sz="950" spc="5" dirty="0">
                          <a:latin typeface="Arial MT"/>
                          <a:cs typeface="Arial MT"/>
                        </a:rPr>
                        <a:t>high </a:t>
                      </a:r>
                      <a:r>
                        <a:rPr sz="95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5" dirty="0">
                          <a:latin typeface="Arial MT"/>
                          <a:cs typeface="Arial MT"/>
                        </a:rPr>
                        <a:t>storage capacity </a:t>
                      </a:r>
                      <a:r>
                        <a:rPr sz="95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5" dirty="0">
                          <a:latin typeface="Arial MT"/>
                          <a:cs typeface="Arial MT"/>
                        </a:rPr>
                        <a:t>than</a:t>
                      </a:r>
                      <a:r>
                        <a:rPr sz="95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5" dirty="0">
                          <a:latin typeface="Arial MT"/>
                          <a:cs typeface="Arial MT"/>
                        </a:rPr>
                        <a:t>using</a:t>
                      </a:r>
                      <a:r>
                        <a:rPr sz="95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5" dirty="0">
                          <a:latin typeface="Arial MT"/>
                          <a:cs typeface="Arial MT"/>
                        </a:rPr>
                        <a:t>optical </a:t>
                      </a:r>
                      <a:r>
                        <a:rPr sz="950" spc="-2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5" dirty="0">
                          <a:latin typeface="Arial MT"/>
                          <a:cs typeface="Arial MT"/>
                        </a:rPr>
                        <a:t>disks</a:t>
                      </a:r>
                      <a:endParaRPr sz="950">
                        <a:latin typeface="Arial MT"/>
                        <a:cs typeface="Arial MT"/>
                      </a:endParaRPr>
                    </a:p>
                    <a:p>
                      <a:pPr marL="55244" marR="70485">
                        <a:lnSpc>
                          <a:spcPts val="1160"/>
                        </a:lnSpc>
                        <a:spcBef>
                          <a:spcPts val="35"/>
                        </a:spcBef>
                        <a:buSzPct val="89473"/>
                        <a:buChar char="•"/>
                        <a:tabLst>
                          <a:tab pos="99695" algn="l"/>
                        </a:tabLst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Ideal</a:t>
                      </a:r>
                      <a:r>
                        <a:rPr sz="95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5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95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95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10" dirty="0">
                          <a:latin typeface="Arial MT"/>
                          <a:cs typeface="Arial MT"/>
                        </a:rPr>
                        <a:t>home </a:t>
                      </a:r>
                      <a:r>
                        <a:rPr sz="950" spc="-2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5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95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5" dirty="0">
                          <a:latin typeface="Arial MT"/>
                          <a:cs typeface="Arial MT"/>
                        </a:rPr>
                        <a:t>small</a:t>
                      </a:r>
                      <a:r>
                        <a:rPr sz="95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dirty="0">
                          <a:latin typeface="Arial MT"/>
                          <a:cs typeface="Arial MT"/>
                        </a:rPr>
                        <a:t>office</a:t>
                      </a:r>
                      <a:endParaRPr sz="950">
                        <a:latin typeface="Arial MT"/>
                        <a:cs typeface="Arial MT"/>
                      </a:endParaRPr>
                    </a:p>
                    <a:p>
                      <a:pPr marL="55244">
                        <a:lnSpc>
                          <a:spcPts val="1115"/>
                        </a:lnSpc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•Recording</a:t>
                      </a:r>
                      <a:r>
                        <a:rPr sz="95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5" dirty="0">
                          <a:latin typeface="Arial MT"/>
                          <a:cs typeface="Arial MT"/>
                        </a:rPr>
                        <a:t>backup</a:t>
                      </a:r>
                      <a:endParaRPr sz="950">
                        <a:latin typeface="Arial MT"/>
                        <a:cs typeface="Arial MT"/>
                      </a:endParaRPr>
                    </a:p>
                    <a:p>
                      <a:pPr marL="55244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95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5" dirty="0">
                          <a:latin typeface="Arial MT"/>
                          <a:cs typeface="Arial MT"/>
                        </a:rPr>
                        <a:t>fast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228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 marR="142240">
                        <a:lnSpc>
                          <a:spcPct val="101600"/>
                        </a:lnSpc>
                        <a:spcBef>
                          <a:spcPts val="185"/>
                        </a:spcBef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More expensive </a:t>
                      </a:r>
                      <a:r>
                        <a:rPr sz="95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5" dirty="0">
                          <a:latin typeface="Arial MT"/>
                          <a:cs typeface="Arial MT"/>
                        </a:rPr>
                        <a:t>than</a:t>
                      </a:r>
                      <a:r>
                        <a:rPr sz="95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5" dirty="0">
                          <a:latin typeface="Arial MT"/>
                          <a:cs typeface="Arial MT"/>
                        </a:rPr>
                        <a:t>DVD</a:t>
                      </a:r>
                      <a:r>
                        <a:rPr sz="95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5" dirty="0">
                          <a:latin typeface="Arial MT"/>
                          <a:cs typeface="Arial MT"/>
                        </a:rPr>
                        <a:t>backup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234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128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950" spc="-20" dirty="0">
                          <a:latin typeface="Arial MT"/>
                          <a:cs typeface="Arial MT"/>
                        </a:rPr>
                        <a:t>Tape</a:t>
                      </a:r>
                      <a:r>
                        <a:rPr sz="95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5" dirty="0">
                          <a:latin typeface="Arial MT"/>
                          <a:cs typeface="Arial MT"/>
                        </a:rPr>
                        <a:t>drives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254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950" spc="10" dirty="0">
                          <a:latin typeface="Arial MT"/>
                          <a:cs typeface="Arial MT"/>
                        </a:rPr>
                        <a:t>No</a:t>
                      </a:r>
                      <a:r>
                        <a:rPr sz="95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5" dirty="0">
                          <a:latin typeface="Arial MT"/>
                          <a:cs typeface="Arial MT"/>
                        </a:rPr>
                        <a:t>limit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254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 marR="107314">
                        <a:lnSpc>
                          <a:spcPct val="101600"/>
                        </a:lnSpc>
                        <a:spcBef>
                          <a:spcPts val="185"/>
                        </a:spcBef>
                        <a:buSzPct val="89473"/>
                        <a:buChar char="•"/>
                        <a:tabLst>
                          <a:tab pos="99695" algn="l"/>
                        </a:tabLst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Backup</a:t>
                      </a:r>
                      <a:r>
                        <a:rPr sz="95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5" dirty="0">
                          <a:latin typeface="Arial MT"/>
                          <a:cs typeface="Arial MT"/>
                        </a:rPr>
                        <a:t>media</a:t>
                      </a:r>
                      <a:r>
                        <a:rPr sz="95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5" dirty="0">
                          <a:latin typeface="Arial MT"/>
                          <a:cs typeface="Arial MT"/>
                        </a:rPr>
                        <a:t>for </a:t>
                      </a:r>
                      <a:r>
                        <a:rPr sz="950" spc="-2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5" dirty="0">
                          <a:latin typeface="Arial MT"/>
                          <a:cs typeface="Arial MT"/>
                        </a:rPr>
                        <a:t>enterprise</a:t>
                      </a:r>
                      <a:r>
                        <a:rPr sz="95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5" dirty="0">
                          <a:latin typeface="Arial MT"/>
                          <a:cs typeface="Arial MT"/>
                        </a:rPr>
                        <a:t>level</a:t>
                      </a:r>
                      <a:endParaRPr sz="950">
                        <a:latin typeface="Arial MT"/>
                        <a:cs typeface="Arial MT"/>
                      </a:endParaRPr>
                    </a:p>
                    <a:p>
                      <a:pPr marL="55244" marR="104775">
                        <a:lnSpc>
                          <a:spcPct val="101600"/>
                        </a:lnSpc>
                        <a:buSzPct val="89473"/>
                        <a:buChar char="•"/>
                        <a:tabLst>
                          <a:tab pos="99695" algn="l"/>
                        </a:tabLst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Easy</a:t>
                      </a:r>
                      <a:r>
                        <a:rPr sz="95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95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5" dirty="0">
                          <a:latin typeface="Arial MT"/>
                          <a:cs typeface="Arial MT"/>
                        </a:rPr>
                        <a:t>store</a:t>
                      </a:r>
                      <a:r>
                        <a:rPr sz="95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5" dirty="0">
                          <a:latin typeface="Arial MT"/>
                          <a:cs typeface="Arial MT"/>
                        </a:rPr>
                        <a:t>and </a:t>
                      </a:r>
                      <a:r>
                        <a:rPr sz="950" spc="-2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5" dirty="0">
                          <a:latin typeface="Arial MT"/>
                          <a:cs typeface="Arial MT"/>
                        </a:rPr>
                        <a:t>transport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234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Expensive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254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78076" y="2563649"/>
            <a:ext cx="575854" cy="42153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49773" y="1524000"/>
            <a:ext cx="557783" cy="56159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6138" y="539749"/>
            <a:ext cx="156019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b="1" spc="5" dirty="0">
                <a:latin typeface="Arial"/>
                <a:cs typeface="Arial"/>
              </a:rPr>
              <a:t>IBM</a:t>
            </a:r>
            <a:r>
              <a:rPr sz="600" b="1" spc="-25" dirty="0">
                <a:latin typeface="Arial"/>
                <a:cs typeface="Arial"/>
              </a:rPr>
              <a:t> </a:t>
            </a:r>
            <a:r>
              <a:rPr sz="600" b="1" spc="5" dirty="0">
                <a:latin typeface="Arial"/>
                <a:cs typeface="Arial"/>
              </a:rPr>
              <a:t>ICE</a:t>
            </a:r>
            <a:r>
              <a:rPr sz="600" b="1" spc="-2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(Innovation</a:t>
            </a:r>
            <a:r>
              <a:rPr sz="600" b="1" spc="-1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Centre</a:t>
            </a:r>
            <a:r>
              <a:rPr sz="600" b="1" spc="-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for</a:t>
            </a:r>
            <a:r>
              <a:rPr sz="600" b="1" spc="-3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Education)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010" y="663701"/>
            <a:ext cx="5897880" cy="13335"/>
          </a:xfrm>
          <a:custGeom>
            <a:avLst/>
            <a:gdLst/>
            <a:ahLst/>
            <a:cxnLst/>
            <a:rect l="l" t="t" r="r" b="b"/>
            <a:pathLst>
              <a:path w="5897880" h="13334">
                <a:moveTo>
                  <a:pt x="5897880" y="10668"/>
                </a:moveTo>
                <a:lnTo>
                  <a:pt x="5897880" y="3048"/>
                </a:lnTo>
                <a:lnTo>
                  <a:pt x="5894832" y="0"/>
                </a:lnTo>
                <a:lnTo>
                  <a:pt x="3048" y="0"/>
                </a:lnTo>
                <a:lnTo>
                  <a:pt x="0" y="3048"/>
                </a:lnTo>
                <a:lnTo>
                  <a:pt x="0" y="10668"/>
                </a:lnTo>
                <a:lnTo>
                  <a:pt x="3048" y="12954"/>
                </a:lnTo>
                <a:lnTo>
                  <a:pt x="6096" y="12954"/>
                </a:lnTo>
                <a:lnTo>
                  <a:pt x="5894832" y="12954"/>
                </a:lnTo>
                <a:lnTo>
                  <a:pt x="5897880" y="10668"/>
                </a:lnTo>
                <a:close/>
              </a:path>
            </a:pathLst>
          </a:custGeom>
          <a:solidFill>
            <a:srgbClr val="929C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8" y="4541520"/>
            <a:ext cx="6057900" cy="8255"/>
          </a:xfrm>
          <a:custGeom>
            <a:avLst/>
            <a:gdLst/>
            <a:ahLst/>
            <a:cxnLst/>
            <a:rect l="l" t="t" r="r" b="b"/>
            <a:pathLst>
              <a:path w="6057900" h="8254">
                <a:moveTo>
                  <a:pt x="6057900" y="0"/>
                </a:moveTo>
                <a:lnTo>
                  <a:pt x="0" y="0"/>
                </a:lnTo>
                <a:lnTo>
                  <a:pt x="0" y="7632"/>
                </a:lnTo>
                <a:lnTo>
                  <a:pt x="6057900" y="7632"/>
                </a:lnTo>
                <a:lnTo>
                  <a:pt x="6057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2842" y="68833"/>
            <a:ext cx="4779010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RAID</a:t>
            </a:r>
            <a:r>
              <a:rPr spc="10" dirty="0"/>
              <a:t> </a:t>
            </a:r>
            <a:r>
              <a:rPr spc="20" dirty="0"/>
              <a:t>(REDUNDANT</a:t>
            </a:r>
            <a:r>
              <a:rPr spc="-40" dirty="0"/>
              <a:t> </a:t>
            </a:r>
            <a:r>
              <a:rPr spc="-10" dirty="0"/>
              <a:t>ARRAY</a:t>
            </a:r>
            <a:r>
              <a:rPr spc="-20" dirty="0"/>
              <a:t> </a:t>
            </a:r>
            <a:r>
              <a:rPr spc="25" dirty="0"/>
              <a:t>OF</a:t>
            </a:r>
            <a:r>
              <a:rPr spc="-5" dirty="0"/>
              <a:t> </a:t>
            </a:r>
            <a:r>
              <a:rPr spc="20" dirty="0"/>
              <a:t>INDEPENDENT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2842" y="326379"/>
            <a:ext cx="2324100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20" dirty="0">
                <a:latin typeface="Arial"/>
                <a:cs typeface="Arial"/>
              </a:rPr>
              <a:t>DISKS)</a:t>
            </a:r>
            <a:r>
              <a:rPr sz="1650" b="1" spc="-65" dirty="0">
                <a:latin typeface="Arial"/>
                <a:cs typeface="Arial"/>
              </a:rPr>
              <a:t> </a:t>
            </a:r>
            <a:r>
              <a:rPr sz="1650" b="1" spc="25" dirty="0">
                <a:latin typeface="Arial"/>
                <a:cs typeface="Arial"/>
              </a:rPr>
              <a:t>TECHNOLOGY</a:t>
            </a:r>
            <a:endParaRPr sz="16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2079" y="739393"/>
            <a:ext cx="5854700" cy="20916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925" marR="5080" indent="-149860" algn="just">
              <a:lnSpc>
                <a:spcPct val="103299"/>
              </a:lnSpc>
              <a:spcBef>
                <a:spcPts val="95"/>
              </a:spcBef>
              <a:buClr>
                <a:srgbClr val="0000FF"/>
              </a:buClr>
              <a:buChar char="•"/>
              <a:tabLst>
                <a:tab pos="162560" algn="l"/>
              </a:tabLst>
            </a:pPr>
            <a:r>
              <a:rPr sz="1050" spc="20" dirty="0">
                <a:latin typeface="Arial MT"/>
                <a:cs typeface="Arial MT"/>
              </a:rPr>
              <a:t>A </a:t>
            </a:r>
            <a:r>
              <a:rPr sz="1050" spc="15" dirty="0">
                <a:latin typeface="Arial MT"/>
                <a:cs typeface="Arial MT"/>
              </a:rPr>
              <a:t>method of combining multiple hard drives </a:t>
            </a:r>
            <a:r>
              <a:rPr sz="1050" spc="10" dirty="0">
                <a:latin typeface="Arial MT"/>
                <a:cs typeface="Arial MT"/>
              </a:rPr>
              <a:t>into </a:t>
            </a:r>
            <a:r>
              <a:rPr sz="1050" spc="20" dirty="0">
                <a:latin typeface="Arial MT"/>
                <a:cs typeface="Arial MT"/>
              </a:rPr>
              <a:t>a </a:t>
            </a:r>
            <a:r>
              <a:rPr sz="1050" spc="10" dirty="0">
                <a:latin typeface="Arial MT"/>
                <a:cs typeface="Arial MT"/>
              </a:rPr>
              <a:t>single unit </a:t>
            </a:r>
            <a:r>
              <a:rPr sz="1050" spc="15" dirty="0">
                <a:latin typeface="Arial MT"/>
                <a:cs typeface="Arial MT"/>
              </a:rPr>
              <a:t>and </a:t>
            </a:r>
            <a:r>
              <a:rPr sz="1050" spc="10" dirty="0">
                <a:latin typeface="Arial MT"/>
                <a:cs typeface="Arial MT"/>
              </a:rPr>
              <a:t>writing </a:t>
            </a:r>
            <a:r>
              <a:rPr sz="1050" spc="15" dirty="0">
                <a:latin typeface="Arial MT"/>
                <a:cs typeface="Arial MT"/>
              </a:rPr>
              <a:t>data across </a:t>
            </a:r>
            <a:r>
              <a:rPr sz="1050" spc="10" dirty="0">
                <a:latin typeface="Arial MT"/>
                <a:cs typeface="Arial MT"/>
              </a:rPr>
              <a:t>several </a:t>
            </a:r>
            <a:r>
              <a:rPr sz="1050" spc="15" dirty="0">
                <a:latin typeface="Arial MT"/>
                <a:cs typeface="Arial MT"/>
              </a:rPr>
              <a:t> disk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drives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that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offers fault </a:t>
            </a:r>
            <a:r>
              <a:rPr sz="1050" spc="15" dirty="0">
                <a:latin typeface="Arial MT"/>
                <a:cs typeface="Arial MT"/>
              </a:rPr>
              <a:t>tolerance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5" dirty="0">
                <a:latin typeface="Arial MT"/>
                <a:cs typeface="Arial MT"/>
              </a:rPr>
              <a:t>(if</a:t>
            </a:r>
            <a:r>
              <a:rPr sz="1050" spc="15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one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drive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fails, </a:t>
            </a:r>
            <a:r>
              <a:rPr sz="1050" spc="15" dirty="0">
                <a:latin typeface="Arial MT"/>
                <a:cs typeface="Arial MT"/>
              </a:rPr>
              <a:t>the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system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can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continue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operations)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00FF"/>
              </a:buClr>
              <a:buFont typeface="Arial MT"/>
              <a:buChar char="•"/>
            </a:pPr>
            <a:endParaRPr sz="1650">
              <a:latin typeface="Arial MT"/>
              <a:cs typeface="Arial MT"/>
            </a:endParaRPr>
          </a:p>
          <a:p>
            <a:pPr marL="161925" marR="5080" indent="-149860" algn="just">
              <a:lnSpc>
                <a:spcPct val="103299"/>
              </a:lnSpc>
              <a:buClr>
                <a:srgbClr val="0000FF"/>
              </a:buClr>
              <a:buChar char="•"/>
              <a:tabLst>
                <a:tab pos="162560" algn="l"/>
              </a:tabLst>
            </a:pPr>
            <a:r>
              <a:rPr sz="1050" spc="10" dirty="0">
                <a:latin typeface="Arial MT"/>
                <a:cs typeface="Arial MT"/>
              </a:rPr>
              <a:t>Placing data </a:t>
            </a:r>
            <a:r>
              <a:rPr sz="1050" spc="20" dirty="0">
                <a:latin typeface="Arial MT"/>
                <a:cs typeface="Arial MT"/>
              </a:rPr>
              <a:t>on RAID </a:t>
            </a:r>
            <a:r>
              <a:rPr sz="1050" spc="10" dirty="0">
                <a:latin typeface="Arial MT"/>
                <a:cs typeface="Arial MT"/>
              </a:rPr>
              <a:t>disks enables input/ output (I/O) </a:t>
            </a:r>
            <a:r>
              <a:rPr sz="1050" spc="15" dirty="0">
                <a:latin typeface="Arial MT"/>
                <a:cs typeface="Arial MT"/>
              </a:rPr>
              <a:t>operations </a:t>
            </a:r>
            <a:r>
              <a:rPr sz="1050" spc="10" dirty="0">
                <a:latin typeface="Arial MT"/>
                <a:cs typeface="Arial MT"/>
              </a:rPr>
              <a:t>to </a:t>
            </a:r>
            <a:r>
              <a:rPr sz="1050" spc="15" dirty="0">
                <a:latin typeface="Arial MT"/>
                <a:cs typeface="Arial MT"/>
              </a:rPr>
              <a:t>overlap </a:t>
            </a:r>
            <a:r>
              <a:rPr sz="1050" spc="5" dirty="0">
                <a:latin typeface="Arial MT"/>
                <a:cs typeface="Arial MT"/>
              </a:rPr>
              <a:t>in </a:t>
            </a:r>
            <a:r>
              <a:rPr sz="1050" spc="20" dirty="0">
                <a:latin typeface="Arial MT"/>
                <a:cs typeface="Arial MT"/>
              </a:rPr>
              <a:t>a </a:t>
            </a:r>
            <a:r>
              <a:rPr sz="1050" spc="15" dirty="0">
                <a:latin typeface="Arial MT"/>
                <a:cs typeface="Arial MT"/>
              </a:rPr>
              <a:t>balanced </a:t>
            </a:r>
            <a:r>
              <a:rPr sz="1050" spc="20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way, </a:t>
            </a:r>
            <a:r>
              <a:rPr sz="1050" spc="15" dirty="0">
                <a:latin typeface="Arial MT"/>
                <a:cs typeface="Arial MT"/>
              </a:rPr>
              <a:t>improving the system performance, </a:t>
            </a:r>
            <a:r>
              <a:rPr sz="1050" spc="10" dirty="0">
                <a:latin typeface="Arial MT"/>
                <a:cs typeface="Arial MT"/>
              </a:rPr>
              <a:t>simplifying the </a:t>
            </a:r>
            <a:r>
              <a:rPr sz="1050" spc="15" dirty="0">
                <a:latin typeface="Arial MT"/>
                <a:cs typeface="Arial MT"/>
              </a:rPr>
              <a:t>storage management and </a:t>
            </a:r>
            <a:r>
              <a:rPr sz="1050" spc="10" dirty="0">
                <a:latin typeface="Arial MT"/>
                <a:cs typeface="Arial MT"/>
              </a:rPr>
              <a:t>protecting </a:t>
            </a:r>
            <a:r>
              <a:rPr sz="1050" spc="15" dirty="0">
                <a:latin typeface="Arial MT"/>
                <a:cs typeface="Arial MT"/>
              </a:rPr>
              <a:t> from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data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loss.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0000FF"/>
              </a:buClr>
              <a:buFont typeface="Arial MT"/>
              <a:buChar char="•"/>
            </a:pPr>
            <a:endParaRPr sz="1650">
              <a:latin typeface="Arial MT"/>
              <a:cs typeface="Arial MT"/>
            </a:endParaRPr>
          </a:p>
          <a:p>
            <a:pPr marL="161925" marR="6350" indent="-149860" algn="just">
              <a:lnSpc>
                <a:spcPct val="103299"/>
              </a:lnSpc>
              <a:buClr>
                <a:srgbClr val="0000FF"/>
              </a:buClr>
              <a:buChar char="•"/>
              <a:tabLst>
                <a:tab pos="162560" algn="l"/>
              </a:tabLst>
            </a:pPr>
            <a:r>
              <a:rPr sz="1050" spc="20" dirty="0">
                <a:latin typeface="Arial MT"/>
                <a:cs typeface="Arial MT"/>
              </a:rPr>
              <a:t>RAID </a:t>
            </a:r>
            <a:r>
              <a:rPr sz="1050" spc="15" dirty="0">
                <a:latin typeface="Arial MT"/>
                <a:cs typeface="Arial MT"/>
              </a:rPr>
              <a:t>represents </a:t>
            </a:r>
            <a:r>
              <a:rPr sz="1050" spc="20" dirty="0">
                <a:latin typeface="Arial MT"/>
                <a:cs typeface="Arial MT"/>
              </a:rPr>
              <a:t>a </a:t>
            </a:r>
            <a:r>
              <a:rPr sz="1050" spc="15" dirty="0">
                <a:latin typeface="Arial MT"/>
                <a:cs typeface="Arial MT"/>
              </a:rPr>
              <a:t>portion of computer storage </a:t>
            </a:r>
            <a:r>
              <a:rPr sz="1050" spc="10" dirty="0">
                <a:latin typeface="Arial MT"/>
                <a:cs typeface="Arial MT"/>
              </a:rPr>
              <a:t>that </a:t>
            </a:r>
            <a:r>
              <a:rPr sz="1050" spc="15" dirty="0">
                <a:latin typeface="Arial MT"/>
                <a:cs typeface="Arial MT"/>
              </a:rPr>
              <a:t>can </a:t>
            </a:r>
            <a:r>
              <a:rPr sz="1050" spc="10" dirty="0">
                <a:latin typeface="Arial MT"/>
                <a:cs typeface="Arial MT"/>
              </a:rPr>
              <a:t>divide </a:t>
            </a:r>
            <a:r>
              <a:rPr sz="1050" spc="15" dirty="0">
                <a:latin typeface="Arial MT"/>
                <a:cs typeface="Arial MT"/>
              </a:rPr>
              <a:t>and </a:t>
            </a:r>
            <a:r>
              <a:rPr sz="1050" spc="10" dirty="0">
                <a:latin typeface="Arial MT"/>
                <a:cs typeface="Arial MT"/>
              </a:rPr>
              <a:t>replicate </a:t>
            </a:r>
            <a:r>
              <a:rPr sz="1050" spc="15" dirty="0">
                <a:latin typeface="Arial MT"/>
                <a:cs typeface="Arial MT"/>
              </a:rPr>
              <a:t>data among </a:t>
            </a:r>
            <a:r>
              <a:rPr sz="1050" spc="2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several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drives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working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as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secondary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storage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00FF"/>
              </a:buClr>
              <a:buFont typeface="Arial MT"/>
              <a:buChar char="•"/>
            </a:pPr>
            <a:endParaRPr sz="1700">
              <a:latin typeface="Arial MT"/>
              <a:cs typeface="Arial MT"/>
            </a:endParaRPr>
          </a:p>
          <a:p>
            <a:pPr marL="161925" indent="-149860">
              <a:lnSpc>
                <a:spcPct val="100000"/>
              </a:lnSpc>
              <a:buClr>
                <a:srgbClr val="0000FF"/>
              </a:buClr>
              <a:buChar char="•"/>
              <a:tabLst>
                <a:tab pos="162560" algn="l"/>
              </a:tabLst>
            </a:pPr>
            <a:r>
              <a:rPr sz="1050" spc="15" dirty="0">
                <a:latin typeface="Arial MT"/>
                <a:cs typeface="Arial MT"/>
              </a:rPr>
              <a:t>Increases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fault </a:t>
            </a:r>
            <a:r>
              <a:rPr sz="1050" spc="15" dirty="0">
                <a:latin typeface="Arial MT"/>
                <a:cs typeface="Arial MT"/>
              </a:rPr>
              <a:t>tolerance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and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multiple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disks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increase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the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mean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time between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failures(MTBF)</a:t>
            </a:r>
            <a:endParaRPr sz="10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6138" y="539749"/>
            <a:ext cx="156019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b="1" spc="5" dirty="0">
                <a:latin typeface="Arial"/>
                <a:cs typeface="Arial"/>
              </a:rPr>
              <a:t>IBM</a:t>
            </a:r>
            <a:r>
              <a:rPr sz="600" b="1" spc="-25" dirty="0">
                <a:latin typeface="Arial"/>
                <a:cs typeface="Arial"/>
              </a:rPr>
              <a:t> </a:t>
            </a:r>
            <a:r>
              <a:rPr sz="600" b="1" spc="5" dirty="0">
                <a:latin typeface="Arial"/>
                <a:cs typeface="Arial"/>
              </a:rPr>
              <a:t>ICE</a:t>
            </a:r>
            <a:r>
              <a:rPr sz="600" b="1" spc="-2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(Innovation</a:t>
            </a:r>
            <a:r>
              <a:rPr sz="600" b="1" spc="-1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Centre</a:t>
            </a:r>
            <a:r>
              <a:rPr sz="600" b="1" spc="-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for</a:t>
            </a:r>
            <a:r>
              <a:rPr sz="600" b="1" spc="-3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Education)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010" y="663701"/>
            <a:ext cx="5897880" cy="13335"/>
          </a:xfrm>
          <a:custGeom>
            <a:avLst/>
            <a:gdLst/>
            <a:ahLst/>
            <a:cxnLst/>
            <a:rect l="l" t="t" r="r" b="b"/>
            <a:pathLst>
              <a:path w="5897880" h="13334">
                <a:moveTo>
                  <a:pt x="5897880" y="10668"/>
                </a:moveTo>
                <a:lnTo>
                  <a:pt x="5897880" y="3048"/>
                </a:lnTo>
                <a:lnTo>
                  <a:pt x="5894832" y="0"/>
                </a:lnTo>
                <a:lnTo>
                  <a:pt x="3048" y="0"/>
                </a:lnTo>
                <a:lnTo>
                  <a:pt x="0" y="3048"/>
                </a:lnTo>
                <a:lnTo>
                  <a:pt x="0" y="10668"/>
                </a:lnTo>
                <a:lnTo>
                  <a:pt x="3048" y="12954"/>
                </a:lnTo>
                <a:lnTo>
                  <a:pt x="6096" y="12954"/>
                </a:lnTo>
                <a:lnTo>
                  <a:pt x="5894832" y="12954"/>
                </a:lnTo>
                <a:lnTo>
                  <a:pt x="5897880" y="10668"/>
                </a:lnTo>
                <a:close/>
              </a:path>
            </a:pathLst>
          </a:custGeom>
          <a:solidFill>
            <a:srgbClr val="929C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0" y="4541520"/>
            <a:ext cx="6057900" cy="7620"/>
          </a:xfrm>
          <a:custGeom>
            <a:avLst/>
            <a:gdLst/>
            <a:ahLst/>
            <a:cxnLst/>
            <a:rect l="l" t="t" r="r" b="b"/>
            <a:pathLst>
              <a:path w="6057900" h="7620">
                <a:moveTo>
                  <a:pt x="6057899" y="7620"/>
                </a:moveTo>
                <a:lnTo>
                  <a:pt x="6057899" y="0"/>
                </a:lnTo>
                <a:lnTo>
                  <a:pt x="0" y="0"/>
                </a:lnTo>
                <a:lnTo>
                  <a:pt x="0" y="7620"/>
                </a:lnTo>
                <a:lnTo>
                  <a:pt x="6057899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2842" y="0"/>
            <a:ext cx="4208145" cy="319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00" spc="5" dirty="0"/>
              <a:t>Advantages/</a:t>
            </a:r>
            <a:r>
              <a:rPr sz="1900" spc="-15" dirty="0"/>
              <a:t> </a:t>
            </a:r>
            <a:r>
              <a:rPr sz="1900" spc="10" dirty="0"/>
              <a:t>disadvantages</a:t>
            </a:r>
            <a:r>
              <a:rPr sz="1900" spc="-15" dirty="0"/>
              <a:t> </a:t>
            </a:r>
            <a:r>
              <a:rPr sz="1900" spc="10" dirty="0"/>
              <a:t>of</a:t>
            </a:r>
            <a:r>
              <a:rPr sz="1900" spc="5" dirty="0"/>
              <a:t> </a:t>
            </a:r>
            <a:r>
              <a:rPr sz="1900" spc="15" dirty="0"/>
              <a:t>RAID</a:t>
            </a:r>
            <a:endParaRPr sz="1900"/>
          </a:p>
        </p:txBody>
      </p:sp>
      <p:sp>
        <p:nvSpPr>
          <p:cNvPr id="6" name="object 6"/>
          <p:cNvSpPr txBox="1"/>
          <p:nvPr/>
        </p:nvSpPr>
        <p:spPr>
          <a:xfrm>
            <a:off x="132842" y="289053"/>
            <a:ext cx="1392555" cy="979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00" b="1" spc="10" dirty="0">
                <a:latin typeface="Arial"/>
                <a:cs typeface="Arial"/>
              </a:rPr>
              <a:t>systems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50">
              <a:latin typeface="Arial"/>
              <a:cs typeface="Arial"/>
            </a:endParaRPr>
          </a:p>
          <a:p>
            <a:pPr marL="207010">
              <a:lnSpc>
                <a:spcPct val="100000"/>
              </a:lnSpc>
            </a:pPr>
            <a:r>
              <a:rPr sz="1600" b="1" spc="10" dirty="0">
                <a:latin typeface="Arial"/>
                <a:cs typeface="Arial"/>
              </a:rPr>
              <a:t>Advantages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98546" y="1022858"/>
            <a:ext cx="2637155" cy="30340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95"/>
              </a:spcBef>
            </a:pPr>
            <a:r>
              <a:rPr sz="1450" b="1" spc="-10" dirty="0">
                <a:latin typeface="Arial"/>
                <a:cs typeface="Arial"/>
              </a:rPr>
              <a:t>Disadvantages</a:t>
            </a:r>
            <a:endParaRPr sz="1450">
              <a:latin typeface="Arial"/>
              <a:cs typeface="Arial"/>
            </a:endParaRPr>
          </a:p>
          <a:p>
            <a:pPr marL="242570" marR="196215" indent="-230504">
              <a:lnSpc>
                <a:spcPct val="82700"/>
              </a:lnSpc>
              <a:spcBef>
                <a:spcPts val="1270"/>
              </a:spcBef>
              <a:buChar char="•"/>
              <a:tabLst>
                <a:tab pos="242570" algn="l"/>
                <a:tab pos="243204" algn="l"/>
              </a:tabLst>
            </a:pPr>
            <a:r>
              <a:rPr sz="1050" spc="20" dirty="0">
                <a:latin typeface="Arial MT"/>
                <a:cs typeface="Arial MT"/>
              </a:rPr>
              <a:t>RAID </a:t>
            </a:r>
            <a:r>
              <a:rPr sz="1050" spc="10" dirty="0">
                <a:latin typeface="Arial MT"/>
                <a:cs typeface="Arial MT"/>
              </a:rPr>
              <a:t>is </a:t>
            </a:r>
            <a:r>
              <a:rPr sz="1050" spc="15" dirty="0">
                <a:latin typeface="Arial MT"/>
                <a:cs typeface="Arial MT"/>
              </a:rPr>
              <a:t>not compatible with </a:t>
            </a:r>
            <a:r>
              <a:rPr sz="1050" spc="20" dirty="0">
                <a:latin typeface="Arial MT"/>
                <a:cs typeface="Arial MT"/>
              </a:rPr>
              <a:t>some </a:t>
            </a:r>
            <a:r>
              <a:rPr sz="1050" spc="2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hardware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components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and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software </a:t>
            </a:r>
            <a:r>
              <a:rPr sz="1050" spc="-27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systems e.g.-system imaging </a:t>
            </a:r>
            <a:r>
              <a:rPr sz="1050" spc="2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programs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300">
              <a:latin typeface="Arial MT"/>
              <a:cs typeface="Arial MT"/>
            </a:endParaRPr>
          </a:p>
          <a:p>
            <a:pPr marL="242570" marR="5080" indent="-230504">
              <a:lnSpc>
                <a:spcPct val="82600"/>
              </a:lnSpc>
              <a:spcBef>
                <a:spcPts val="5"/>
              </a:spcBef>
              <a:buChar char="•"/>
              <a:tabLst>
                <a:tab pos="242570" algn="l"/>
                <a:tab pos="243204" algn="l"/>
              </a:tabLst>
            </a:pPr>
            <a:r>
              <a:rPr sz="1050" spc="20" dirty="0">
                <a:latin typeface="Arial MT"/>
                <a:cs typeface="Arial MT"/>
              </a:rPr>
              <a:t>RAID </a:t>
            </a:r>
            <a:r>
              <a:rPr sz="1050" spc="15" dirty="0">
                <a:latin typeface="Arial MT"/>
                <a:cs typeface="Arial MT"/>
              </a:rPr>
              <a:t>data </a:t>
            </a:r>
            <a:r>
              <a:rPr sz="1050" spc="10" dirty="0">
                <a:latin typeface="Arial MT"/>
                <a:cs typeface="Arial MT"/>
              </a:rPr>
              <a:t>is lost </a:t>
            </a:r>
            <a:r>
              <a:rPr sz="1050" spc="5" dirty="0">
                <a:latin typeface="Arial MT"/>
                <a:cs typeface="Arial MT"/>
              </a:rPr>
              <a:t>if </a:t>
            </a:r>
            <a:r>
              <a:rPr sz="1050" spc="15" dirty="0">
                <a:latin typeface="Arial MT"/>
                <a:cs typeface="Arial MT"/>
              </a:rPr>
              <a:t>important drives </a:t>
            </a:r>
            <a:r>
              <a:rPr sz="1050" spc="10" dirty="0">
                <a:latin typeface="Arial MT"/>
                <a:cs typeface="Arial MT"/>
              </a:rPr>
              <a:t>fail </a:t>
            </a:r>
            <a:r>
              <a:rPr sz="1050" spc="-280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one </a:t>
            </a:r>
            <a:r>
              <a:rPr sz="1050" spc="10" dirty="0">
                <a:latin typeface="Arial MT"/>
                <a:cs typeface="Arial MT"/>
              </a:rPr>
              <a:t>after </a:t>
            </a:r>
            <a:r>
              <a:rPr sz="1050" spc="15" dirty="0">
                <a:latin typeface="Arial MT"/>
                <a:cs typeface="Arial MT"/>
              </a:rPr>
              <a:t>another </a:t>
            </a:r>
            <a:r>
              <a:rPr sz="1050" spc="10" dirty="0">
                <a:latin typeface="Arial MT"/>
                <a:cs typeface="Arial MT"/>
              </a:rPr>
              <a:t>e.g.- in </a:t>
            </a:r>
            <a:r>
              <a:rPr sz="1050" spc="15" dirty="0">
                <a:latin typeface="Arial MT"/>
                <a:cs typeface="Arial MT"/>
              </a:rPr>
              <a:t>case of </a:t>
            </a:r>
            <a:r>
              <a:rPr sz="1050" spc="2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RAID’s where </a:t>
            </a:r>
            <a:r>
              <a:rPr sz="1050" spc="20" dirty="0">
                <a:latin typeface="Arial MT"/>
                <a:cs typeface="Arial MT"/>
              </a:rPr>
              <a:t>a </a:t>
            </a:r>
            <a:r>
              <a:rPr sz="1050" spc="15" dirty="0">
                <a:latin typeface="Arial MT"/>
                <a:cs typeface="Arial MT"/>
              </a:rPr>
              <a:t>drive </a:t>
            </a:r>
            <a:r>
              <a:rPr sz="1050" spc="10" dirty="0">
                <a:latin typeface="Arial MT"/>
                <a:cs typeface="Arial MT"/>
              </a:rPr>
              <a:t>is </a:t>
            </a:r>
            <a:r>
              <a:rPr sz="1050" spc="15" dirty="0">
                <a:latin typeface="Arial MT"/>
                <a:cs typeface="Arial MT"/>
              </a:rPr>
              <a:t>exclusive </a:t>
            </a:r>
            <a:r>
              <a:rPr sz="1050" spc="10" dirty="0">
                <a:latin typeface="Arial MT"/>
                <a:cs typeface="Arial MT"/>
              </a:rPr>
              <a:t>for </a:t>
            </a:r>
            <a:r>
              <a:rPr sz="1050" spc="1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parity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cannot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recreate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the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first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drive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5" dirty="0">
                <a:latin typeface="Arial MT"/>
                <a:cs typeface="Arial MT"/>
              </a:rPr>
              <a:t>if </a:t>
            </a:r>
            <a:r>
              <a:rPr sz="1050" spc="20" dirty="0">
                <a:latin typeface="Arial MT"/>
                <a:cs typeface="Arial MT"/>
              </a:rPr>
              <a:t>a </a:t>
            </a:r>
            <a:r>
              <a:rPr sz="1050" spc="-27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second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drive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fails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too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300">
              <a:latin typeface="Arial MT"/>
              <a:cs typeface="Arial MT"/>
            </a:endParaRPr>
          </a:p>
          <a:p>
            <a:pPr marL="242570" marR="28575" indent="-230504">
              <a:lnSpc>
                <a:spcPts val="1040"/>
              </a:lnSpc>
              <a:buChar char="•"/>
              <a:tabLst>
                <a:tab pos="242570" algn="l"/>
                <a:tab pos="243204" algn="l"/>
              </a:tabLst>
            </a:pPr>
            <a:r>
              <a:rPr sz="1050" spc="20" dirty="0">
                <a:latin typeface="Arial MT"/>
                <a:cs typeface="Arial MT"/>
              </a:rPr>
              <a:t>RAID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cannot</a:t>
            </a:r>
            <a:r>
              <a:rPr sz="1050" spc="-2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protect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the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data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and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offer </a:t>
            </a:r>
            <a:r>
              <a:rPr sz="1050" spc="-27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performance</a:t>
            </a:r>
            <a:r>
              <a:rPr sz="1050" spc="-2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boosts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for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all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applications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300">
              <a:latin typeface="Arial MT"/>
              <a:cs typeface="Arial MT"/>
            </a:endParaRPr>
          </a:p>
          <a:p>
            <a:pPr marL="242570" marR="526415" indent="-230504">
              <a:lnSpc>
                <a:spcPts val="1040"/>
              </a:lnSpc>
              <a:buChar char="•"/>
              <a:tabLst>
                <a:tab pos="242570" algn="l"/>
                <a:tab pos="243204" algn="l"/>
              </a:tabLst>
            </a:pPr>
            <a:r>
              <a:rPr sz="1050" spc="20" dirty="0">
                <a:latin typeface="Arial MT"/>
                <a:cs typeface="Arial MT"/>
              </a:rPr>
              <a:t>RAID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should</a:t>
            </a:r>
            <a:r>
              <a:rPr sz="1050" spc="-20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be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maintained</a:t>
            </a:r>
            <a:r>
              <a:rPr sz="1050" spc="-2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by </a:t>
            </a:r>
            <a:r>
              <a:rPr sz="1050" spc="-27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commercial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consultants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1100">
              <a:latin typeface="Arial MT"/>
              <a:cs typeface="Arial MT"/>
            </a:endParaRPr>
          </a:p>
          <a:p>
            <a:pPr marL="242570" indent="-230504">
              <a:lnSpc>
                <a:spcPct val="100000"/>
              </a:lnSpc>
              <a:spcBef>
                <a:spcPts val="5"/>
              </a:spcBef>
              <a:buChar char="•"/>
              <a:tabLst>
                <a:tab pos="242570" algn="l"/>
                <a:tab pos="243204" algn="l"/>
              </a:tabLst>
            </a:pPr>
            <a:r>
              <a:rPr sz="1050" spc="20" dirty="0">
                <a:latin typeface="Arial MT"/>
                <a:cs typeface="Arial MT"/>
              </a:rPr>
              <a:t>RAID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configuration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is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5" dirty="0">
                <a:latin typeface="Arial MT"/>
                <a:cs typeface="Arial MT"/>
              </a:rPr>
              <a:t>difficult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1818" y="1372616"/>
            <a:ext cx="2620645" cy="268414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42570" marR="59690" indent="-230504">
              <a:lnSpc>
                <a:spcPct val="82700"/>
              </a:lnSpc>
              <a:spcBef>
                <a:spcPts val="350"/>
              </a:spcBef>
              <a:buChar char="•"/>
              <a:tabLst>
                <a:tab pos="242570" algn="l"/>
                <a:tab pos="243204" algn="l"/>
              </a:tabLst>
            </a:pPr>
            <a:r>
              <a:rPr sz="1050" spc="20" dirty="0">
                <a:latin typeface="Arial MT"/>
                <a:cs typeface="Arial MT"/>
              </a:rPr>
              <a:t>RAID </a:t>
            </a:r>
            <a:r>
              <a:rPr sz="1050" spc="10" dirty="0">
                <a:latin typeface="Arial MT"/>
                <a:cs typeface="Arial MT"/>
              </a:rPr>
              <a:t>offers </a:t>
            </a:r>
            <a:r>
              <a:rPr sz="1050" spc="15" dirty="0">
                <a:latin typeface="Arial MT"/>
                <a:cs typeface="Arial MT"/>
              </a:rPr>
              <a:t>hot-swapping or hot </a:t>
            </a:r>
            <a:r>
              <a:rPr sz="1050" spc="2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plugging </a:t>
            </a:r>
            <a:r>
              <a:rPr sz="1050" spc="10" dirty="0">
                <a:latin typeface="Arial MT"/>
                <a:cs typeface="Arial MT"/>
              </a:rPr>
              <a:t>i.e., </a:t>
            </a:r>
            <a:r>
              <a:rPr sz="1050" spc="15" dirty="0">
                <a:latin typeface="Arial MT"/>
                <a:cs typeface="Arial MT"/>
              </a:rPr>
              <a:t>system component </a:t>
            </a:r>
            <a:r>
              <a:rPr sz="1050" spc="2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replacement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without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affecting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network </a:t>
            </a:r>
            <a:r>
              <a:rPr sz="1050" spc="-28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functionality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300">
              <a:latin typeface="Arial MT"/>
              <a:cs typeface="Arial MT"/>
            </a:endParaRPr>
          </a:p>
          <a:p>
            <a:pPr marL="242570" marR="5080" indent="-230504">
              <a:lnSpc>
                <a:spcPct val="82700"/>
              </a:lnSpc>
              <a:spcBef>
                <a:spcPts val="5"/>
              </a:spcBef>
              <a:buChar char="•"/>
              <a:tabLst>
                <a:tab pos="242570" algn="l"/>
                <a:tab pos="243204" algn="l"/>
              </a:tabLst>
            </a:pPr>
            <a:r>
              <a:rPr sz="1050" spc="20" dirty="0">
                <a:latin typeface="Arial MT"/>
                <a:cs typeface="Arial MT"/>
              </a:rPr>
              <a:t>RAID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supports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disk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striping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resulting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in </a:t>
            </a:r>
            <a:r>
              <a:rPr sz="1050" spc="-275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an </a:t>
            </a:r>
            <a:r>
              <a:rPr sz="1050" spc="15" dirty="0">
                <a:latin typeface="Arial MT"/>
                <a:cs typeface="Arial MT"/>
              </a:rPr>
              <a:t>improvement of read/write </a:t>
            </a:r>
            <a:r>
              <a:rPr sz="1050" spc="2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performance as the system completely </a:t>
            </a:r>
            <a:r>
              <a:rPr sz="1050" spc="-28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utilizes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the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processor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speed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300">
              <a:latin typeface="Arial MT"/>
              <a:cs typeface="Arial MT"/>
            </a:endParaRPr>
          </a:p>
          <a:p>
            <a:pPr marL="242570" marR="127000" indent="-230504">
              <a:lnSpc>
                <a:spcPts val="1040"/>
              </a:lnSpc>
              <a:spcBef>
                <a:spcPts val="5"/>
              </a:spcBef>
              <a:buChar char="•"/>
              <a:tabLst>
                <a:tab pos="242570" algn="l"/>
                <a:tab pos="243204" algn="l"/>
              </a:tabLst>
            </a:pPr>
            <a:r>
              <a:rPr sz="1050" spc="15" dirty="0">
                <a:latin typeface="Arial MT"/>
                <a:cs typeface="Arial MT"/>
              </a:rPr>
              <a:t>Increased </a:t>
            </a:r>
            <a:r>
              <a:rPr sz="1050" spc="20" dirty="0">
                <a:latin typeface="Arial MT"/>
                <a:cs typeface="Arial MT"/>
              </a:rPr>
              <a:t>RAID </a:t>
            </a:r>
            <a:r>
              <a:rPr sz="1050" spc="10" dirty="0">
                <a:latin typeface="Arial MT"/>
                <a:cs typeface="Arial MT"/>
              </a:rPr>
              <a:t>parity </a:t>
            </a:r>
            <a:r>
              <a:rPr sz="1050" spc="15" dirty="0">
                <a:latin typeface="Arial MT"/>
                <a:cs typeface="Arial MT"/>
              </a:rPr>
              <a:t>check that </a:t>
            </a:r>
            <a:r>
              <a:rPr sz="1050" spc="2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prevents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a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system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crash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or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data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loss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300">
              <a:latin typeface="Arial MT"/>
              <a:cs typeface="Arial MT"/>
            </a:endParaRPr>
          </a:p>
          <a:p>
            <a:pPr marL="242570" marR="88900" indent="-230504">
              <a:lnSpc>
                <a:spcPct val="82600"/>
              </a:lnSpc>
              <a:buChar char="•"/>
              <a:tabLst>
                <a:tab pos="242570" algn="l"/>
                <a:tab pos="243204" algn="l"/>
              </a:tabLst>
            </a:pPr>
            <a:r>
              <a:rPr sz="1050" spc="15" dirty="0">
                <a:latin typeface="Arial MT"/>
                <a:cs typeface="Arial MT"/>
              </a:rPr>
              <a:t>Increased data redundancy helps </a:t>
            </a:r>
            <a:r>
              <a:rPr sz="1050" spc="2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restore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the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data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in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an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event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of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a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drive </a:t>
            </a:r>
            <a:r>
              <a:rPr sz="1050" spc="-275" dirty="0">
                <a:latin typeface="Arial MT"/>
                <a:cs typeface="Arial MT"/>
              </a:rPr>
              <a:t> </a:t>
            </a:r>
            <a:r>
              <a:rPr sz="1050" spc="5" dirty="0">
                <a:latin typeface="Arial MT"/>
                <a:cs typeface="Arial MT"/>
              </a:rPr>
              <a:t>failure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1100">
              <a:latin typeface="Arial MT"/>
              <a:cs typeface="Arial MT"/>
            </a:endParaRPr>
          </a:p>
          <a:p>
            <a:pPr marL="242570" indent="-230504">
              <a:lnSpc>
                <a:spcPct val="100000"/>
              </a:lnSpc>
              <a:spcBef>
                <a:spcPts val="5"/>
              </a:spcBef>
              <a:buChar char="•"/>
              <a:tabLst>
                <a:tab pos="242570" algn="l"/>
                <a:tab pos="243204" algn="l"/>
              </a:tabLst>
            </a:pPr>
            <a:r>
              <a:rPr sz="1050" spc="20" dirty="0">
                <a:latin typeface="Arial MT"/>
                <a:cs typeface="Arial MT"/>
              </a:rPr>
              <a:t>RAID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increases</a:t>
            </a:r>
            <a:r>
              <a:rPr sz="1050" spc="-2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system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uptime</a:t>
            </a:r>
            <a:endParaRPr sz="10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6138" y="539749"/>
            <a:ext cx="156019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b="1" spc="5" dirty="0">
                <a:latin typeface="Arial"/>
                <a:cs typeface="Arial"/>
              </a:rPr>
              <a:t>IBM</a:t>
            </a:r>
            <a:r>
              <a:rPr sz="600" b="1" spc="-25" dirty="0">
                <a:latin typeface="Arial"/>
                <a:cs typeface="Arial"/>
              </a:rPr>
              <a:t> </a:t>
            </a:r>
            <a:r>
              <a:rPr sz="600" b="1" spc="5" dirty="0">
                <a:latin typeface="Arial"/>
                <a:cs typeface="Arial"/>
              </a:rPr>
              <a:t>ICE</a:t>
            </a:r>
            <a:r>
              <a:rPr sz="600" b="1" spc="-2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(Innovation</a:t>
            </a:r>
            <a:r>
              <a:rPr sz="600" b="1" spc="-1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Centre</a:t>
            </a:r>
            <a:r>
              <a:rPr sz="600" b="1" spc="-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for</a:t>
            </a:r>
            <a:r>
              <a:rPr sz="600" b="1" spc="-3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Education)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010" y="663701"/>
            <a:ext cx="5897880" cy="13335"/>
          </a:xfrm>
          <a:custGeom>
            <a:avLst/>
            <a:gdLst/>
            <a:ahLst/>
            <a:cxnLst/>
            <a:rect l="l" t="t" r="r" b="b"/>
            <a:pathLst>
              <a:path w="5897880" h="13334">
                <a:moveTo>
                  <a:pt x="5897880" y="10668"/>
                </a:moveTo>
                <a:lnTo>
                  <a:pt x="5897880" y="3048"/>
                </a:lnTo>
                <a:lnTo>
                  <a:pt x="5894832" y="0"/>
                </a:lnTo>
                <a:lnTo>
                  <a:pt x="3048" y="0"/>
                </a:lnTo>
                <a:lnTo>
                  <a:pt x="0" y="3048"/>
                </a:lnTo>
                <a:lnTo>
                  <a:pt x="0" y="10668"/>
                </a:lnTo>
                <a:lnTo>
                  <a:pt x="3048" y="12954"/>
                </a:lnTo>
                <a:lnTo>
                  <a:pt x="6096" y="12954"/>
                </a:lnTo>
                <a:lnTo>
                  <a:pt x="5894832" y="12954"/>
                </a:lnTo>
                <a:lnTo>
                  <a:pt x="5897880" y="10668"/>
                </a:lnTo>
                <a:close/>
              </a:path>
            </a:pathLst>
          </a:custGeom>
          <a:solidFill>
            <a:srgbClr val="929C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0" y="4541520"/>
            <a:ext cx="6057900" cy="7620"/>
          </a:xfrm>
          <a:custGeom>
            <a:avLst/>
            <a:gdLst/>
            <a:ahLst/>
            <a:cxnLst/>
            <a:rect l="l" t="t" r="r" b="b"/>
            <a:pathLst>
              <a:path w="6057900" h="7620">
                <a:moveTo>
                  <a:pt x="6057899" y="7620"/>
                </a:moveTo>
                <a:lnTo>
                  <a:pt x="6057899" y="0"/>
                </a:lnTo>
                <a:lnTo>
                  <a:pt x="0" y="0"/>
                </a:lnTo>
                <a:lnTo>
                  <a:pt x="0" y="7620"/>
                </a:lnTo>
                <a:lnTo>
                  <a:pt x="6057899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84320" y="780287"/>
            <a:ext cx="1973580" cy="2947670"/>
          </a:xfrm>
          <a:custGeom>
            <a:avLst/>
            <a:gdLst/>
            <a:ahLst/>
            <a:cxnLst/>
            <a:rect l="l" t="t" r="r" b="b"/>
            <a:pathLst>
              <a:path w="1973579" h="2947670">
                <a:moveTo>
                  <a:pt x="1973580" y="0"/>
                </a:moveTo>
                <a:lnTo>
                  <a:pt x="7620" y="0"/>
                </a:lnTo>
                <a:lnTo>
                  <a:pt x="5715" y="0"/>
                </a:lnTo>
                <a:lnTo>
                  <a:pt x="5715" y="5715"/>
                </a:lnTo>
                <a:lnTo>
                  <a:pt x="3810" y="7620"/>
                </a:lnTo>
                <a:lnTo>
                  <a:pt x="3810" y="5715"/>
                </a:lnTo>
                <a:lnTo>
                  <a:pt x="5715" y="5715"/>
                </a:lnTo>
                <a:lnTo>
                  <a:pt x="5715" y="0"/>
                </a:lnTo>
                <a:lnTo>
                  <a:pt x="3810" y="0"/>
                </a:lnTo>
                <a:lnTo>
                  <a:pt x="0" y="0"/>
                </a:lnTo>
                <a:lnTo>
                  <a:pt x="0" y="2947416"/>
                </a:lnTo>
                <a:lnTo>
                  <a:pt x="3810" y="2947416"/>
                </a:lnTo>
                <a:lnTo>
                  <a:pt x="7607" y="2947416"/>
                </a:lnTo>
                <a:lnTo>
                  <a:pt x="7620" y="2943606"/>
                </a:lnTo>
                <a:lnTo>
                  <a:pt x="5727" y="2941713"/>
                </a:lnTo>
                <a:lnTo>
                  <a:pt x="7620" y="2941713"/>
                </a:lnTo>
                <a:lnTo>
                  <a:pt x="7620" y="2943606"/>
                </a:lnTo>
                <a:lnTo>
                  <a:pt x="7620" y="2947416"/>
                </a:lnTo>
                <a:lnTo>
                  <a:pt x="1973580" y="2947416"/>
                </a:lnTo>
                <a:lnTo>
                  <a:pt x="1973580" y="2939796"/>
                </a:lnTo>
                <a:lnTo>
                  <a:pt x="7620" y="2939796"/>
                </a:lnTo>
                <a:lnTo>
                  <a:pt x="7620" y="7620"/>
                </a:lnTo>
                <a:lnTo>
                  <a:pt x="1973580" y="7620"/>
                </a:lnTo>
                <a:lnTo>
                  <a:pt x="1973580" y="0"/>
                </a:lnTo>
                <a:close/>
              </a:path>
            </a:pathLst>
          </a:custGeom>
          <a:solidFill>
            <a:srgbClr val="7788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9318" y="2939033"/>
            <a:ext cx="2901950" cy="1362075"/>
          </a:xfrm>
          <a:custGeom>
            <a:avLst/>
            <a:gdLst/>
            <a:ahLst/>
            <a:cxnLst/>
            <a:rect l="l" t="t" r="r" b="b"/>
            <a:pathLst>
              <a:path w="2901950" h="1362075">
                <a:moveTo>
                  <a:pt x="2901695" y="1361694"/>
                </a:moveTo>
                <a:lnTo>
                  <a:pt x="2901695" y="0"/>
                </a:lnTo>
                <a:lnTo>
                  <a:pt x="0" y="0"/>
                </a:lnTo>
                <a:lnTo>
                  <a:pt x="0" y="1361694"/>
                </a:lnTo>
                <a:lnTo>
                  <a:pt x="3809" y="1361694"/>
                </a:lnTo>
                <a:lnTo>
                  <a:pt x="3809" y="7620"/>
                </a:lnTo>
                <a:lnTo>
                  <a:pt x="7619" y="3810"/>
                </a:lnTo>
                <a:lnTo>
                  <a:pt x="7619" y="7620"/>
                </a:lnTo>
                <a:lnTo>
                  <a:pt x="2894076" y="7620"/>
                </a:lnTo>
                <a:lnTo>
                  <a:pt x="2894076" y="3810"/>
                </a:lnTo>
                <a:lnTo>
                  <a:pt x="2897885" y="7620"/>
                </a:lnTo>
                <a:lnTo>
                  <a:pt x="2897885" y="1361694"/>
                </a:lnTo>
                <a:lnTo>
                  <a:pt x="2901695" y="1361694"/>
                </a:lnTo>
                <a:close/>
              </a:path>
              <a:path w="2901950" h="1362075">
                <a:moveTo>
                  <a:pt x="7619" y="7620"/>
                </a:moveTo>
                <a:lnTo>
                  <a:pt x="7619" y="3810"/>
                </a:lnTo>
                <a:lnTo>
                  <a:pt x="3809" y="7620"/>
                </a:lnTo>
                <a:lnTo>
                  <a:pt x="7619" y="7620"/>
                </a:lnTo>
                <a:close/>
              </a:path>
              <a:path w="2901950" h="1362075">
                <a:moveTo>
                  <a:pt x="7620" y="1354074"/>
                </a:moveTo>
                <a:lnTo>
                  <a:pt x="7619" y="7620"/>
                </a:lnTo>
                <a:lnTo>
                  <a:pt x="3809" y="7620"/>
                </a:lnTo>
                <a:lnTo>
                  <a:pt x="3810" y="1354074"/>
                </a:lnTo>
                <a:lnTo>
                  <a:pt x="7620" y="1354074"/>
                </a:lnTo>
                <a:close/>
              </a:path>
              <a:path w="2901950" h="1362075">
                <a:moveTo>
                  <a:pt x="2897885" y="1354074"/>
                </a:moveTo>
                <a:lnTo>
                  <a:pt x="3810" y="1354074"/>
                </a:lnTo>
                <a:lnTo>
                  <a:pt x="7620" y="1357884"/>
                </a:lnTo>
                <a:lnTo>
                  <a:pt x="7620" y="1361694"/>
                </a:lnTo>
                <a:lnTo>
                  <a:pt x="2894076" y="1361694"/>
                </a:lnTo>
                <a:lnTo>
                  <a:pt x="2894076" y="1357884"/>
                </a:lnTo>
                <a:lnTo>
                  <a:pt x="2897885" y="1354074"/>
                </a:lnTo>
                <a:close/>
              </a:path>
              <a:path w="2901950" h="1362075">
                <a:moveTo>
                  <a:pt x="7620" y="1361694"/>
                </a:moveTo>
                <a:lnTo>
                  <a:pt x="7620" y="1357884"/>
                </a:lnTo>
                <a:lnTo>
                  <a:pt x="3810" y="1354074"/>
                </a:lnTo>
                <a:lnTo>
                  <a:pt x="3809" y="1361694"/>
                </a:lnTo>
                <a:lnTo>
                  <a:pt x="7620" y="1361694"/>
                </a:lnTo>
                <a:close/>
              </a:path>
              <a:path w="2901950" h="1362075">
                <a:moveTo>
                  <a:pt x="2897885" y="7620"/>
                </a:moveTo>
                <a:lnTo>
                  <a:pt x="2894076" y="3810"/>
                </a:lnTo>
                <a:lnTo>
                  <a:pt x="2894076" y="7620"/>
                </a:lnTo>
                <a:lnTo>
                  <a:pt x="2897885" y="7620"/>
                </a:lnTo>
                <a:close/>
              </a:path>
              <a:path w="2901950" h="1362075">
                <a:moveTo>
                  <a:pt x="2897885" y="1354074"/>
                </a:moveTo>
                <a:lnTo>
                  <a:pt x="2897885" y="7620"/>
                </a:lnTo>
                <a:lnTo>
                  <a:pt x="2894076" y="7620"/>
                </a:lnTo>
                <a:lnTo>
                  <a:pt x="2894076" y="1354074"/>
                </a:lnTo>
                <a:lnTo>
                  <a:pt x="2897885" y="1354074"/>
                </a:lnTo>
                <a:close/>
              </a:path>
              <a:path w="2901950" h="1362075">
                <a:moveTo>
                  <a:pt x="2897885" y="1361694"/>
                </a:moveTo>
                <a:lnTo>
                  <a:pt x="2897885" y="1354074"/>
                </a:lnTo>
                <a:lnTo>
                  <a:pt x="2894076" y="1357884"/>
                </a:lnTo>
                <a:lnTo>
                  <a:pt x="2894076" y="1361694"/>
                </a:lnTo>
                <a:lnTo>
                  <a:pt x="2897885" y="1361694"/>
                </a:lnTo>
                <a:close/>
              </a:path>
            </a:pathLst>
          </a:custGeom>
          <a:solidFill>
            <a:srgbClr val="7788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2842" y="326389"/>
            <a:ext cx="271970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RAID</a:t>
            </a:r>
            <a:r>
              <a:rPr dirty="0"/>
              <a:t> </a:t>
            </a:r>
            <a:r>
              <a:rPr spc="15" dirty="0"/>
              <a:t>Storage</a:t>
            </a:r>
            <a:r>
              <a:rPr spc="-55" dirty="0"/>
              <a:t> </a:t>
            </a:r>
            <a:r>
              <a:rPr spc="10" dirty="0"/>
              <a:t>Architecture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494" y="887984"/>
            <a:ext cx="110680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1010"/>
              </a:lnSpc>
              <a:spcBef>
                <a:spcPts val="135"/>
              </a:spcBef>
            </a:pPr>
            <a:r>
              <a:rPr sz="850" spc="-10" dirty="0">
                <a:latin typeface="Arial MT"/>
                <a:cs typeface="Arial MT"/>
              </a:rPr>
              <a:t>Network Connection to </a:t>
            </a:r>
            <a:r>
              <a:rPr sz="850" spc="-225" dirty="0">
                <a:latin typeface="Arial MT"/>
                <a:cs typeface="Arial MT"/>
              </a:rPr>
              <a:t> </a:t>
            </a:r>
            <a:r>
              <a:rPr sz="850" spc="-5" dirty="0">
                <a:latin typeface="Arial MT"/>
                <a:cs typeface="Arial MT"/>
              </a:rPr>
              <a:t>Host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3415" y="2082037"/>
            <a:ext cx="509270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10" dirty="0">
                <a:latin typeface="Arial MT"/>
                <a:cs typeface="Arial MT"/>
              </a:rPr>
              <a:t>Pro</a:t>
            </a:r>
            <a:r>
              <a:rPr sz="850" spc="-5" dirty="0">
                <a:latin typeface="Arial MT"/>
                <a:cs typeface="Arial MT"/>
              </a:rPr>
              <a:t>c</a:t>
            </a:r>
            <a:r>
              <a:rPr sz="850" spc="-10" dirty="0">
                <a:latin typeface="Arial MT"/>
                <a:cs typeface="Arial MT"/>
              </a:rPr>
              <a:t>e</a:t>
            </a:r>
            <a:r>
              <a:rPr sz="850" spc="-5" dirty="0">
                <a:latin typeface="Arial MT"/>
                <a:cs typeface="Arial MT"/>
              </a:rPr>
              <a:t>ss</a:t>
            </a:r>
            <a:r>
              <a:rPr sz="850" spc="-10" dirty="0">
                <a:latin typeface="Arial MT"/>
                <a:cs typeface="Arial MT"/>
              </a:rPr>
              <a:t>o</a:t>
            </a:r>
            <a:r>
              <a:rPr sz="850" spc="-5" dirty="0">
                <a:latin typeface="Arial MT"/>
                <a:cs typeface="Arial MT"/>
              </a:rPr>
              <a:t>r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9672" y="2082037"/>
            <a:ext cx="65595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1010"/>
              </a:lnSpc>
              <a:spcBef>
                <a:spcPts val="135"/>
              </a:spcBef>
            </a:pPr>
            <a:r>
              <a:rPr sz="850" spc="-10" dirty="0">
                <a:latin typeface="Arial MT"/>
                <a:cs typeface="Arial MT"/>
              </a:rPr>
              <a:t>RAI</a:t>
            </a:r>
            <a:r>
              <a:rPr sz="850" spc="-5" dirty="0">
                <a:latin typeface="Arial MT"/>
                <a:cs typeface="Arial MT"/>
              </a:rPr>
              <a:t>D</a:t>
            </a:r>
            <a:r>
              <a:rPr sz="850" spc="-10" dirty="0">
                <a:latin typeface="Arial MT"/>
                <a:cs typeface="Arial MT"/>
              </a:rPr>
              <a:t> Control  </a:t>
            </a:r>
            <a:r>
              <a:rPr sz="850" spc="-5" dirty="0">
                <a:latin typeface="Arial MT"/>
                <a:cs typeface="Arial MT"/>
              </a:rPr>
              <a:t>Processor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39672" y="2467615"/>
            <a:ext cx="904240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10" dirty="0">
                <a:latin typeface="Arial MT"/>
                <a:cs typeface="Arial MT"/>
              </a:rPr>
              <a:t>SS/S</a:t>
            </a:r>
            <a:r>
              <a:rPr sz="850" spc="-70" dirty="0">
                <a:latin typeface="Arial MT"/>
                <a:cs typeface="Arial MT"/>
              </a:rPr>
              <a:t>A</a:t>
            </a:r>
            <a:r>
              <a:rPr sz="850" spc="-60" dirty="0">
                <a:latin typeface="Arial MT"/>
                <a:cs typeface="Arial MT"/>
              </a:rPr>
              <a:t>T</a:t>
            </a:r>
            <a:r>
              <a:rPr sz="850" spc="-5" dirty="0">
                <a:latin typeface="Arial MT"/>
                <a:cs typeface="Arial MT"/>
              </a:rPr>
              <a:t>A</a:t>
            </a:r>
            <a:r>
              <a:rPr sz="850" spc="-65" dirty="0">
                <a:latin typeface="Arial MT"/>
                <a:cs typeface="Arial MT"/>
              </a:rPr>
              <a:t> </a:t>
            </a:r>
            <a:r>
              <a:rPr sz="850" spc="-10" dirty="0">
                <a:latin typeface="Arial MT"/>
                <a:cs typeface="Arial MT"/>
              </a:rPr>
              <a:t>Interface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69033" y="1025143"/>
            <a:ext cx="489584" cy="411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015"/>
              </a:lnSpc>
              <a:spcBef>
                <a:spcPts val="95"/>
              </a:spcBef>
            </a:pPr>
            <a:r>
              <a:rPr sz="850" spc="-10" dirty="0">
                <a:latin typeface="Arial MT"/>
                <a:cs typeface="Arial MT"/>
              </a:rPr>
              <a:t>RAID</a:t>
            </a:r>
            <a:endParaRPr sz="850">
              <a:latin typeface="Arial MT"/>
              <a:cs typeface="Arial MT"/>
            </a:endParaRPr>
          </a:p>
          <a:p>
            <a:pPr marL="12700" marR="5080">
              <a:lnSpc>
                <a:spcPts val="1010"/>
              </a:lnSpc>
              <a:spcBef>
                <a:spcPts val="35"/>
              </a:spcBef>
            </a:pPr>
            <a:r>
              <a:rPr sz="850" spc="-10" dirty="0">
                <a:latin typeface="Arial MT"/>
                <a:cs typeface="Arial MT"/>
              </a:rPr>
              <a:t>Controller  Firmware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79445" y="841502"/>
            <a:ext cx="661670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1010"/>
              </a:lnSpc>
              <a:spcBef>
                <a:spcPts val="135"/>
              </a:spcBef>
            </a:pPr>
            <a:r>
              <a:rPr sz="850" spc="-10" dirty="0">
                <a:latin typeface="Arial MT"/>
                <a:cs typeface="Arial MT"/>
              </a:rPr>
              <a:t>Configuration  Data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79445" y="1227079"/>
            <a:ext cx="643255" cy="540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200"/>
              </a:lnSpc>
              <a:spcBef>
                <a:spcPts val="105"/>
              </a:spcBef>
            </a:pPr>
            <a:r>
              <a:rPr sz="850" spc="-10" dirty="0">
                <a:latin typeface="Arial MT"/>
                <a:cs typeface="Arial MT"/>
              </a:rPr>
              <a:t>RAID journal </a:t>
            </a:r>
            <a:r>
              <a:rPr sz="850" spc="-225" dirty="0">
                <a:latin typeface="Arial MT"/>
                <a:cs typeface="Arial MT"/>
              </a:rPr>
              <a:t> </a:t>
            </a:r>
            <a:r>
              <a:rPr sz="850" spc="-10" dirty="0">
                <a:latin typeface="Arial MT"/>
                <a:cs typeface="Arial MT"/>
              </a:rPr>
              <a:t>Transaction </a:t>
            </a:r>
            <a:r>
              <a:rPr sz="850" spc="-5" dirty="0">
                <a:latin typeface="Arial MT"/>
                <a:cs typeface="Arial MT"/>
              </a:rPr>
              <a:t> </a:t>
            </a:r>
            <a:r>
              <a:rPr sz="850" spc="-10" dirty="0">
                <a:latin typeface="Arial MT"/>
                <a:cs typeface="Arial MT"/>
              </a:rPr>
              <a:t>And</a:t>
            </a:r>
            <a:r>
              <a:rPr sz="850" spc="-35" dirty="0">
                <a:latin typeface="Arial MT"/>
                <a:cs typeface="Arial MT"/>
              </a:rPr>
              <a:t> </a:t>
            </a:r>
            <a:r>
              <a:rPr sz="850" spc="-10" dirty="0">
                <a:latin typeface="Arial MT"/>
                <a:cs typeface="Arial MT"/>
              </a:rPr>
              <a:t>error</a:t>
            </a:r>
            <a:r>
              <a:rPr sz="850" spc="-40" dirty="0">
                <a:latin typeface="Arial MT"/>
                <a:cs typeface="Arial MT"/>
              </a:rPr>
              <a:t> </a:t>
            </a:r>
            <a:r>
              <a:rPr sz="850" spc="-10" dirty="0">
                <a:latin typeface="Arial MT"/>
                <a:cs typeface="Arial MT"/>
              </a:rPr>
              <a:t>log </a:t>
            </a:r>
            <a:r>
              <a:rPr sz="850" spc="-220" dirty="0">
                <a:latin typeface="Arial MT"/>
                <a:cs typeface="Arial MT"/>
              </a:rPr>
              <a:t> </a:t>
            </a:r>
            <a:r>
              <a:rPr sz="850" spc="-10" dirty="0">
                <a:latin typeface="Arial MT"/>
                <a:cs typeface="Arial MT"/>
              </a:rPr>
              <a:t>File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079240" y="2934461"/>
            <a:ext cx="1900555" cy="203200"/>
          </a:xfrm>
          <a:custGeom>
            <a:avLst/>
            <a:gdLst/>
            <a:ahLst/>
            <a:cxnLst/>
            <a:rect l="l" t="t" r="r" b="b"/>
            <a:pathLst>
              <a:path w="1900554" h="203200">
                <a:moveTo>
                  <a:pt x="1900174" y="0"/>
                </a:moveTo>
                <a:lnTo>
                  <a:pt x="1899920" y="0"/>
                </a:lnTo>
                <a:lnTo>
                  <a:pt x="1883410" y="0"/>
                </a:lnTo>
                <a:lnTo>
                  <a:pt x="1883410" y="16764"/>
                </a:lnTo>
                <a:lnTo>
                  <a:pt x="1883410" y="185166"/>
                </a:lnTo>
                <a:lnTo>
                  <a:pt x="17272" y="185166"/>
                </a:lnTo>
                <a:lnTo>
                  <a:pt x="17272" y="16764"/>
                </a:lnTo>
                <a:lnTo>
                  <a:pt x="1883410" y="16764"/>
                </a:lnTo>
                <a:lnTo>
                  <a:pt x="1883410" y="0"/>
                </a:lnTo>
                <a:lnTo>
                  <a:pt x="8890" y="0"/>
                </a:lnTo>
                <a:lnTo>
                  <a:pt x="508" y="0"/>
                </a:lnTo>
                <a:lnTo>
                  <a:pt x="0" y="0"/>
                </a:lnTo>
                <a:lnTo>
                  <a:pt x="0" y="202692"/>
                </a:lnTo>
                <a:lnTo>
                  <a:pt x="1900174" y="202692"/>
                </a:lnTo>
                <a:lnTo>
                  <a:pt x="1900174" y="193548"/>
                </a:lnTo>
                <a:lnTo>
                  <a:pt x="19001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103623" y="2954527"/>
            <a:ext cx="1794510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10" dirty="0">
                <a:latin typeface="Arial MT"/>
                <a:cs typeface="Arial MT"/>
              </a:rPr>
              <a:t>Battery</a:t>
            </a:r>
            <a:r>
              <a:rPr sz="850" spc="-15" dirty="0">
                <a:latin typeface="Arial MT"/>
                <a:cs typeface="Arial MT"/>
              </a:rPr>
              <a:t> </a:t>
            </a:r>
            <a:r>
              <a:rPr sz="850" spc="-5" dirty="0">
                <a:latin typeface="Arial MT"/>
                <a:cs typeface="Arial MT"/>
              </a:rPr>
              <a:t>Backup</a:t>
            </a:r>
            <a:r>
              <a:rPr sz="850" spc="-20" dirty="0">
                <a:latin typeface="Arial MT"/>
                <a:cs typeface="Arial MT"/>
              </a:rPr>
              <a:t> </a:t>
            </a:r>
            <a:r>
              <a:rPr sz="850" spc="-5" dirty="0">
                <a:latin typeface="Arial MT"/>
                <a:cs typeface="Arial MT"/>
              </a:rPr>
              <a:t>or </a:t>
            </a:r>
            <a:r>
              <a:rPr sz="850" spc="-10" dirty="0">
                <a:latin typeface="Arial MT"/>
                <a:cs typeface="Arial MT"/>
              </a:rPr>
              <a:t>Ultra</a:t>
            </a:r>
            <a:r>
              <a:rPr sz="850" spc="-5" dirty="0">
                <a:latin typeface="Arial MT"/>
                <a:cs typeface="Arial MT"/>
              </a:rPr>
              <a:t> </a:t>
            </a:r>
            <a:r>
              <a:rPr sz="850" spc="-10" dirty="0">
                <a:latin typeface="Arial MT"/>
                <a:cs typeface="Arial MT"/>
              </a:rPr>
              <a:t>capacitor</a:t>
            </a:r>
            <a:r>
              <a:rPr sz="850" spc="-25" dirty="0">
                <a:latin typeface="Arial MT"/>
                <a:cs typeface="Arial MT"/>
              </a:rPr>
              <a:t> </a:t>
            </a:r>
            <a:r>
              <a:rPr sz="850" spc="-10" dirty="0">
                <a:latin typeface="Arial MT"/>
                <a:cs typeface="Arial MT"/>
              </a:rPr>
              <a:t>unit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56789" y="1612646"/>
            <a:ext cx="489584" cy="4114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6670" algn="just">
              <a:lnSpc>
                <a:spcPct val="99100"/>
              </a:lnSpc>
              <a:spcBef>
                <a:spcPts val="105"/>
              </a:spcBef>
            </a:pPr>
            <a:r>
              <a:rPr sz="850" spc="-10" dirty="0">
                <a:latin typeface="Arial MT"/>
                <a:cs typeface="Arial MT"/>
              </a:rPr>
              <a:t>Multiport </a:t>
            </a:r>
            <a:r>
              <a:rPr sz="850" spc="-225" dirty="0">
                <a:latin typeface="Arial MT"/>
                <a:cs typeface="Arial MT"/>
              </a:rPr>
              <a:t> </a:t>
            </a:r>
            <a:r>
              <a:rPr sz="850" spc="-10" dirty="0">
                <a:latin typeface="Arial MT"/>
                <a:cs typeface="Arial MT"/>
              </a:rPr>
              <a:t>Memory </a:t>
            </a:r>
            <a:r>
              <a:rPr sz="850" spc="-5" dirty="0">
                <a:latin typeface="Arial MT"/>
                <a:cs typeface="Arial MT"/>
              </a:rPr>
              <a:t> </a:t>
            </a:r>
            <a:r>
              <a:rPr sz="850" spc="-10" dirty="0">
                <a:latin typeface="Arial MT"/>
                <a:cs typeface="Arial MT"/>
              </a:rPr>
              <a:t>Controller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05476" y="1163066"/>
            <a:ext cx="414020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1010"/>
              </a:lnSpc>
              <a:spcBef>
                <a:spcPts val="135"/>
              </a:spcBef>
            </a:pPr>
            <a:r>
              <a:rPr sz="850" spc="-5" dirty="0">
                <a:latin typeface="Arial MT"/>
                <a:cs typeface="Arial MT"/>
              </a:rPr>
              <a:t>SDRAM  </a:t>
            </a:r>
            <a:r>
              <a:rPr sz="850" spc="-10" dirty="0">
                <a:latin typeface="Arial MT"/>
                <a:cs typeface="Arial MT"/>
              </a:rPr>
              <a:t>DIMM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51196" y="2317495"/>
            <a:ext cx="37147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1010"/>
              </a:lnSpc>
              <a:spcBef>
                <a:spcPts val="135"/>
              </a:spcBef>
            </a:pPr>
            <a:r>
              <a:rPr sz="850" spc="-5" dirty="0">
                <a:latin typeface="Arial MT"/>
                <a:cs typeface="Arial MT"/>
              </a:rPr>
              <a:t>NAND </a:t>
            </a:r>
            <a:r>
              <a:rPr sz="850" dirty="0">
                <a:latin typeface="Arial MT"/>
                <a:cs typeface="Arial MT"/>
              </a:rPr>
              <a:t> </a:t>
            </a:r>
            <a:r>
              <a:rPr sz="850" spc="-10" dirty="0">
                <a:latin typeface="Arial MT"/>
                <a:cs typeface="Arial MT"/>
              </a:rPr>
              <a:t>FLASH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03623" y="3321050"/>
            <a:ext cx="1721485" cy="1727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b="1" spc="5" dirty="0">
                <a:latin typeface="Arial"/>
                <a:cs typeface="Arial"/>
              </a:rPr>
              <a:t>Primary</a:t>
            </a:r>
            <a:r>
              <a:rPr sz="950" b="1" spc="-15" dirty="0">
                <a:latin typeface="Arial"/>
                <a:cs typeface="Arial"/>
              </a:rPr>
              <a:t> </a:t>
            </a:r>
            <a:r>
              <a:rPr sz="950" b="1" spc="5" dirty="0">
                <a:latin typeface="Arial"/>
                <a:cs typeface="Arial"/>
              </a:rPr>
              <a:t>RAID</a:t>
            </a:r>
            <a:r>
              <a:rPr sz="950" b="1" spc="-10" dirty="0">
                <a:latin typeface="Arial"/>
                <a:cs typeface="Arial"/>
              </a:rPr>
              <a:t> </a:t>
            </a:r>
            <a:r>
              <a:rPr sz="950" b="1" spc="10" dirty="0">
                <a:latin typeface="Arial"/>
                <a:cs typeface="Arial"/>
              </a:rPr>
              <a:t>Memory</a:t>
            </a:r>
            <a:r>
              <a:rPr sz="950" b="1" spc="-15" dirty="0">
                <a:latin typeface="Arial"/>
                <a:cs typeface="Arial"/>
              </a:rPr>
              <a:t> </a:t>
            </a:r>
            <a:r>
              <a:rPr sz="950" b="1" spc="5" dirty="0">
                <a:latin typeface="Arial"/>
                <a:cs typeface="Arial"/>
              </a:rPr>
              <a:t>Cache</a:t>
            </a:r>
            <a:endParaRPr sz="9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673095" y="1195577"/>
            <a:ext cx="826769" cy="5080"/>
          </a:xfrm>
          <a:custGeom>
            <a:avLst/>
            <a:gdLst/>
            <a:ahLst/>
            <a:cxnLst/>
            <a:rect l="l" t="t" r="r" b="b"/>
            <a:pathLst>
              <a:path w="826770" h="5080">
                <a:moveTo>
                  <a:pt x="826769" y="4571"/>
                </a:moveTo>
                <a:lnTo>
                  <a:pt x="826769" y="761"/>
                </a:lnTo>
                <a:lnTo>
                  <a:pt x="0" y="0"/>
                </a:lnTo>
                <a:lnTo>
                  <a:pt x="0" y="3810"/>
                </a:lnTo>
                <a:lnTo>
                  <a:pt x="826769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24177" y="2434589"/>
            <a:ext cx="1148715" cy="5715"/>
          </a:xfrm>
          <a:custGeom>
            <a:avLst/>
            <a:gdLst/>
            <a:ahLst/>
            <a:cxnLst/>
            <a:rect l="l" t="t" r="r" b="b"/>
            <a:pathLst>
              <a:path w="1148714" h="5714">
                <a:moveTo>
                  <a:pt x="1148334" y="3810"/>
                </a:moveTo>
                <a:lnTo>
                  <a:pt x="1148334" y="0"/>
                </a:lnTo>
                <a:lnTo>
                  <a:pt x="0" y="1524"/>
                </a:lnTo>
                <a:lnTo>
                  <a:pt x="0" y="5334"/>
                </a:lnTo>
                <a:lnTo>
                  <a:pt x="1148334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822960" y="2985444"/>
            <a:ext cx="559435" cy="485775"/>
            <a:chOff x="822960" y="2985444"/>
            <a:chExt cx="559435" cy="485775"/>
          </a:xfrm>
        </p:grpSpPr>
        <p:sp>
          <p:nvSpPr>
            <p:cNvPr id="24" name="object 24"/>
            <p:cNvSpPr/>
            <p:nvPr/>
          </p:nvSpPr>
          <p:spPr>
            <a:xfrm>
              <a:off x="826770" y="2988563"/>
              <a:ext cx="551815" cy="479425"/>
            </a:xfrm>
            <a:custGeom>
              <a:avLst/>
              <a:gdLst/>
              <a:ahLst/>
              <a:cxnLst/>
              <a:rect l="l" t="t" r="r" b="b"/>
              <a:pathLst>
                <a:path w="551815" h="479425">
                  <a:moveTo>
                    <a:pt x="551688" y="399288"/>
                  </a:moveTo>
                  <a:lnTo>
                    <a:pt x="551688" y="80010"/>
                  </a:lnTo>
                  <a:lnTo>
                    <a:pt x="541838" y="58737"/>
                  </a:lnTo>
                  <a:lnTo>
                    <a:pt x="470916" y="23431"/>
                  </a:lnTo>
                  <a:lnTo>
                    <a:pt x="415092" y="10922"/>
                  </a:lnTo>
                  <a:lnTo>
                    <a:pt x="349193" y="2857"/>
                  </a:lnTo>
                  <a:lnTo>
                    <a:pt x="275844" y="0"/>
                  </a:lnTo>
                  <a:lnTo>
                    <a:pt x="202494" y="2857"/>
                  </a:lnTo>
                  <a:lnTo>
                    <a:pt x="136595" y="10922"/>
                  </a:lnTo>
                  <a:lnTo>
                    <a:pt x="80772" y="23431"/>
                  </a:lnTo>
                  <a:lnTo>
                    <a:pt x="37648" y="39624"/>
                  </a:lnTo>
                  <a:lnTo>
                    <a:pt x="0" y="80010"/>
                  </a:lnTo>
                  <a:lnTo>
                    <a:pt x="0" y="399288"/>
                  </a:lnTo>
                  <a:lnTo>
                    <a:pt x="37648" y="439674"/>
                  </a:lnTo>
                  <a:lnTo>
                    <a:pt x="80771" y="455866"/>
                  </a:lnTo>
                  <a:lnTo>
                    <a:pt x="136595" y="468376"/>
                  </a:lnTo>
                  <a:lnTo>
                    <a:pt x="202494" y="476440"/>
                  </a:lnTo>
                  <a:lnTo>
                    <a:pt x="275844" y="479298"/>
                  </a:lnTo>
                  <a:lnTo>
                    <a:pt x="349193" y="476440"/>
                  </a:lnTo>
                  <a:lnTo>
                    <a:pt x="415092" y="468376"/>
                  </a:lnTo>
                  <a:lnTo>
                    <a:pt x="470916" y="455866"/>
                  </a:lnTo>
                  <a:lnTo>
                    <a:pt x="514039" y="439674"/>
                  </a:lnTo>
                  <a:lnTo>
                    <a:pt x="551688" y="3992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22960" y="2985452"/>
              <a:ext cx="559435" cy="485775"/>
            </a:xfrm>
            <a:custGeom>
              <a:avLst/>
              <a:gdLst/>
              <a:ahLst/>
              <a:cxnLst/>
              <a:rect l="l" t="t" r="r" b="b"/>
              <a:pathLst>
                <a:path w="559435" h="485775">
                  <a:moveTo>
                    <a:pt x="559308" y="83121"/>
                  </a:moveTo>
                  <a:lnTo>
                    <a:pt x="558546" y="78549"/>
                  </a:lnTo>
                  <a:lnTo>
                    <a:pt x="551688" y="67335"/>
                  </a:lnTo>
                  <a:lnTo>
                    <a:pt x="551688" y="99187"/>
                  </a:lnTo>
                  <a:lnTo>
                    <a:pt x="551688" y="402399"/>
                  </a:lnTo>
                  <a:lnTo>
                    <a:pt x="550926" y="406209"/>
                  </a:lnTo>
                  <a:lnTo>
                    <a:pt x="550926" y="405447"/>
                  </a:lnTo>
                  <a:lnTo>
                    <a:pt x="550164" y="410019"/>
                  </a:lnTo>
                  <a:lnTo>
                    <a:pt x="550164" y="409257"/>
                  </a:lnTo>
                  <a:lnTo>
                    <a:pt x="548640" y="413067"/>
                  </a:lnTo>
                  <a:lnTo>
                    <a:pt x="546354" y="416877"/>
                  </a:lnTo>
                  <a:lnTo>
                    <a:pt x="546354" y="416115"/>
                  </a:lnTo>
                  <a:lnTo>
                    <a:pt x="543306" y="419925"/>
                  </a:lnTo>
                  <a:lnTo>
                    <a:pt x="544068" y="419925"/>
                  </a:lnTo>
                  <a:lnTo>
                    <a:pt x="540258" y="423735"/>
                  </a:lnTo>
                  <a:lnTo>
                    <a:pt x="536448" y="426783"/>
                  </a:lnTo>
                  <a:lnTo>
                    <a:pt x="531114" y="430593"/>
                  </a:lnTo>
                  <a:lnTo>
                    <a:pt x="531876" y="430593"/>
                  </a:lnTo>
                  <a:lnTo>
                    <a:pt x="525780" y="433641"/>
                  </a:lnTo>
                  <a:lnTo>
                    <a:pt x="526542" y="433641"/>
                  </a:lnTo>
                  <a:lnTo>
                    <a:pt x="520446" y="437451"/>
                  </a:lnTo>
                  <a:lnTo>
                    <a:pt x="506730" y="443547"/>
                  </a:lnTo>
                  <a:lnTo>
                    <a:pt x="499110" y="446595"/>
                  </a:lnTo>
                  <a:lnTo>
                    <a:pt x="490728" y="449643"/>
                  </a:lnTo>
                  <a:lnTo>
                    <a:pt x="491490" y="449643"/>
                  </a:lnTo>
                  <a:lnTo>
                    <a:pt x="437476" y="464058"/>
                  </a:lnTo>
                  <a:lnTo>
                    <a:pt x="391274" y="471805"/>
                  </a:lnTo>
                  <a:lnTo>
                    <a:pt x="344398" y="476389"/>
                  </a:lnTo>
                  <a:lnTo>
                    <a:pt x="297561" y="478256"/>
                  </a:lnTo>
                  <a:lnTo>
                    <a:pt x="251460" y="477837"/>
                  </a:lnTo>
                  <a:lnTo>
                    <a:pt x="224028" y="477075"/>
                  </a:lnTo>
                  <a:lnTo>
                    <a:pt x="224790" y="477075"/>
                  </a:lnTo>
                  <a:lnTo>
                    <a:pt x="224028" y="477012"/>
                  </a:lnTo>
                  <a:lnTo>
                    <a:pt x="198120" y="474789"/>
                  </a:lnTo>
                  <a:lnTo>
                    <a:pt x="185166" y="474027"/>
                  </a:lnTo>
                  <a:lnTo>
                    <a:pt x="160782" y="470979"/>
                  </a:lnTo>
                  <a:lnTo>
                    <a:pt x="148590" y="468693"/>
                  </a:lnTo>
                  <a:lnTo>
                    <a:pt x="149352" y="468693"/>
                  </a:lnTo>
                  <a:lnTo>
                    <a:pt x="148590" y="468604"/>
                  </a:lnTo>
                  <a:lnTo>
                    <a:pt x="90614" y="456717"/>
                  </a:lnTo>
                  <a:lnTo>
                    <a:pt x="45720" y="440499"/>
                  </a:lnTo>
                  <a:lnTo>
                    <a:pt x="38862" y="437451"/>
                  </a:lnTo>
                  <a:lnTo>
                    <a:pt x="39624" y="437451"/>
                  </a:lnTo>
                  <a:lnTo>
                    <a:pt x="33528" y="433641"/>
                  </a:lnTo>
                  <a:lnTo>
                    <a:pt x="28194" y="430593"/>
                  </a:lnTo>
                  <a:lnTo>
                    <a:pt x="22860" y="426783"/>
                  </a:lnTo>
                  <a:lnTo>
                    <a:pt x="23622" y="426783"/>
                  </a:lnTo>
                  <a:lnTo>
                    <a:pt x="19050" y="423735"/>
                  </a:lnTo>
                  <a:lnTo>
                    <a:pt x="15240" y="419925"/>
                  </a:lnTo>
                  <a:lnTo>
                    <a:pt x="16002" y="419925"/>
                  </a:lnTo>
                  <a:lnTo>
                    <a:pt x="12954" y="416115"/>
                  </a:lnTo>
                  <a:lnTo>
                    <a:pt x="12954" y="416877"/>
                  </a:lnTo>
                  <a:lnTo>
                    <a:pt x="10668" y="413067"/>
                  </a:lnTo>
                  <a:lnTo>
                    <a:pt x="9144" y="409257"/>
                  </a:lnTo>
                  <a:lnTo>
                    <a:pt x="9144" y="410019"/>
                  </a:lnTo>
                  <a:lnTo>
                    <a:pt x="8382" y="405447"/>
                  </a:lnTo>
                  <a:lnTo>
                    <a:pt x="8382" y="406209"/>
                  </a:lnTo>
                  <a:lnTo>
                    <a:pt x="7620" y="402399"/>
                  </a:lnTo>
                  <a:lnTo>
                    <a:pt x="7620" y="99123"/>
                  </a:lnTo>
                  <a:lnTo>
                    <a:pt x="13322" y="108623"/>
                  </a:lnTo>
                  <a:lnTo>
                    <a:pt x="38493" y="126339"/>
                  </a:lnTo>
                  <a:lnTo>
                    <a:pt x="74168" y="140817"/>
                  </a:lnTo>
                  <a:lnTo>
                    <a:pt x="118224" y="152095"/>
                  </a:lnTo>
                  <a:lnTo>
                    <a:pt x="168592" y="160134"/>
                  </a:lnTo>
                  <a:lnTo>
                    <a:pt x="223139" y="164960"/>
                  </a:lnTo>
                  <a:lnTo>
                    <a:pt x="279793" y="166573"/>
                  </a:lnTo>
                  <a:lnTo>
                    <a:pt x="336435" y="164960"/>
                  </a:lnTo>
                  <a:lnTo>
                    <a:pt x="390969" y="160134"/>
                  </a:lnTo>
                  <a:lnTo>
                    <a:pt x="441299" y="152082"/>
                  </a:lnTo>
                  <a:lnTo>
                    <a:pt x="485317" y="140817"/>
                  </a:lnTo>
                  <a:lnTo>
                    <a:pt x="520941" y="126326"/>
                  </a:lnTo>
                  <a:lnTo>
                    <a:pt x="551688" y="99187"/>
                  </a:lnTo>
                  <a:lnTo>
                    <a:pt x="551688" y="67335"/>
                  </a:lnTo>
                  <a:lnTo>
                    <a:pt x="551611" y="67208"/>
                  </a:lnTo>
                  <a:lnTo>
                    <a:pt x="551611" y="83477"/>
                  </a:lnTo>
                  <a:lnTo>
                    <a:pt x="550926" y="86931"/>
                  </a:lnTo>
                  <a:lnTo>
                    <a:pt x="550926" y="86169"/>
                  </a:lnTo>
                  <a:lnTo>
                    <a:pt x="550164" y="90741"/>
                  </a:lnTo>
                  <a:lnTo>
                    <a:pt x="550164" y="89979"/>
                  </a:lnTo>
                  <a:lnTo>
                    <a:pt x="548640" y="93789"/>
                  </a:lnTo>
                  <a:lnTo>
                    <a:pt x="548640" y="93027"/>
                  </a:lnTo>
                  <a:lnTo>
                    <a:pt x="546354" y="97599"/>
                  </a:lnTo>
                  <a:lnTo>
                    <a:pt x="546354" y="96837"/>
                  </a:lnTo>
                  <a:lnTo>
                    <a:pt x="543306" y="100647"/>
                  </a:lnTo>
                  <a:lnTo>
                    <a:pt x="544068" y="100647"/>
                  </a:lnTo>
                  <a:lnTo>
                    <a:pt x="540258" y="104457"/>
                  </a:lnTo>
                  <a:lnTo>
                    <a:pt x="540258" y="103695"/>
                  </a:lnTo>
                  <a:lnTo>
                    <a:pt x="536448" y="107505"/>
                  </a:lnTo>
                  <a:lnTo>
                    <a:pt x="531114" y="111315"/>
                  </a:lnTo>
                  <a:lnTo>
                    <a:pt x="531876" y="111315"/>
                  </a:lnTo>
                  <a:lnTo>
                    <a:pt x="525780" y="114363"/>
                  </a:lnTo>
                  <a:lnTo>
                    <a:pt x="526542" y="114363"/>
                  </a:lnTo>
                  <a:lnTo>
                    <a:pt x="520446" y="118173"/>
                  </a:lnTo>
                  <a:lnTo>
                    <a:pt x="506730" y="124269"/>
                  </a:lnTo>
                  <a:lnTo>
                    <a:pt x="499110" y="127317"/>
                  </a:lnTo>
                  <a:lnTo>
                    <a:pt x="490728" y="130365"/>
                  </a:lnTo>
                  <a:lnTo>
                    <a:pt x="491490" y="130365"/>
                  </a:lnTo>
                  <a:lnTo>
                    <a:pt x="482346" y="133413"/>
                  </a:lnTo>
                  <a:lnTo>
                    <a:pt x="473202" y="135699"/>
                  </a:lnTo>
                  <a:lnTo>
                    <a:pt x="473964" y="135699"/>
                  </a:lnTo>
                  <a:lnTo>
                    <a:pt x="464058" y="138747"/>
                  </a:lnTo>
                  <a:lnTo>
                    <a:pt x="411594" y="149504"/>
                  </a:lnTo>
                  <a:lnTo>
                    <a:pt x="358482" y="156044"/>
                  </a:lnTo>
                  <a:lnTo>
                    <a:pt x="305003" y="158902"/>
                  </a:lnTo>
                  <a:lnTo>
                    <a:pt x="251460" y="158559"/>
                  </a:lnTo>
                  <a:lnTo>
                    <a:pt x="224028" y="157797"/>
                  </a:lnTo>
                  <a:lnTo>
                    <a:pt x="224790" y="157797"/>
                  </a:lnTo>
                  <a:lnTo>
                    <a:pt x="198120" y="155511"/>
                  </a:lnTo>
                  <a:lnTo>
                    <a:pt x="185166" y="154749"/>
                  </a:lnTo>
                  <a:lnTo>
                    <a:pt x="160782" y="151701"/>
                  </a:lnTo>
                  <a:lnTo>
                    <a:pt x="148590" y="149415"/>
                  </a:lnTo>
                  <a:lnTo>
                    <a:pt x="149352" y="149415"/>
                  </a:lnTo>
                  <a:lnTo>
                    <a:pt x="137160" y="147891"/>
                  </a:lnTo>
                  <a:lnTo>
                    <a:pt x="90614" y="137261"/>
                  </a:lnTo>
                  <a:lnTo>
                    <a:pt x="45720" y="121221"/>
                  </a:lnTo>
                  <a:lnTo>
                    <a:pt x="38862" y="118173"/>
                  </a:lnTo>
                  <a:lnTo>
                    <a:pt x="39624" y="118173"/>
                  </a:lnTo>
                  <a:lnTo>
                    <a:pt x="33528" y="114363"/>
                  </a:lnTo>
                  <a:lnTo>
                    <a:pt x="28194" y="111315"/>
                  </a:lnTo>
                  <a:lnTo>
                    <a:pt x="22860" y="107505"/>
                  </a:lnTo>
                  <a:lnTo>
                    <a:pt x="23622" y="107505"/>
                  </a:lnTo>
                  <a:lnTo>
                    <a:pt x="19050" y="103695"/>
                  </a:lnTo>
                  <a:lnTo>
                    <a:pt x="19050" y="104457"/>
                  </a:lnTo>
                  <a:lnTo>
                    <a:pt x="15240" y="100647"/>
                  </a:lnTo>
                  <a:lnTo>
                    <a:pt x="16002" y="100647"/>
                  </a:lnTo>
                  <a:lnTo>
                    <a:pt x="12954" y="96837"/>
                  </a:lnTo>
                  <a:lnTo>
                    <a:pt x="12954" y="97599"/>
                  </a:lnTo>
                  <a:lnTo>
                    <a:pt x="10668" y="93027"/>
                  </a:lnTo>
                  <a:lnTo>
                    <a:pt x="10668" y="93789"/>
                  </a:lnTo>
                  <a:lnTo>
                    <a:pt x="9144" y="89979"/>
                  </a:lnTo>
                  <a:lnTo>
                    <a:pt x="9144" y="90741"/>
                  </a:lnTo>
                  <a:lnTo>
                    <a:pt x="8382" y="86169"/>
                  </a:lnTo>
                  <a:lnTo>
                    <a:pt x="8382" y="86931"/>
                  </a:lnTo>
                  <a:lnTo>
                    <a:pt x="7683" y="83477"/>
                  </a:lnTo>
                  <a:lnTo>
                    <a:pt x="8382" y="79311"/>
                  </a:lnTo>
                  <a:lnTo>
                    <a:pt x="8382" y="80073"/>
                  </a:lnTo>
                  <a:lnTo>
                    <a:pt x="9144" y="76263"/>
                  </a:lnTo>
                  <a:lnTo>
                    <a:pt x="10668" y="72453"/>
                  </a:lnTo>
                  <a:lnTo>
                    <a:pt x="10668" y="73215"/>
                  </a:lnTo>
                  <a:lnTo>
                    <a:pt x="12954" y="69405"/>
                  </a:lnTo>
                  <a:lnTo>
                    <a:pt x="15240" y="66548"/>
                  </a:lnTo>
                  <a:lnTo>
                    <a:pt x="16002" y="65595"/>
                  </a:lnTo>
                  <a:lnTo>
                    <a:pt x="15240" y="65595"/>
                  </a:lnTo>
                  <a:lnTo>
                    <a:pt x="19050" y="61785"/>
                  </a:lnTo>
                  <a:lnTo>
                    <a:pt x="19050" y="62547"/>
                  </a:lnTo>
                  <a:lnTo>
                    <a:pt x="22860" y="59372"/>
                  </a:lnTo>
                  <a:lnTo>
                    <a:pt x="23622" y="58737"/>
                  </a:lnTo>
                  <a:lnTo>
                    <a:pt x="22860" y="58737"/>
                  </a:lnTo>
                  <a:lnTo>
                    <a:pt x="28194" y="54927"/>
                  </a:lnTo>
                  <a:lnTo>
                    <a:pt x="28194" y="55689"/>
                  </a:lnTo>
                  <a:lnTo>
                    <a:pt x="33528" y="51879"/>
                  </a:lnTo>
                  <a:lnTo>
                    <a:pt x="38862" y="49212"/>
                  </a:lnTo>
                  <a:lnTo>
                    <a:pt x="39624" y="48831"/>
                  </a:lnTo>
                  <a:lnTo>
                    <a:pt x="38862" y="48831"/>
                  </a:lnTo>
                  <a:lnTo>
                    <a:pt x="45720" y="45021"/>
                  </a:lnTo>
                  <a:lnTo>
                    <a:pt x="90639" y="28994"/>
                  </a:lnTo>
                  <a:lnTo>
                    <a:pt x="137160" y="18351"/>
                  </a:lnTo>
                  <a:lnTo>
                    <a:pt x="148590" y="16929"/>
                  </a:lnTo>
                  <a:lnTo>
                    <a:pt x="149352" y="16827"/>
                  </a:lnTo>
                  <a:lnTo>
                    <a:pt x="148590" y="16827"/>
                  </a:lnTo>
                  <a:lnTo>
                    <a:pt x="185166" y="12255"/>
                  </a:lnTo>
                  <a:lnTo>
                    <a:pt x="198120" y="10731"/>
                  </a:lnTo>
                  <a:lnTo>
                    <a:pt x="224028" y="8521"/>
                  </a:lnTo>
                  <a:lnTo>
                    <a:pt x="224790" y="8445"/>
                  </a:lnTo>
                  <a:lnTo>
                    <a:pt x="224028" y="8445"/>
                  </a:lnTo>
                  <a:lnTo>
                    <a:pt x="251460" y="7683"/>
                  </a:lnTo>
                  <a:lnTo>
                    <a:pt x="304063" y="7391"/>
                  </a:lnTo>
                  <a:lnTo>
                    <a:pt x="358203" y="10490"/>
                  </a:lnTo>
                  <a:lnTo>
                    <a:pt x="412115" y="17145"/>
                  </a:lnTo>
                  <a:lnTo>
                    <a:pt x="464058" y="27495"/>
                  </a:lnTo>
                  <a:lnTo>
                    <a:pt x="473964" y="30543"/>
                  </a:lnTo>
                  <a:lnTo>
                    <a:pt x="473202" y="30543"/>
                  </a:lnTo>
                  <a:lnTo>
                    <a:pt x="473964" y="30734"/>
                  </a:lnTo>
                  <a:lnTo>
                    <a:pt x="482346" y="32829"/>
                  </a:lnTo>
                  <a:lnTo>
                    <a:pt x="491490" y="35877"/>
                  </a:lnTo>
                  <a:lnTo>
                    <a:pt x="490728" y="35877"/>
                  </a:lnTo>
                  <a:lnTo>
                    <a:pt x="491490" y="36156"/>
                  </a:lnTo>
                  <a:lnTo>
                    <a:pt x="499110" y="38925"/>
                  </a:lnTo>
                  <a:lnTo>
                    <a:pt x="506730" y="41973"/>
                  </a:lnTo>
                  <a:lnTo>
                    <a:pt x="513588" y="45021"/>
                  </a:lnTo>
                  <a:lnTo>
                    <a:pt x="520446" y="48831"/>
                  </a:lnTo>
                  <a:lnTo>
                    <a:pt x="526542" y="51879"/>
                  </a:lnTo>
                  <a:lnTo>
                    <a:pt x="525780" y="51879"/>
                  </a:lnTo>
                  <a:lnTo>
                    <a:pt x="526542" y="52362"/>
                  </a:lnTo>
                  <a:lnTo>
                    <a:pt x="531114" y="55219"/>
                  </a:lnTo>
                  <a:lnTo>
                    <a:pt x="531876" y="55689"/>
                  </a:lnTo>
                  <a:lnTo>
                    <a:pt x="531114" y="54927"/>
                  </a:lnTo>
                  <a:lnTo>
                    <a:pt x="536448" y="58737"/>
                  </a:lnTo>
                  <a:lnTo>
                    <a:pt x="540258" y="62547"/>
                  </a:lnTo>
                  <a:lnTo>
                    <a:pt x="540258" y="61785"/>
                  </a:lnTo>
                  <a:lnTo>
                    <a:pt x="544068" y="65595"/>
                  </a:lnTo>
                  <a:lnTo>
                    <a:pt x="543306" y="65595"/>
                  </a:lnTo>
                  <a:lnTo>
                    <a:pt x="544068" y="66548"/>
                  </a:lnTo>
                  <a:lnTo>
                    <a:pt x="546354" y="69405"/>
                  </a:lnTo>
                  <a:lnTo>
                    <a:pt x="548640" y="73215"/>
                  </a:lnTo>
                  <a:lnTo>
                    <a:pt x="548640" y="72453"/>
                  </a:lnTo>
                  <a:lnTo>
                    <a:pt x="550164" y="76263"/>
                  </a:lnTo>
                  <a:lnTo>
                    <a:pt x="550926" y="80073"/>
                  </a:lnTo>
                  <a:lnTo>
                    <a:pt x="550926" y="79311"/>
                  </a:lnTo>
                  <a:lnTo>
                    <a:pt x="551611" y="83477"/>
                  </a:lnTo>
                  <a:lnTo>
                    <a:pt x="551611" y="67208"/>
                  </a:lnTo>
                  <a:lnTo>
                    <a:pt x="545858" y="57785"/>
                  </a:lnTo>
                  <a:lnTo>
                    <a:pt x="485965" y="25857"/>
                  </a:lnTo>
                  <a:lnTo>
                    <a:pt x="442747" y="14668"/>
                  </a:lnTo>
                  <a:lnTo>
                    <a:pt x="393369" y="6642"/>
                  </a:lnTo>
                  <a:lnTo>
                    <a:pt x="339826" y="1752"/>
                  </a:lnTo>
                  <a:lnTo>
                    <a:pt x="284124" y="0"/>
                  </a:lnTo>
                  <a:lnTo>
                    <a:pt x="228269" y="1358"/>
                  </a:lnTo>
                  <a:lnTo>
                    <a:pt x="174269" y="5803"/>
                  </a:lnTo>
                  <a:lnTo>
                    <a:pt x="124129" y="13347"/>
                  </a:lnTo>
                  <a:lnTo>
                    <a:pt x="79857" y="23939"/>
                  </a:lnTo>
                  <a:lnTo>
                    <a:pt x="43459" y="37592"/>
                  </a:lnTo>
                  <a:lnTo>
                    <a:pt x="2286" y="73977"/>
                  </a:lnTo>
                  <a:lnTo>
                    <a:pt x="0" y="83121"/>
                  </a:lnTo>
                  <a:lnTo>
                    <a:pt x="0" y="83883"/>
                  </a:lnTo>
                  <a:lnTo>
                    <a:pt x="0" y="403161"/>
                  </a:lnTo>
                  <a:lnTo>
                    <a:pt x="762" y="407733"/>
                  </a:lnTo>
                  <a:lnTo>
                    <a:pt x="2286" y="412305"/>
                  </a:lnTo>
                  <a:lnTo>
                    <a:pt x="7620" y="419354"/>
                  </a:lnTo>
                  <a:lnTo>
                    <a:pt x="15240" y="429425"/>
                  </a:lnTo>
                  <a:lnTo>
                    <a:pt x="17221" y="432054"/>
                  </a:lnTo>
                  <a:lnTo>
                    <a:pt x="22860" y="435521"/>
                  </a:lnTo>
                  <a:lnTo>
                    <a:pt x="38862" y="445389"/>
                  </a:lnTo>
                  <a:lnTo>
                    <a:pt x="81483" y="462381"/>
                  </a:lnTo>
                  <a:lnTo>
                    <a:pt x="126644" y="472922"/>
                  </a:lnTo>
                  <a:lnTo>
                    <a:pt x="177711" y="480352"/>
                  </a:lnTo>
                  <a:lnTo>
                    <a:pt x="232600" y="484644"/>
                  </a:lnTo>
                  <a:lnTo>
                    <a:pt x="289229" y="485762"/>
                  </a:lnTo>
                  <a:lnTo>
                    <a:pt x="345503" y="483717"/>
                  </a:lnTo>
                  <a:lnTo>
                    <a:pt x="399364" y="478447"/>
                  </a:lnTo>
                  <a:lnTo>
                    <a:pt x="448703" y="469950"/>
                  </a:lnTo>
                  <a:lnTo>
                    <a:pt x="491490" y="458190"/>
                  </a:lnTo>
                  <a:lnTo>
                    <a:pt x="526542" y="442366"/>
                  </a:lnTo>
                  <a:lnTo>
                    <a:pt x="531876" y="438175"/>
                  </a:lnTo>
                  <a:lnTo>
                    <a:pt x="544068" y="428586"/>
                  </a:lnTo>
                  <a:lnTo>
                    <a:pt x="548843" y="424827"/>
                  </a:lnTo>
                  <a:lnTo>
                    <a:pt x="551688" y="418947"/>
                  </a:lnTo>
                  <a:lnTo>
                    <a:pt x="559308" y="403161"/>
                  </a:lnTo>
                  <a:lnTo>
                    <a:pt x="559308" y="83883"/>
                  </a:lnTo>
                  <a:lnTo>
                    <a:pt x="559308" y="83121"/>
                  </a:lnTo>
                  <a:close/>
                </a:path>
              </a:pathLst>
            </a:custGeom>
            <a:solidFill>
              <a:srgbClr val="7788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842263" y="3161792"/>
            <a:ext cx="4597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Arial MT"/>
                <a:cs typeface="Arial MT"/>
              </a:rPr>
              <a:t>SDA/SATA </a:t>
            </a:r>
            <a:r>
              <a:rPr sz="600" spc="5" dirty="0">
                <a:latin typeface="Arial MT"/>
                <a:cs typeface="Arial MT"/>
              </a:rPr>
              <a:t> </a:t>
            </a:r>
            <a:r>
              <a:rPr sz="600" spc="-5" dirty="0">
                <a:latin typeface="Arial MT"/>
                <a:cs typeface="Arial MT"/>
              </a:rPr>
              <a:t>HD</a:t>
            </a:r>
            <a:r>
              <a:rPr sz="600" dirty="0">
                <a:latin typeface="Arial MT"/>
                <a:cs typeface="Arial MT"/>
              </a:rPr>
              <a:t>D</a:t>
            </a:r>
            <a:r>
              <a:rPr sz="600" spc="1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or</a:t>
            </a:r>
            <a:r>
              <a:rPr sz="600" spc="-5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SSD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512569" y="2985477"/>
            <a:ext cx="558800" cy="485775"/>
            <a:chOff x="1512569" y="2985477"/>
            <a:chExt cx="558800" cy="485775"/>
          </a:xfrm>
        </p:grpSpPr>
        <p:sp>
          <p:nvSpPr>
            <p:cNvPr id="28" name="object 28"/>
            <p:cNvSpPr/>
            <p:nvPr/>
          </p:nvSpPr>
          <p:spPr>
            <a:xfrm>
              <a:off x="1516379" y="2988563"/>
              <a:ext cx="551180" cy="479425"/>
            </a:xfrm>
            <a:custGeom>
              <a:avLst/>
              <a:gdLst/>
              <a:ahLst/>
              <a:cxnLst/>
              <a:rect l="l" t="t" r="r" b="b"/>
              <a:pathLst>
                <a:path w="551180" h="479425">
                  <a:moveTo>
                    <a:pt x="550926" y="399288"/>
                  </a:moveTo>
                  <a:lnTo>
                    <a:pt x="550926" y="80010"/>
                  </a:lnTo>
                  <a:lnTo>
                    <a:pt x="541076" y="58737"/>
                  </a:lnTo>
                  <a:lnTo>
                    <a:pt x="470153" y="23431"/>
                  </a:lnTo>
                  <a:lnTo>
                    <a:pt x="414330" y="10922"/>
                  </a:lnTo>
                  <a:lnTo>
                    <a:pt x="348431" y="2857"/>
                  </a:lnTo>
                  <a:lnTo>
                    <a:pt x="275082" y="0"/>
                  </a:lnTo>
                  <a:lnTo>
                    <a:pt x="201788" y="2857"/>
                  </a:lnTo>
                  <a:lnTo>
                    <a:pt x="136031" y="10922"/>
                  </a:lnTo>
                  <a:lnTo>
                    <a:pt x="80391" y="23431"/>
                  </a:lnTo>
                  <a:lnTo>
                    <a:pt x="37450" y="39624"/>
                  </a:lnTo>
                  <a:lnTo>
                    <a:pt x="0" y="80010"/>
                  </a:lnTo>
                  <a:lnTo>
                    <a:pt x="0" y="399288"/>
                  </a:lnTo>
                  <a:lnTo>
                    <a:pt x="37450" y="439674"/>
                  </a:lnTo>
                  <a:lnTo>
                    <a:pt x="80391" y="455866"/>
                  </a:lnTo>
                  <a:lnTo>
                    <a:pt x="136031" y="468376"/>
                  </a:lnTo>
                  <a:lnTo>
                    <a:pt x="201788" y="476440"/>
                  </a:lnTo>
                  <a:lnTo>
                    <a:pt x="275082" y="479298"/>
                  </a:lnTo>
                  <a:lnTo>
                    <a:pt x="348431" y="476440"/>
                  </a:lnTo>
                  <a:lnTo>
                    <a:pt x="414330" y="468376"/>
                  </a:lnTo>
                  <a:lnTo>
                    <a:pt x="470153" y="455866"/>
                  </a:lnTo>
                  <a:lnTo>
                    <a:pt x="513277" y="439674"/>
                  </a:lnTo>
                  <a:lnTo>
                    <a:pt x="550926" y="3992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12570" y="2985477"/>
              <a:ext cx="558800" cy="485775"/>
            </a:xfrm>
            <a:custGeom>
              <a:avLst/>
              <a:gdLst/>
              <a:ahLst/>
              <a:cxnLst/>
              <a:rect l="l" t="t" r="r" b="b"/>
              <a:pathLst>
                <a:path w="558800" h="485775">
                  <a:moveTo>
                    <a:pt x="558546" y="83096"/>
                  </a:moveTo>
                  <a:lnTo>
                    <a:pt x="557784" y="78524"/>
                  </a:lnTo>
                  <a:lnTo>
                    <a:pt x="550926" y="67132"/>
                  </a:lnTo>
                  <a:lnTo>
                    <a:pt x="550926" y="99275"/>
                  </a:lnTo>
                  <a:lnTo>
                    <a:pt x="550926" y="402374"/>
                  </a:lnTo>
                  <a:lnTo>
                    <a:pt x="550164" y="406184"/>
                  </a:lnTo>
                  <a:lnTo>
                    <a:pt x="550164" y="405422"/>
                  </a:lnTo>
                  <a:lnTo>
                    <a:pt x="549402" y="409994"/>
                  </a:lnTo>
                  <a:lnTo>
                    <a:pt x="549402" y="409232"/>
                  </a:lnTo>
                  <a:lnTo>
                    <a:pt x="547878" y="413042"/>
                  </a:lnTo>
                  <a:lnTo>
                    <a:pt x="545592" y="416852"/>
                  </a:lnTo>
                  <a:lnTo>
                    <a:pt x="530352" y="430568"/>
                  </a:lnTo>
                  <a:lnTo>
                    <a:pt x="531114" y="430568"/>
                  </a:lnTo>
                  <a:lnTo>
                    <a:pt x="490562" y="449694"/>
                  </a:lnTo>
                  <a:lnTo>
                    <a:pt x="453390" y="460286"/>
                  </a:lnTo>
                  <a:lnTo>
                    <a:pt x="442722" y="462572"/>
                  </a:lnTo>
                  <a:lnTo>
                    <a:pt x="443484" y="462572"/>
                  </a:lnTo>
                  <a:lnTo>
                    <a:pt x="432054" y="464858"/>
                  </a:lnTo>
                  <a:lnTo>
                    <a:pt x="432816" y="464858"/>
                  </a:lnTo>
                  <a:lnTo>
                    <a:pt x="421386" y="467144"/>
                  </a:lnTo>
                  <a:lnTo>
                    <a:pt x="368858" y="474141"/>
                  </a:lnTo>
                  <a:lnTo>
                    <a:pt x="313194" y="477901"/>
                  </a:lnTo>
                  <a:lnTo>
                    <a:pt x="256514" y="478332"/>
                  </a:lnTo>
                  <a:lnTo>
                    <a:pt x="200939" y="475297"/>
                  </a:lnTo>
                  <a:lnTo>
                    <a:pt x="148590" y="468668"/>
                  </a:lnTo>
                  <a:lnTo>
                    <a:pt x="136398" y="467144"/>
                  </a:lnTo>
                  <a:lnTo>
                    <a:pt x="137160" y="467144"/>
                  </a:lnTo>
                  <a:lnTo>
                    <a:pt x="125730" y="464858"/>
                  </a:lnTo>
                  <a:lnTo>
                    <a:pt x="104419" y="460400"/>
                  </a:lnTo>
                  <a:lnTo>
                    <a:pt x="84556" y="455244"/>
                  </a:lnTo>
                  <a:lnTo>
                    <a:pt x="65087" y="448805"/>
                  </a:lnTo>
                  <a:lnTo>
                    <a:pt x="44958" y="440474"/>
                  </a:lnTo>
                  <a:lnTo>
                    <a:pt x="38100" y="437426"/>
                  </a:lnTo>
                  <a:lnTo>
                    <a:pt x="38862" y="437426"/>
                  </a:lnTo>
                  <a:lnTo>
                    <a:pt x="32766" y="433616"/>
                  </a:lnTo>
                  <a:lnTo>
                    <a:pt x="27432" y="430568"/>
                  </a:lnTo>
                  <a:lnTo>
                    <a:pt x="22098" y="426758"/>
                  </a:lnTo>
                  <a:lnTo>
                    <a:pt x="22860" y="426758"/>
                  </a:lnTo>
                  <a:lnTo>
                    <a:pt x="18288" y="423710"/>
                  </a:lnTo>
                  <a:lnTo>
                    <a:pt x="12192" y="416090"/>
                  </a:lnTo>
                  <a:lnTo>
                    <a:pt x="12192" y="416852"/>
                  </a:lnTo>
                  <a:lnTo>
                    <a:pt x="9906" y="413042"/>
                  </a:lnTo>
                  <a:lnTo>
                    <a:pt x="8382" y="409232"/>
                  </a:lnTo>
                  <a:lnTo>
                    <a:pt x="8382" y="409994"/>
                  </a:lnTo>
                  <a:lnTo>
                    <a:pt x="7620" y="405422"/>
                  </a:lnTo>
                  <a:lnTo>
                    <a:pt x="7620" y="100368"/>
                  </a:lnTo>
                  <a:lnTo>
                    <a:pt x="12573" y="108610"/>
                  </a:lnTo>
                  <a:lnTo>
                    <a:pt x="14478" y="109943"/>
                  </a:lnTo>
                  <a:lnTo>
                    <a:pt x="22098" y="115290"/>
                  </a:lnTo>
                  <a:lnTo>
                    <a:pt x="37769" y="126314"/>
                  </a:lnTo>
                  <a:lnTo>
                    <a:pt x="38100" y="126441"/>
                  </a:lnTo>
                  <a:lnTo>
                    <a:pt x="73482" y="140804"/>
                  </a:lnTo>
                  <a:lnTo>
                    <a:pt x="117589" y="152057"/>
                  </a:lnTo>
                  <a:lnTo>
                    <a:pt x="168008" y="160108"/>
                  </a:lnTo>
                  <a:lnTo>
                    <a:pt x="222605" y="164922"/>
                  </a:lnTo>
                  <a:lnTo>
                    <a:pt x="279298" y="166522"/>
                  </a:lnTo>
                  <a:lnTo>
                    <a:pt x="335978" y="164909"/>
                  </a:lnTo>
                  <a:lnTo>
                    <a:pt x="390525" y="160070"/>
                  </a:lnTo>
                  <a:lnTo>
                    <a:pt x="432816" y="153301"/>
                  </a:lnTo>
                  <a:lnTo>
                    <a:pt x="440855" y="152019"/>
                  </a:lnTo>
                  <a:lnTo>
                    <a:pt x="443484" y="151345"/>
                  </a:lnTo>
                  <a:lnTo>
                    <a:pt x="484847" y="140754"/>
                  </a:lnTo>
                  <a:lnTo>
                    <a:pt x="520407" y="126276"/>
                  </a:lnTo>
                  <a:lnTo>
                    <a:pt x="531114" y="118694"/>
                  </a:lnTo>
                  <a:lnTo>
                    <a:pt x="545414" y="108572"/>
                  </a:lnTo>
                  <a:lnTo>
                    <a:pt x="546354" y="106997"/>
                  </a:lnTo>
                  <a:lnTo>
                    <a:pt x="550926" y="99275"/>
                  </a:lnTo>
                  <a:lnTo>
                    <a:pt x="550926" y="67132"/>
                  </a:lnTo>
                  <a:lnTo>
                    <a:pt x="550849" y="67005"/>
                  </a:lnTo>
                  <a:lnTo>
                    <a:pt x="550849" y="83451"/>
                  </a:lnTo>
                  <a:lnTo>
                    <a:pt x="550164" y="86906"/>
                  </a:lnTo>
                  <a:lnTo>
                    <a:pt x="550164" y="86144"/>
                  </a:lnTo>
                  <a:lnTo>
                    <a:pt x="549402" y="90716"/>
                  </a:lnTo>
                  <a:lnTo>
                    <a:pt x="549402" y="89954"/>
                  </a:lnTo>
                  <a:lnTo>
                    <a:pt x="547878" y="93764"/>
                  </a:lnTo>
                  <a:lnTo>
                    <a:pt x="547878" y="93002"/>
                  </a:lnTo>
                  <a:lnTo>
                    <a:pt x="545592" y="97574"/>
                  </a:lnTo>
                  <a:lnTo>
                    <a:pt x="546354" y="96812"/>
                  </a:lnTo>
                  <a:lnTo>
                    <a:pt x="543306" y="100622"/>
                  </a:lnTo>
                  <a:lnTo>
                    <a:pt x="539496" y="104432"/>
                  </a:lnTo>
                  <a:lnTo>
                    <a:pt x="539496" y="103670"/>
                  </a:lnTo>
                  <a:lnTo>
                    <a:pt x="535686" y="107480"/>
                  </a:lnTo>
                  <a:lnTo>
                    <a:pt x="530352" y="111290"/>
                  </a:lnTo>
                  <a:lnTo>
                    <a:pt x="531114" y="111290"/>
                  </a:lnTo>
                  <a:lnTo>
                    <a:pt x="525780" y="114338"/>
                  </a:lnTo>
                  <a:lnTo>
                    <a:pt x="490601" y="130289"/>
                  </a:lnTo>
                  <a:lnTo>
                    <a:pt x="453390" y="141008"/>
                  </a:lnTo>
                  <a:lnTo>
                    <a:pt x="442722" y="143294"/>
                  </a:lnTo>
                  <a:lnTo>
                    <a:pt x="443484" y="143294"/>
                  </a:lnTo>
                  <a:lnTo>
                    <a:pt x="432054" y="145580"/>
                  </a:lnTo>
                  <a:lnTo>
                    <a:pt x="432816" y="145580"/>
                  </a:lnTo>
                  <a:lnTo>
                    <a:pt x="421386" y="147866"/>
                  </a:lnTo>
                  <a:lnTo>
                    <a:pt x="368858" y="154863"/>
                  </a:lnTo>
                  <a:lnTo>
                    <a:pt x="313194" y="158623"/>
                  </a:lnTo>
                  <a:lnTo>
                    <a:pt x="256514" y="159054"/>
                  </a:lnTo>
                  <a:lnTo>
                    <a:pt x="200939" y="156019"/>
                  </a:lnTo>
                  <a:lnTo>
                    <a:pt x="148590" y="149390"/>
                  </a:lnTo>
                  <a:lnTo>
                    <a:pt x="136398" y="147866"/>
                  </a:lnTo>
                  <a:lnTo>
                    <a:pt x="137160" y="147866"/>
                  </a:lnTo>
                  <a:lnTo>
                    <a:pt x="125730" y="145580"/>
                  </a:lnTo>
                  <a:lnTo>
                    <a:pt x="105054" y="141147"/>
                  </a:lnTo>
                  <a:lnTo>
                    <a:pt x="84607" y="135775"/>
                  </a:lnTo>
                  <a:lnTo>
                    <a:pt x="64528" y="129222"/>
                  </a:lnTo>
                  <a:lnTo>
                    <a:pt x="44958" y="121196"/>
                  </a:lnTo>
                  <a:lnTo>
                    <a:pt x="38100" y="118148"/>
                  </a:lnTo>
                  <a:lnTo>
                    <a:pt x="38862" y="118148"/>
                  </a:lnTo>
                  <a:lnTo>
                    <a:pt x="32766" y="114338"/>
                  </a:lnTo>
                  <a:lnTo>
                    <a:pt x="27432" y="111290"/>
                  </a:lnTo>
                  <a:lnTo>
                    <a:pt x="22098" y="107480"/>
                  </a:lnTo>
                  <a:lnTo>
                    <a:pt x="22860" y="107480"/>
                  </a:lnTo>
                  <a:lnTo>
                    <a:pt x="18288" y="103670"/>
                  </a:lnTo>
                  <a:lnTo>
                    <a:pt x="18288" y="104432"/>
                  </a:lnTo>
                  <a:lnTo>
                    <a:pt x="14478" y="100622"/>
                  </a:lnTo>
                  <a:lnTo>
                    <a:pt x="15240" y="100622"/>
                  </a:lnTo>
                  <a:lnTo>
                    <a:pt x="12192" y="96812"/>
                  </a:lnTo>
                  <a:lnTo>
                    <a:pt x="12192" y="97574"/>
                  </a:lnTo>
                  <a:lnTo>
                    <a:pt x="9906" y="93002"/>
                  </a:lnTo>
                  <a:lnTo>
                    <a:pt x="9906" y="93764"/>
                  </a:lnTo>
                  <a:lnTo>
                    <a:pt x="8382" y="89954"/>
                  </a:lnTo>
                  <a:lnTo>
                    <a:pt x="8382" y="90716"/>
                  </a:lnTo>
                  <a:lnTo>
                    <a:pt x="7620" y="86144"/>
                  </a:lnTo>
                  <a:lnTo>
                    <a:pt x="7620" y="83096"/>
                  </a:lnTo>
                  <a:lnTo>
                    <a:pt x="7620" y="80048"/>
                  </a:lnTo>
                  <a:lnTo>
                    <a:pt x="8382" y="76238"/>
                  </a:lnTo>
                  <a:lnTo>
                    <a:pt x="9906" y="72428"/>
                  </a:lnTo>
                  <a:lnTo>
                    <a:pt x="9906" y="73190"/>
                  </a:lnTo>
                  <a:lnTo>
                    <a:pt x="12192" y="69380"/>
                  </a:lnTo>
                  <a:lnTo>
                    <a:pt x="18288" y="61760"/>
                  </a:lnTo>
                  <a:lnTo>
                    <a:pt x="18288" y="62522"/>
                  </a:lnTo>
                  <a:lnTo>
                    <a:pt x="22098" y="59347"/>
                  </a:lnTo>
                  <a:lnTo>
                    <a:pt x="22860" y="58712"/>
                  </a:lnTo>
                  <a:lnTo>
                    <a:pt x="22098" y="58712"/>
                  </a:lnTo>
                  <a:lnTo>
                    <a:pt x="27432" y="54902"/>
                  </a:lnTo>
                  <a:lnTo>
                    <a:pt x="27432" y="55664"/>
                  </a:lnTo>
                  <a:lnTo>
                    <a:pt x="32766" y="51854"/>
                  </a:lnTo>
                  <a:lnTo>
                    <a:pt x="38100" y="49187"/>
                  </a:lnTo>
                  <a:lnTo>
                    <a:pt x="38862" y="48806"/>
                  </a:lnTo>
                  <a:lnTo>
                    <a:pt x="38100" y="48806"/>
                  </a:lnTo>
                  <a:lnTo>
                    <a:pt x="44958" y="44996"/>
                  </a:lnTo>
                  <a:lnTo>
                    <a:pt x="84607" y="30429"/>
                  </a:lnTo>
                  <a:lnTo>
                    <a:pt x="126009" y="20561"/>
                  </a:lnTo>
                  <a:lnTo>
                    <a:pt x="137160" y="18326"/>
                  </a:lnTo>
                  <a:lnTo>
                    <a:pt x="136398" y="18326"/>
                  </a:lnTo>
                  <a:lnTo>
                    <a:pt x="148590" y="16802"/>
                  </a:lnTo>
                  <a:lnTo>
                    <a:pt x="202984" y="10248"/>
                  </a:lnTo>
                  <a:lnTo>
                    <a:pt x="257644" y="7264"/>
                  </a:lnTo>
                  <a:lnTo>
                    <a:pt x="312381" y="7734"/>
                  </a:lnTo>
                  <a:lnTo>
                    <a:pt x="367030" y="11468"/>
                  </a:lnTo>
                  <a:lnTo>
                    <a:pt x="421386" y="18326"/>
                  </a:lnTo>
                  <a:lnTo>
                    <a:pt x="432816" y="20612"/>
                  </a:lnTo>
                  <a:lnTo>
                    <a:pt x="432054" y="20612"/>
                  </a:lnTo>
                  <a:lnTo>
                    <a:pt x="432816" y="20764"/>
                  </a:lnTo>
                  <a:lnTo>
                    <a:pt x="443484" y="22898"/>
                  </a:lnTo>
                  <a:lnTo>
                    <a:pt x="442722" y="22898"/>
                  </a:lnTo>
                  <a:lnTo>
                    <a:pt x="443484" y="23063"/>
                  </a:lnTo>
                  <a:lnTo>
                    <a:pt x="490575" y="35915"/>
                  </a:lnTo>
                  <a:lnTo>
                    <a:pt x="525780" y="51854"/>
                  </a:lnTo>
                  <a:lnTo>
                    <a:pt x="530352" y="55130"/>
                  </a:lnTo>
                  <a:lnTo>
                    <a:pt x="531114" y="55664"/>
                  </a:lnTo>
                  <a:lnTo>
                    <a:pt x="530352" y="54902"/>
                  </a:lnTo>
                  <a:lnTo>
                    <a:pt x="535686" y="58712"/>
                  </a:lnTo>
                  <a:lnTo>
                    <a:pt x="539496" y="62522"/>
                  </a:lnTo>
                  <a:lnTo>
                    <a:pt x="539496" y="61760"/>
                  </a:lnTo>
                  <a:lnTo>
                    <a:pt x="543306" y="65570"/>
                  </a:lnTo>
                  <a:lnTo>
                    <a:pt x="546354" y="69380"/>
                  </a:lnTo>
                  <a:lnTo>
                    <a:pt x="545592" y="69380"/>
                  </a:lnTo>
                  <a:lnTo>
                    <a:pt x="546354" y="70650"/>
                  </a:lnTo>
                  <a:lnTo>
                    <a:pt x="547878" y="73190"/>
                  </a:lnTo>
                  <a:lnTo>
                    <a:pt x="547878" y="72428"/>
                  </a:lnTo>
                  <a:lnTo>
                    <a:pt x="549402" y="76238"/>
                  </a:lnTo>
                  <a:lnTo>
                    <a:pt x="550164" y="80048"/>
                  </a:lnTo>
                  <a:lnTo>
                    <a:pt x="550164" y="79286"/>
                  </a:lnTo>
                  <a:lnTo>
                    <a:pt x="550849" y="83451"/>
                  </a:lnTo>
                  <a:lnTo>
                    <a:pt x="550849" y="67005"/>
                  </a:lnTo>
                  <a:lnTo>
                    <a:pt x="545325" y="57823"/>
                  </a:lnTo>
                  <a:lnTo>
                    <a:pt x="485686" y="25933"/>
                  </a:lnTo>
                  <a:lnTo>
                    <a:pt x="442518" y="14744"/>
                  </a:lnTo>
                  <a:lnTo>
                    <a:pt x="393153" y="6692"/>
                  </a:lnTo>
                  <a:lnTo>
                    <a:pt x="339585" y="1790"/>
                  </a:lnTo>
                  <a:lnTo>
                    <a:pt x="283845" y="0"/>
                  </a:lnTo>
                  <a:lnTo>
                    <a:pt x="227914" y="1333"/>
                  </a:lnTo>
                  <a:lnTo>
                    <a:pt x="173837" y="5765"/>
                  </a:lnTo>
                  <a:lnTo>
                    <a:pt x="123609" y="13271"/>
                  </a:lnTo>
                  <a:lnTo>
                    <a:pt x="79260" y="23863"/>
                  </a:lnTo>
                  <a:lnTo>
                    <a:pt x="42786" y="37515"/>
                  </a:lnTo>
                  <a:lnTo>
                    <a:pt x="1524" y="73952"/>
                  </a:lnTo>
                  <a:lnTo>
                    <a:pt x="0" y="78524"/>
                  </a:lnTo>
                  <a:lnTo>
                    <a:pt x="0" y="83858"/>
                  </a:lnTo>
                  <a:lnTo>
                    <a:pt x="0" y="87668"/>
                  </a:lnTo>
                  <a:lnTo>
                    <a:pt x="0" y="407708"/>
                  </a:lnTo>
                  <a:lnTo>
                    <a:pt x="1524" y="412280"/>
                  </a:lnTo>
                  <a:lnTo>
                    <a:pt x="7620" y="420331"/>
                  </a:lnTo>
                  <a:lnTo>
                    <a:pt x="16471" y="432041"/>
                  </a:lnTo>
                  <a:lnTo>
                    <a:pt x="22098" y="435495"/>
                  </a:lnTo>
                  <a:lnTo>
                    <a:pt x="38100" y="445350"/>
                  </a:lnTo>
                  <a:lnTo>
                    <a:pt x="43599" y="448741"/>
                  </a:lnTo>
                  <a:lnTo>
                    <a:pt x="80810" y="462381"/>
                  </a:lnTo>
                  <a:lnTo>
                    <a:pt x="126009" y="472909"/>
                  </a:lnTo>
                  <a:lnTo>
                    <a:pt x="177114" y="480339"/>
                  </a:lnTo>
                  <a:lnTo>
                    <a:pt x="232041" y="484619"/>
                  </a:lnTo>
                  <a:lnTo>
                    <a:pt x="288709" y="485736"/>
                  </a:lnTo>
                  <a:lnTo>
                    <a:pt x="345008" y="483679"/>
                  </a:lnTo>
                  <a:lnTo>
                    <a:pt x="398881" y="478396"/>
                  </a:lnTo>
                  <a:lnTo>
                    <a:pt x="432816" y="472554"/>
                  </a:lnTo>
                  <a:lnTo>
                    <a:pt x="443484" y="470712"/>
                  </a:lnTo>
                  <a:lnTo>
                    <a:pt x="448208" y="469900"/>
                  </a:lnTo>
                  <a:lnTo>
                    <a:pt x="490931" y="458139"/>
                  </a:lnTo>
                  <a:lnTo>
                    <a:pt x="531114" y="438264"/>
                  </a:lnTo>
                  <a:lnTo>
                    <a:pt x="558546" y="403136"/>
                  </a:lnTo>
                  <a:lnTo>
                    <a:pt x="558546" y="83858"/>
                  </a:lnTo>
                  <a:lnTo>
                    <a:pt x="558546" y="83096"/>
                  </a:lnTo>
                  <a:close/>
                </a:path>
              </a:pathLst>
            </a:custGeom>
            <a:solidFill>
              <a:srgbClr val="7788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531111" y="3161792"/>
            <a:ext cx="4597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Arial MT"/>
                <a:cs typeface="Arial MT"/>
              </a:rPr>
              <a:t>SDA/SATA </a:t>
            </a:r>
            <a:r>
              <a:rPr sz="600" spc="5" dirty="0">
                <a:latin typeface="Arial MT"/>
                <a:cs typeface="Arial MT"/>
              </a:rPr>
              <a:t> </a:t>
            </a:r>
            <a:r>
              <a:rPr sz="600" spc="-5" dirty="0">
                <a:latin typeface="Arial MT"/>
                <a:cs typeface="Arial MT"/>
              </a:rPr>
              <a:t>HD</a:t>
            </a:r>
            <a:r>
              <a:rPr sz="600" dirty="0">
                <a:latin typeface="Arial MT"/>
                <a:cs typeface="Arial MT"/>
              </a:rPr>
              <a:t>D</a:t>
            </a:r>
            <a:r>
              <a:rPr sz="600" spc="1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or</a:t>
            </a:r>
            <a:r>
              <a:rPr sz="600" spc="-5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SSD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822960" y="3766208"/>
            <a:ext cx="559435" cy="485775"/>
            <a:chOff x="822960" y="3766208"/>
            <a:chExt cx="559435" cy="485775"/>
          </a:xfrm>
        </p:grpSpPr>
        <p:sp>
          <p:nvSpPr>
            <p:cNvPr id="32" name="object 32"/>
            <p:cNvSpPr/>
            <p:nvPr/>
          </p:nvSpPr>
          <p:spPr>
            <a:xfrm>
              <a:off x="826770" y="3769614"/>
              <a:ext cx="551815" cy="479425"/>
            </a:xfrm>
            <a:custGeom>
              <a:avLst/>
              <a:gdLst/>
              <a:ahLst/>
              <a:cxnLst/>
              <a:rect l="l" t="t" r="r" b="b"/>
              <a:pathLst>
                <a:path w="551815" h="479425">
                  <a:moveTo>
                    <a:pt x="551688" y="399288"/>
                  </a:moveTo>
                  <a:lnTo>
                    <a:pt x="551688" y="80010"/>
                  </a:lnTo>
                  <a:lnTo>
                    <a:pt x="541838" y="58737"/>
                  </a:lnTo>
                  <a:lnTo>
                    <a:pt x="470916" y="23431"/>
                  </a:lnTo>
                  <a:lnTo>
                    <a:pt x="415092" y="10922"/>
                  </a:lnTo>
                  <a:lnTo>
                    <a:pt x="349193" y="2857"/>
                  </a:lnTo>
                  <a:lnTo>
                    <a:pt x="275844" y="0"/>
                  </a:lnTo>
                  <a:lnTo>
                    <a:pt x="202494" y="2857"/>
                  </a:lnTo>
                  <a:lnTo>
                    <a:pt x="136595" y="10922"/>
                  </a:lnTo>
                  <a:lnTo>
                    <a:pt x="80772" y="23431"/>
                  </a:lnTo>
                  <a:lnTo>
                    <a:pt x="37648" y="39624"/>
                  </a:lnTo>
                  <a:lnTo>
                    <a:pt x="0" y="80010"/>
                  </a:lnTo>
                  <a:lnTo>
                    <a:pt x="0" y="399288"/>
                  </a:lnTo>
                  <a:lnTo>
                    <a:pt x="37648" y="439674"/>
                  </a:lnTo>
                  <a:lnTo>
                    <a:pt x="80771" y="455866"/>
                  </a:lnTo>
                  <a:lnTo>
                    <a:pt x="136595" y="468376"/>
                  </a:lnTo>
                  <a:lnTo>
                    <a:pt x="202494" y="476440"/>
                  </a:lnTo>
                  <a:lnTo>
                    <a:pt x="275844" y="479298"/>
                  </a:lnTo>
                  <a:lnTo>
                    <a:pt x="349193" y="476440"/>
                  </a:lnTo>
                  <a:lnTo>
                    <a:pt x="415092" y="468376"/>
                  </a:lnTo>
                  <a:lnTo>
                    <a:pt x="470916" y="455866"/>
                  </a:lnTo>
                  <a:lnTo>
                    <a:pt x="514039" y="439674"/>
                  </a:lnTo>
                  <a:lnTo>
                    <a:pt x="551688" y="3992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22960" y="3766210"/>
              <a:ext cx="559435" cy="485775"/>
            </a:xfrm>
            <a:custGeom>
              <a:avLst/>
              <a:gdLst/>
              <a:ahLst/>
              <a:cxnLst/>
              <a:rect l="l" t="t" r="r" b="b"/>
              <a:pathLst>
                <a:path w="559435" h="485775">
                  <a:moveTo>
                    <a:pt x="559308" y="83413"/>
                  </a:moveTo>
                  <a:lnTo>
                    <a:pt x="558546" y="78841"/>
                  </a:lnTo>
                  <a:lnTo>
                    <a:pt x="551688" y="67411"/>
                  </a:lnTo>
                  <a:lnTo>
                    <a:pt x="551688" y="99352"/>
                  </a:lnTo>
                  <a:lnTo>
                    <a:pt x="551688" y="401929"/>
                  </a:lnTo>
                  <a:lnTo>
                    <a:pt x="550926" y="406501"/>
                  </a:lnTo>
                  <a:lnTo>
                    <a:pt x="550926" y="405739"/>
                  </a:lnTo>
                  <a:lnTo>
                    <a:pt x="550164" y="409549"/>
                  </a:lnTo>
                  <a:lnTo>
                    <a:pt x="548640" y="413359"/>
                  </a:lnTo>
                  <a:lnTo>
                    <a:pt x="548640" y="412597"/>
                  </a:lnTo>
                  <a:lnTo>
                    <a:pt x="546354" y="416407"/>
                  </a:lnTo>
                  <a:lnTo>
                    <a:pt x="543306" y="420217"/>
                  </a:lnTo>
                  <a:lnTo>
                    <a:pt x="544068" y="420217"/>
                  </a:lnTo>
                  <a:lnTo>
                    <a:pt x="540258" y="424027"/>
                  </a:lnTo>
                  <a:lnTo>
                    <a:pt x="540258" y="423265"/>
                  </a:lnTo>
                  <a:lnTo>
                    <a:pt x="536448" y="427075"/>
                  </a:lnTo>
                  <a:lnTo>
                    <a:pt x="531114" y="430885"/>
                  </a:lnTo>
                  <a:lnTo>
                    <a:pt x="531876" y="430123"/>
                  </a:lnTo>
                  <a:lnTo>
                    <a:pt x="525780" y="433933"/>
                  </a:lnTo>
                  <a:lnTo>
                    <a:pt x="526542" y="433933"/>
                  </a:lnTo>
                  <a:lnTo>
                    <a:pt x="520446" y="436981"/>
                  </a:lnTo>
                  <a:lnTo>
                    <a:pt x="513588" y="440791"/>
                  </a:lnTo>
                  <a:lnTo>
                    <a:pt x="506730" y="443839"/>
                  </a:lnTo>
                  <a:lnTo>
                    <a:pt x="499110" y="446887"/>
                  </a:lnTo>
                  <a:lnTo>
                    <a:pt x="490728" y="449935"/>
                  </a:lnTo>
                  <a:lnTo>
                    <a:pt x="491490" y="449935"/>
                  </a:lnTo>
                  <a:lnTo>
                    <a:pt x="482346" y="452983"/>
                  </a:lnTo>
                  <a:lnTo>
                    <a:pt x="473202" y="455269"/>
                  </a:lnTo>
                  <a:lnTo>
                    <a:pt x="473964" y="455269"/>
                  </a:lnTo>
                  <a:lnTo>
                    <a:pt x="464058" y="458317"/>
                  </a:lnTo>
                  <a:lnTo>
                    <a:pt x="412115" y="468680"/>
                  </a:lnTo>
                  <a:lnTo>
                    <a:pt x="358203" y="475335"/>
                  </a:lnTo>
                  <a:lnTo>
                    <a:pt x="304063" y="478434"/>
                  </a:lnTo>
                  <a:lnTo>
                    <a:pt x="251460" y="478129"/>
                  </a:lnTo>
                  <a:lnTo>
                    <a:pt x="224028" y="477367"/>
                  </a:lnTo>
                  <a:lnTo>
                    <a:pt x="224790" y="477367"/>
                  </a:lnTo>
                  <a:lnTo>
                    <a:pt x="224028" y="477304"/>
                  </a:lnTo>
                  <a:lnTo>
                    <a:pt x="198120" y="475081"/>
                  </a:lnTo>
                  <a:lnTo>
                    <a:pt x="185166" y="473557"/>
                  </a:lnTo>
                  <a:lnTo>
                    <a:pt x="148590" y="468985"/>
                  </a:lnTo>
                  <a:lnTo>
                    <a:pt x="149352" y="468985"/>
                  </a:lnTo>
                  <a:lnTo>
                    <a:pt x="148590" y="468896"/>
                  </a:lnTo>
                  <a:lnTo>
                    <a:pt x="90614" y="456831"/>
                  </a:lnTo>
                  <a:lnTo>
                    <a:pt x="45720" y="440791"/>
                  </a:lnTo>
                  <a:lnTo>
                    <a:pt x="38862" y="436981"/>
                  </a:lnTo>
                  <a:lnTo>
                    <a:pt x="39624" y="436981"/>
                  </a:lnTo>
                  <a:lnTo>
                    <a:pt x="33528" y="433933"/>
                  </a:lnTo>
                  <a:lnTo>
                    <a:pt x="28194" y="430123"/>
                  </a:lnTo>
                  <a:lnTo>
                    <a:pt x="28194" y="430885"/>
                  </a:lnTo>
                  <a:lnTo>
                    <a:pt x="22860" y="427075"/>
                  </a:lnTo>
                  <a:lnTo>
                    <a:pt x="23622" y="427075"/>
                  </a:lnTo>
                  <a:lnTo>
                    <a:pt x="19050" y="423265"/>
                  </a:lnTo>
                  <a:lnTo>
                    <a:pt x="19050" y="424027"/>
                  </a:lnTo>
                  <a:lnTo>
                    <a:pt x="15240" y="420217"/>
                  </a:lnTo>
                  <a:lnTo>
                    <a:pt x="16002" y="420217"/>
                  </a:lnTo>
                  <a:lnTo>
                    <a:pt x="12954" y="416407"/>
                  </a:lnTo>
                  <a:lnTo>
                    <a:pt x="10668" y="412597"/>
                  </a:lnTo>
                  <a:lnTo>
                    <a:pt x="10668" y="413359"/>
                  </a:lnTo>
                  <a:lnTo>
                    <a:pt x="9144" y="409549"/>
                  </a:lnTo>
                  <a:lnTo>
                    <a:pt x="8382" y="405739"/>
                  </a:lnTo>
                  <a:lnTo>
                    <a:pt x="8382" y="406501"/>
                  </a:lnTo>
                  <a:lnTo>
                    <a:pt x="7620" y="401929"/>
                  </a:lnTo>
                  <a:lnTo>
                    <a:pt x="7620" y="99263"/>
                  </a:lnTo>
                  <a:lnTo>
                    <a:pt x="13449" y="108839"/>
                  </a:lnTo>
                  <a:lnTo>
                    <a:pt x="38684" y="126466"/>
                  </a:lnTo>
                  <a:lnTo>
                    <a:pt x="74383" y="140893"/>
                  </a:lnTo>
                  <a:lnTo>
                    <a:pt x="118440" y="152107"/>
                  </a:lnTo>
                  <a:lnTo>
                    <a:pt x="168770" y="160121"/>
                  </a:lnTo>
                  <a:lnTo>
                    <a:pt x="223278" y="164922"/>
                  </a:lnTo>
                  <a:lnTo>
                    <a:pt x="279882" y="166509"/>
                  </a:lnTo>
                  <a:lnTo>
                    <a:pt x="336461" y="164909"/>
                  </a:lnTo>
                  <a:lnTo>
                    <a:pt x="390944" y="160096"/>
                  </a:lnTo>
                  <a:lnTo>
                    <a:pt x="441223" y="152082"/>
                  </a:lnTo>
                  <a:lnTo>
                    <a:pt x="485228" y="140855"/>
                  </a:lnTo>
                  <a:lnTo>
                    <a:pt x="520839" y="126441"/>
                  </a:lnTo>
                  <a:lnTo>
                    <a:pt x="551688" y="99352"/>
                  </a:lnTo>
                  <a:lnTo>
                    <a:pt x="551688" y="67411"/>
                  </a:lnTo>
                  <a:lnTo>
                    <a:pt x="551611" y="67284"/>
                  </a:lnTo>
                  <a:lnTo>
                    <a:pt x="551611" y="83070"/>
                  </a:lnTo>
                  <a:lnTo>
                    <a:pt x="550926" y="87223"/>
                  </a:lnTo>
                  <a:lnTo>
                    <a:pt x="550926" y="86461"/>
                  </a:lnTo>
                  <a:lnTo>
                    <a:pt x="550164" y="90271"/>
                  </a:lnTo>
                  <a:lnTo>
                    <a:pt x="550164" y="89509"/>
                  </a:lnTo>
                  <a:lnTo>
                    <a:pt x="548640" y="94081"/>
                  </a:lnTo>
                  <a:lnTo>
                    <a:pt x="548640" y="93319"/>
                  </a:lnTo>
                  <a:lnTo>
                    <a:pt x="546354" y="97129"/>
                  </a:lnTo>
                  <a:lnTo>
                    <a:pt x="543306" y="100939"/>
                  </a:lnTo>
                  <a:lnTo>
                    <a:pt x="536448" y="107797"/>
                  </a:lnTo>
                  <a:lnTo>
                    <a:pt x="531114" y="111607"/>
                  </a:lnTo>
                  <a:lnTo>
                    <a:pt x="531876" y="110845"/>
                  </a:lnTo>
                  <a:lnTo>
                    <a:pt x="525780" y="114655"/>
                  </a:lnTo>
                  <a:lnTo>
                    <a:pt x="526542" y="114655"/>
                  </a:lnTo>
                  <a:lnTo>
                    <a:pt x="520446" y="117703"/>
                  </a:lnTo>
                  <a:lnTo>
                    <a:pt x="513588" y="121513"/>
                  </a:lnTo>
                  <a:lnTo>
                    <a:pt x="506730" y="124561"/>
                  </a:lnTo>
                  <a:lnTo>
                    <a:pt x="499110" y="127609"/>
                  </a:lnTo>
                  <a:lnTo>
                    <a:pt x="490728" y="130657"/>
                  </a:lnTo>
                  <a:lnTo>
                    <a:pt x="491490" y="130657"/>
                  </a:lnTo>
                  <a:lnTo>
                    <a:pt x="482346" y="133705"/>
                  </a:lnTo>
                  <a:lnTo>
                    <a:pt x="482346" y="132943"/>
                  </a:lnTo>
                  <a:lnTo>
                    <a:pt x="473202" y="135991"/>
                  </a:lnTo>
                  <a:lnTo>
                    <a:pt x="473964" y="135991"/>
                  </a:lnTo>
                  <a:lnTo>
                    <a:pt x="464058" y="138277"/>
                  </a:lnTo>
                  <a:lnTo>
                    <a:pt x="413004" y="149212"/>
                  </a:lnTo>
                  <a:lnTo>
                    <a:pt x="358114" y="155905"/>
                  </a:lnTo>
                  <a:lnTo>
                    <a:pt x="303034" y="158940"/>
                  </a:lnTo>
                  <a:lnTo>
                    <a:pt x="251460" y="158851"/>
                  </a:lnTo>
                  <a:lnTo>
                    <a:pt x="224028" y="157327"/>
                  </a:lnTo>
                  <a:lnTo>
                    <a:pt x="224790" y="157327"/>
                  </a:lnTo>
                  <a:lnTo>
                    <a:pt x="198120" y="155803"/>
                  </a:lnTo>
                  <a:lnTo>
                    <a:pt x="148590" y="149707"/>
                  </a:lnTo>
                  <a:lnTo>
                    <a:pt x="149352" y="149707"/>
                  </a:lnTo>
                  <a:lnTo>
                    <a:pt x="137160" y="147421"/>
                  </a:lnTo>
                  <a:lnTo>
                    <a:pt x="124193" y="145478"/>
                  </a:lnTo>
                  <a:lnTo>
                    <a:pt x="111417" y="142684"/>
                  </a:lnTo>
                  <a:lnTo>
                    <a:pt x="86106" y="135991"/>
                  </a:lnTo>
                  <a:lnTo>
                    <a:pt x="76962" y="132943"/>
                  </a:lnTo>
                  <a:lnTo>
                    <a:pt x="76962" y="133705"/>
                  </a:lnTo>
                  <a:lnTo>
                    <a:pt x="60198" y="127609"/>
                  </a:lnTo>
                  <a:lnTo>
                    <a:pt x="52578" y="124561"/>
                  </a:lnTo>
                  <a:lnTo>
                    <a:pt x="45720" y="121513"/>
                  </a:lnTo>
                  <a:lnTo>
                    <a:pt x="38862" y="117703"/>
                  </a:lnTo>
                  <a:lnTo>
                    <a:pt x="39624" y="117703"/>
                  </a:lnTo>
                  <a:lnTo>
                    <a:pt x="33528" y="114655"/>
                  </a:lnTo>
                  <a:lnTo>
                    <a:pt x="28194" y="110845"/>
                  </a:lnTo>
                  <a:lnTo>
                    <a:pt x="28194" y="111607"/>
                  </a:lnTo>
                  <a:lnTo>
                    <a:pt x="22860" y="107797"/>
                  </a:lnTo>
                  <a:lnTo>
                    <a:pt x="23622" y="107797"/>
                  </a:lnTo>
                  <a:lnTo>
                    <a:pt x="19050" y="103987"/>
                  </a:lnTo>
                  <a:lnTo>
                    <a:pt x="16002" y="100939"/>
                  </a:lnTo>
                  <a:lnTo>
                    <a:pt x="12954" y="97129"/>
                  </a:lnTo>
                  <a:lnTo>
                    <a:pt x="10668" y="93319"/>
                  </a:lnTo>
                  <a:lnTo>
                    <a:pt x="10668" y="94081"/>
                  </a:lnTo>
                  <a:lnTo>
                    <a:pt x="9144" y="89509"/>
                  </a:lnTo>
                  <a:lnTo>
                    <a:pt x="9144" y="90271"/>
                  </a:lnTo>
                  <a:lnTo>
                    <a:pt x="8382" y="86461"/>
                  </a:lnTo>
                  <a:lnTo>
                    <a:pt x="8382" y="87223"/>
                  </a:lnTo>
                  <a:lnTo>
                    <a:pt x="7683" y="83070"/>
                  </a:lnTo>
                  <a:lnTo>
                    <a:pt x="8382" y="79603"/>
                  </a:lnTo>
                  <a:lnTo>
                    <a:pt x="8382" y="80365"/>
                  </a:lnTo>
                  <a:lnTo>
                    <a:pt x="9144" y="75793"/>
                  </a:lnTo>
                  <a:lnTo>
                    <a:pt x="9144" y="76555"/>
                  </a:lnTo>
                  <a:lnTo>
                    <a:pt x="10668" y="72745"/>
                  </a:lnTo>
                  <a:lnTo>
                    <a:pt x="12954" y="68935"/>
                  </a:lnTo>
                  <a:lnTo>
                    <a:pt x="12954" y="69697"/>
                  </a:lnTo>
                  <a:lnTo>
                    <a:pt x="15240" y="66840"/>
                  </a:lnTo>
                  <a:lnTo>
                    <a:pt x="16002" y="65887"/>
                  </a:lnTo>
                  <a:lnTo>
                    <a:pt x="15240" y="65887"/>
                  </a:lnTo>
                  <a:lnTo>
                    <a:pt x="19050" y="62077"/>
                  </a:lnTo>
                  <a:lnTo>
                    <a:pt x="22860" y="59537"/>
                  </a:lnTo>
                  <a:lnTo>
                    <a:pt x="23622" y="59029"/>
                  </a:lnTo>
                  <a:lnTo>
                    <a:pt x="22860" y="59029"/>
                  </a:lnTo>
                  <a:lnTo>
                    <a:pt x="28194" y="55219"/>
                  </a:lnTo>
                  <a:lnTo>
                    <a:pt x="33528" y="52171"/>
                  </a:lnTo>
                  <a:lnTo>
                    <a:pt x="38862" y="48844"/>
                  </a:lnTo>
                  <a:lnTo>
                    <a:pt x="39624" y="48361"/>
                  </a:lnTo>
                  <a:lnTo>
                    <a:pt x="38862" y="48361"/>
                  </a:lnTo>
                  <a:lnTo>
                    <a:pt x="45720" y="45313"/>
                  </a:lnTo>
                  <a:lnTo>
                    <a:pt x="90614" y="29286"/>
                  </a:lnTo>
                  <a:lnTo>
                    <a:pt x="137160" y="18643"/>
                  </a:lnTo>
                  <a:lnTo>
                    <a:pt x="148590" y="17221"/>
                  </a:lnTo>
                  <a:lnTo>
                    <a:pt x="149352" y="17119"/>
                  </a:lnTo>
                  <a:lnTo>
                    <a:pt x="148590" y="17119"/>
                  </a:lnTo>
                  <a:lnTo>
                    <a:pt x="160782" y="14833"/>
                  </a:lnTo>
                  <a:lnTo>
                    <a:pt x="185166" y="11785"/>
                  </a:lnTo>
                  <a:lnTo>
                    <a:pt x="198120" y="11023"/>
                  </a:lnTo>
                  <a:lnTo>
                    <a:pt x="224028" y="8813"/>
                  </a:lnTo>
                  <a:lnTo>
                    <a:pt x="224790" y="8737"/>
                  </a:lnTo>
                  <a:lnTo>
                    <a:pt x="224028" y="8737"/>
                  </a:lnTo>
                  <a:lnTo>
                    <a:pt x="251460" y="7975"/>
                  </a:lnTo>
                  <a:lnTo>
                    <a:pt x="298069" y="7569"/>
                  </a:lnTo>
                  <a:lnTo>
                    <a:pt x="344728" y="9436"/>
                  </a:lnTo>
                  <a:lnTo>
                    <a:pt x="391160" y="14008"/>
                  </a:lnTo>
                  <a:lnTo>
                    <a:pt x="437108" y="21755"/>
                  </a:lnTo>
                  <a:lnTo>
                    <a:pt x="482346" y="33121"/>
                  </a:lnTo>
                  <a:lnTo>
                    <a:pt x="491490" y="36169"/>
                  </a:lnTo>
                  <a:lnTo>
                    <a:pt x="490728" y="36169"/>
                  </a:lnTo>
                  <a:lnTo>
                    <a:pt x="491490" y="36449"/>
                  </a:lnTo>
                  <a:lnTo>
                    <a:pt x="499110" y="39217"/>
                  </a:lnTo>
                  <a:lnTo>
                    <a:pt x="506730" y="42265"/>
                  </a:lnTo>
                  <a:lnTo>
                    <a:pt x="520446" y="48361"/>
                  </a:lnTo>
                  <a:lnTo>
                    <a:pt x="526542" y="52171"/>
                  </a:lnTo>
                  <a:lnTo>
                    <a:pt x="525780" y="52171"/>
                  </a:lnTo>
                  <a:lnTo>
                    <a:pt x="526542" y="52552"/>
                  </a:lnTo>
                  <a:lnTo>
                    <a:pt x="531876" y="55219"/>
                  </a:lnTo>
                  <a:lnTo>
                    <a:pt x="531114" y="55219"/>
                  </a:lnTo>
                  <a:lnTo>
                    <a:pt x="531876" y="55765"/>
                  </a:lnTo>
                  <a:lnTo>
                    <a:pt x="536448" y="59029"/>
                  </a:lnTo>
                  <a:lnTo>
                    <a:pt x="540258" y="62077"/>
                  </a:lnTo>
                  <a:lnTo>
                    <a:pt x="544068" y="65887"/>
                  </a:lnTo>
                  <a:lnTo>
                    <a:pt x="543306" y="65887"/>
                  </a:lnTo>
                  <a:lnTo>
                    <a:pt x="544068" y="66840"/>
                  </a:lnTo>
                  <a:lnTo>
                    <a:pt x="546354" y="69697"/>
                  </a:lnTo>
                  <a:lnTo>
                    <a:pt x="546354" y="68935"/>
                  </a:lnTo>
                  <a:lnTo>
                    <a:pt x="548640" y="72745"/>
                  </a:lnTo>
                  <a:lnTo>
                    <a:pt x="550164" y="76555"/>
                  </a:lnTo>
                  <a:lnTo>
                    <a:pt x="550164" y="75793"/>
                  </a:lnTo>
                  <a:lnTo>
                    <a:pt x="550926" y="80365"/>
                  </a:lnTo>
                  <a:lnTo>
                    <a:pt x="550926" y="79603"/>
                  </a:lnTo>
                  <a:lnTo>
                    <a:pt x="551611" y="83070"/>
                  </a:lnTo>
                  <a:lnTo>
                    <a:pt x="551611" y="67284"/>
                  </a:lnTo>
                  <a:lnTo>
                    <a:pt x="521474" y="40487"/>
                  </a:lnTo>
                  <a:lnTo>
                    <a:pt x="443636" y="14859"/>
                  </a:lnTo>
                  <a:lnTo>
                    <a:pt x="394423" y="6769"/>
                  </a:lnTo>
                  <a:lnTo>
                    <a:pt x="341007" y="1828"/>
                  </a:lnTo>
                  <a:lnTo>
                    <a:pt x="285381" y="0"/>
                  </a:lnTo>
                  <a:lnTo>
                    <a:pt x="229565" y="1295"/>
                  </a:lnTo>
                  <a:lnTo>
                    <a:pt x="175539" y="5676"/>
                  </a:lnTo>
                  <a:lnTo>
                    <a:pt x="125310" y="13131"/>
                  </a:lnTo>
                  <a:lnTo>
                    <a:pt x="80873" y="23660"/>
                  </a:lnTo>
                  <a:lnTo>
                    <a:pt x="44221" y="37249"/>
                  </a:lnTo>
                  <a:lnTo>
                    <a:pt x="2286" y="73507"/>
                  </a:lnTo>
                  <a:lnTo>
                    <a:pt x="0" y="83413"/>
                  </a:lnTo>
                  <a:lnTo>
                    <a:pt x="0" y="402691"/>
                  </a:lnTo>
                  <a:lnTo>
                    <a:pt x="762" y="407263"/>
                  </a:lnTo>
                  <a:lnTo>
                    <a:pt x="2286" y="411835"/>
                  </a:lnTo>
                  <a:lnTo>
                    <a:pt x="7620" y="419138"/>
                  </a:lnTo>
                  <a:lnTo>
                    <a:pt x="15240" y="429552"/>
                  </a:lnTo>
                  <a:lnTo>
                    <a:pt x="16764" y="431634"/>
                  </a:lnTo>
                  <a:lnTo>
                    <a:pt x="22860" y="435444"/>
                  </a:lnTo>
                  <a:lnTo>
                    <a:pt x="38862" y="445452"/>
                  </a:lnTo>
                  <a:lnTo>
                    <a:pt x="43573" y="448398"/>
                  </a:lnTo>
                  <a:lnTo>
                    <a:pt x="80594" y="462102"/>
                  </a:lnTo>
                  <a:lnTo>
                    <a:pt x="125717" y="472719"/>
                  </a:lnTo>
                  <a:lnTo>
                    <a:pt x="176847" y="480212"/>
                  </a:lnTo>
                  <a:lnTo>
                    <a:pt x="231876" y="484568"/>
                  </a:lnTo>
                  <a:lnTo>
                    <a:pt x="288683" y="485736"/>
                  </a:lnTo>
                  <a:lnTo>
                    <a:pt x="345173" y="483717"/>
                  </a:lnTo>
                  <a:lnTo>
                    <a:pt x="399224" y="478459"/>
                  </a:lnTo>
                  <a:lnTo>
                    <a:pt x="448741" y="469938"/>
                  </a:lnTo>
                  <a:lnTo>
                    <a:pt x="473964" y="462991"/>
                  </a:lnTo>
                  <a:lnTo>
                    <a:pt x="491490" y="458165"/>
                  </a:lnTo>
                  <a:lnTo>
                    <a:pt x="491617" y="458127"/>
                  </a:lnTo>
                  <a:lnTo>
                    <a:pt x="525780" y="442976"/>
                  </a:lnTo>
                  <a:lnTo>
                    <a:pt x="526542" y="442379"/>
                  </a:lnTo>
                  <a:lnTo>
                    <a:pt x="531114" y="438746"/>
                  </a:lnTo>
                  <a:lnTo>
                    <a:pt x="544068" y="428459"/>
                  </a:lnTo>
                  <a:lnTo>
                    <a:pt x="549008" y="424535"/>
                  </a:lnTo>
                  <a:lnTo>
                    <a:pt x="551688" y="418858"/>
                  </a:lnTo>
                  <a:lnTo>
                    <a:pt x="559308" y="402691"/>
                  </a:lnTo>
                  <a:lnTo>
                    <a:pt x="559308" y="83413"/>
                  </a:lnTo>
                  <a:close/>
                </a:path>
              </a:pathLst>
            </a:custGeom>
            <a:solidFill>
              <a:srgbClr val="7788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842263" y="3942841"/>
            <a:ext cx="4597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Arial MT"/>
                <a:cs typeface="Arial MT"/>
              </a:rPr>
              <a:t>SDA/SATA </a:t>
            </a:r>
            <a:r>
              <a:rPr sz="600" spc="5" dirty="0">
                <a:latin typeface="Arial MT"/>
                <a:cs typeface="Arial MT"/>
              </a:rPr>
              <a:t> </a:t>
            </a:r>
            <a:r>
              <a:rPr sz="600" spc="-5" dirty="0">
                <a:latin typeface="Arial MT"/>
                <a:cs typeface="Arial MT"/>
              </a:rPr>
              <a:t>HD</a:t>
            </a:r>
            <a:r>
              <a:rPr sz="600" dirty="0">
                <a:latin typeface="Arial MT"/>
                <a:cs typeface="Arial MT"/>
              </a:rPr>
              <a:t>D</a:t>
            </a:r>
            <a:r>
              <a:rPr sz="600" spc="1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or</a:t>
            </a:r>
            <a:r>
              <a:rPr sz="600" spc="-5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SSD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512569" y="3766223"/>
            <a:ext cx="558800" cy="485775"/>
            <a:chOff x="1512569" y="3766223"/>
            <a:chExt cx="558800" cy="485775"/>
          </a:xfrm>
        </p:grpSpPr>
        <p:sp>
          <p:nvSpPr>
            <p:cNvPr id="36" name="object 36"/>
            <p:cNvSpPr/>
            <p:nvPr/>
          </p:nvSpPr>
          <p:spPr>
            <a:xfrm>
              <a:off x="1516379" y="3769614"/>
              <a:ext cx="551180" cy="479425"/>
            </a:xfrm>
            <a:custGeom>
              <a:avLst/>
              <a:gdLst/>
              <a:ahLst/>
              <a:cxnLst/>
              <a:rect l="l" t="t" r="r" b="b"/>
              <a:pathLst>
                <a:path w="551180" h="479425">
                  <a:moveTo>
                    <a:pt x="550926" y="399288"/>
                  </a:moveTo>
                  <a:lnTo>
                    <a:pt x="550926" y="80010"/>
                  </a:lnTo>
                  <a:lnTo>
                    <a:pt x="541076" y="58737"/>
                  </a:lnTo>
                  <a:lnTo>
                    <a:pt x="470153" y="23431"/>
                  </a:lnTo>
                  <a:lnTo>
                    <a:pt x="414330" y="10922"/>
                  </a:lnTo>
                  <a:lnTo>
                    <a:pt x="348431" y="2857"/>
                  </a:lnTo>
                  <a:lnTo>
                    <a:pt x="275082" y="0"/>
                  </a:lnTo>
                  <a:lnTo>
                    <a:pt x="201788" y="2857"/>
                  </a:lnTo>
                  <a:lnTo>
                    <a:pt x="136031" y="10922"/>
                  </a:lnTo>
                  <a:lnTo>
                    <a:pt x="80391" y="23431"/>
                  </a:lnTo>
                  <a:lnTo>
                    <a:pt x="37450" y="39624"/>
                  </a:lnTo>
                  <a:lnTo>
                    <a:pt x="0" y="80010"/>
                  </a:lnTo>
                  <a:lnTo>
                    <a:pt x="0" y="399288"/>
                  </a:lnTo>
                  <a:lnTo>
                    <a:pt x="37450" y="439674"/>
                  </a:lnTo>
                  <a:lnTo>
                    <a:pt x="80391" y="455866"/>
                  </a:lnTo>
                  <a:lnTo>
                    <a:pt x="136031" y="468376"/>
                  </a:lnTo>
                  <a:lnTo>
                    <a:pt x="201788" y="476440"/>
                  </a:lnTo>
                  <a:lnTo>
                    <a:pt x="275082" y="479298"/>
                  </a:lnTo>
                  <a:lnTo>
                    <a:pt x="348431" y="476440"/>
                  </a:lnTo>
                  <a:lnTo>
                    <a:pt x="414330" y="468376"/>
                  </a:lnTo>
                  <a:lnTo>
                    <a:pt x="470153" y="455866"/>
                  </a:lnTo>
                  <a:lnTo>
                    <a:pt x="513277" y="439674"/>
                  </a:lnTo>
                  <a:lnTo>
                    <a:pt x="550926" y="3992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512570" y="3766223"/>
              <a:ext cx="558800" cy="485775"/>
            </a:xfrm>
            <a:custGeom>
              <a:avLst/>
              <a:gdLst/>
              <a:ahLst/>
              <a:cxnLst/>
              <a:rect l="l" t="t" r="r" b="b"/>
              <a:pathLst>
                <a:path w="558800" h="485775">
                  <a:moveTo>
                    <a:pt x="558546" y="83400"/>
                  </a:moveTo>
                  <a:lnTo>
                    <a:pt x="557784" y="78828"/>
                  </a:lnTo>
                  <a:lnTo>
                    <a:pt x="550926" y="67297"/>
                  </a:lnTo>
                  <a:lnTo>
                    <a:pt x="550926" y="99580"/>
                  </a:lnTo>
                  <a:lnTo>
                    <a:pt x="550926" y="401916"/>
                  </a:lnTo>
                  <a:lnTo>
                    <a:pt x="550164" y="406488"/>
                  </a:lnTo>
                  <a:lnTo>
                    <a:pt x="550164" y="405726"/>
                  </a:lnTo>
                  <a:lnTo>
                    <a:pt x="549402" y="409536"/>
                  </a:lnTo>
                  <a:lnTo>
                    <a:pt x="547878" y="413346"/>
                  </a:lnTo>
                  <a:lnTo>
                    <a:pt x="547878" y="412584"/>
                  </a:lnTo>
                  <a:lnTo>
                    <a:pt x="545592" y="416394"/>
                  </a:lnTo>
                  <a:lnTo>
                    <a:pt x="546354" y="416394"/>
                  </a:lnTo>
                  <a:lnTo>
                    <a:pt x="543306" y="420204"/>
                  </a:lnTo>
                  <a:lnTo>
                    <a:pt x="539496" y="424014"/>
                  </a:lnTo>
                  <a:lnTo>
                    <a:pt x="539496" y="423252"/>
                  </a:lnTo>
                  <a:lnTo>
                    <a:pt x="535686" y="427062"/>
                  </a:lnTo>
                  <a:lnTo>
                    <a:pt x="530352" y="430872"/>
                  </a:lnTo>
                  <a:lnTo>
                    <a:pt x="531114" y="430110"/>
                  </a:lnTo>
                  <a:lnTo>
                    <a:pt x="525780" y="433920"/>
                  </a:lnTo>
                  <a:lnTo>
                    <a:pt x="490562" y="449872"/>
                  </a:lnTo>
                  <a:lnTo>
                    <a:pt x="453390" y="460590"/>
                  </a:lnTo>
                  <a:lnTo>
                    <a:pt x="442722" y="462876"/>
                  </a:lnTo>
                  <a:lnTo>
                    <a:pt x="443484" y="462876"/>
                  </a:lnTo>
                  <a:lnTo>
                    <a:pt x="432054" y="465162"/>
                  </a:lnTo>
                  <a:lnTo>
                    <a:pt x="432816" y="465162"/>
                  </a:lnTo>
                  <a:lnTo>
                    <a:pt x="421386" y="467448"/>
                  </a:lnTo>
                  <a:lnTo>
                    <a:pt x="367030" y="474319"/>
                  </a:lnTo>
                  <a:lnTo>
                    <a:pt x="312381" y="478053"/>
                  </a:lnTo>
                  <a:lnTo>
                    <a:pt x="257644" y="478523"/>
                  </a:lnTo>
                  <a:lnTo>
                    <a:pt x="202984" y="475538"/>
                  </a:lnTo>
                  <a:lnTo>
                    <a:pt x="148590" y="468972"/>
                  </a:lnTo>
                  <a:lnTo>
                    <a:pt x="136398" y="467448"/>
                  </a:lnTo>
                  <a:lnTo>
                    <a:pt x="137160" y="467448"/>
                  </a:lnTo>
                  <a:lnTo>
                    <a:pt x="125425" y="465112"/>
                  </a:lnTo>
                  <a:lnTo>
                    <a:pt x="84607" y="455358"/>
                  </a:lnTo>
                  <a:lnTo>
                    <a:pt x="44958" y="440778"/>
                  </a:lnTo>
                  <a:lnTo>
                    <a:pt x="38100" y="436968"/>
                  </a:lnTo>
                  <a:lnTo>
                    <a:pt x="38862" y="436968"/>
                  </a:lnTo>
                  <a:lnTo>
                    <a:pt x="32766" y="433920"/>
                  </a:lnTo>
                  <a:lnTo>
                    <a:pt x="27432" y="430110"/>
                  </a:lnTo>
                  <a:lnTo>
                    <a:pt x="27432" y="430872"/>
                  </a:lnTo>
                  <a:lnTo>
                    <a:pt x="22098" y="427062"/>
                  </a:lnTo>
                  <a:lnTo>
                    <a:pt x="22860" y="427062"/>
                  </a:lnTo>
                  <a:lnTo>
                    <a:pt x="18288" y="423252"/>
                  </a:lnTo>
                  <a:lnTo>
                    <a:pt x="18288" y="424014"/>
                  </a:lnTo>
                  <a:lnTo>
                    <a:pt x="12192" y="416394"/>
                  </a:lnTo>
                  <a:lnTo>
                    <a:pt x="9906" y="412584"/>
                  </a:lnTo>
                  <a:lnTo>
                    <a:pt x="9906" y="413346"/>
                  </a:lnTo>
                  <a:lnTo>
                    <a:pt x="8382" y="409536"/>
                  </a:lnTo>
                  <a:lnTo>
                    <a:pt x="7620" y="405726"/>
                  </a:lnTo>
                  <a:lnTo>
                    <a:pt x="7620" y="100634"/>
                  </a:lnTo>
                  <a:lnTo>
                    <a:pt x="12547" y="108813"/>
                  </a:lnTo>
                  <a:lnTo>
                    <a:pt x="22098" y="115493"/>
                  </a:lnTo>
                  <a:lnTo>
                    <a:pt x="37744" y="126441"/>
                  </a:lnTo>
                  <a:lnTo>
                    <a:pt x="38100" y="126580"/>
                  </a:lnTo>
                  <a:lnTo>
                    <a:pt x="73456" y="140843"/>
                  </a:lnTo>
                  <a:lnTo>
                    <a:pt x="117589" y="152044"/>
                  </a:lnTo>
                  <a:lnTo>
                    <a:pt x="168021" y="160045"/>
                  </a:lnTo>
                  <a:lnTo>
                    <a:pt x="222656" y="164833"/>
                  </a:lnTo>
                  <a:lnTo>
                    <a:pt x="279387" y="166420"/>
                  </a:lnTo>
                  <a:lnTo>
                    <a:pt x="336080" y="164795"/>
                  </a:lnTo>
                  <a:lnTo>
                    <a:pt x="390664" y="159981"/>
                  </a:lnTo>
                  <a:lnTo>
                    <a:pt x="432816" y="153276"/>
                  </a:lnTo>
                  <a:lnTo>
                    <a:pt x="440994" y="151968"/>
                  </a:lnTo>
                  <a:lnTo>
                    <a:pt x="443484" y="151333"/>
                  </a:lnTo>
                  <a:lnTo>
                    <a:pt x="484987" y="140766"/>
                  </a:lnTo>
                  <a:lnTo>
                    <a:pt x="520522" y="126352"/>
                  </a:lnTo>
                  <a:lnTo>
                    <a:pt x="530352" y="119430"/>
                  </a:lnTo>
                  <a:lnTo>
                    <a:pt x="545490" y="108762"/>
                  </a:lnTo>
                  <a:lnTo>
                    <a:pt x="546354" y="107302"/>
                  </a:lnTo>
                  <a:lnTo>
                    <a:pt x="550926" y="99580"/>
                  </a:lnTo>
                  <a:lnTo>
                    <a:pt x="550926" y="67297"/>
                  </a:lnTo>
                  <a:lnTo>
                    <a:pt x="550849" y="67170"/>
                  </a:lnTo>
                  <a:lnTo>
                    <a:pt x="550849" y="83058"/>
                  </a:lnTo>
                  <a:lnTo>
                    <a:pt x="550164" y="87210"/>
                  </a:lnTo>
                  <a:lnTo>
                    <a:pt x="550164" y="86448"/>
                  </a:lnTo>
                  <a:lnTo>
                    <a:pt x="549402" y="90258"/>
                  </a:lnTo>
                  <a:lnTo>
                    <a:pt x="549402" y="89496"/>
                  </a:lnTo>
                  <a:lnTo>
                    <a:pt x="547878" y="94068"/>
                  </a:lnTo>
                  <a:lnTo>
                    <a:pt x="547878" y="93306"/>
                  </a:lnTo>
                  <a:lnTo>
                    <a:pt x="545592" y="97116"/>
                  </a:lnTo>
                  <a:lnTo>
                    <a:pt x="546354" y="97116"/>
                  </a:lnTo>
                  <a:lnTo>
                    <a:pt x="543306" y="100926"/>
                  </a:lnTo>
                  <a:lnTo>
                    <a:pt x="543306" y="100164"/>
                  </a:lnTo>
                  <a:lnTo>
                    <a:pt x="535686" y="107784"/>
                  </a:lnTo>
                  <a:lnTo>
                    <a:pt x="530352" y="111594"/>
                  </a:lnTo>
                  <a:lnTo>
                    <a:pt x="531114" y="110832"/>
                  </a:lnTo>
                  <a:lnTo>
                    <a:pt x="525780" y="114642"/>
                  </a:lnTo>
                  <a:lnTo>
                    <a:pt x="490728" y="130644"/>
                  </a:lnTo>
                  <a:lnTo>
                    <a:pt x="481584" y="133692"/>
                  </a:lnTo>
                  <a:lnTo>
                    <a:pt x="481584" y="132930"/>
                  </a:lnTo>
                  <a:lnTo>
                    <a:pt x="473202" y="135978"/>
                  </a:lnTo>
                  <a:lnTo>
                    <a:pt x="463296" y="138264"/>
                  </a:lnTo>
                  <a:lnTo>
                    <a:pt x="453390" y="141312"/>
                  </a:lnTo>
                  <a:lnTo>
                    <a:pt x="442722" y="143598"/>
                  </a:lnTo>
                  <a:lnTo>
                    <a:pt x="443484" y="143598"/>
                  </a:lnTo>
                  <a:lnTo>
                    <a:pt x="432054" y="145884"/>
                  </a:lnTo>
                  <a:lnTo>
                    <a:pt x="432816" y="145884"/>
                  </a:lnTo>
                  <a:lnTo>
                    <a:pt x="421386" y="147408"/>
                  </a:lnTo>
                  <a:lnTo>
                    <a:pt x="367461" y="154914"/>
                  </a:lnTo>
                  <a:lnTo>
                    <a:pt x="312648" y="158737"/>
                  </a:lnTo>
                  <a:lnTo>
                    <a:pt x="257530" y="159054"/>
                  </a:lnTo>
                  <a:lnTo>
                    <a:pt x="202653" y="155994"/>
                  </a:lnTo>
                  <a:lnTo>
                    <a:pt x="148590" y="149694"/>
                  </a:lnTo>
                  <a:lnTo>
                    <a:pt x="136398" y="147408"/>
                  </a:lnTo>
                  <a:lnTo>
                    <a:pt x="137160" y="147408"/>
                  </a:lnTo>
                  <a:lnTo>
                    <a:pt x="136398" y="147307"/>
                  </a:lnTo>
                  <a:lnTo>
                    <a:pt x="125730" y="145884"/>
                  </a:lnTo>
                  <a:lnTo>
                    <a:pt x="104394" y="141312"/>
                  </a:lnTo>
                  <a:lnTo>
                    <a:pt x="94488" y="138264"/>
                  </a:lnTo>
                  <a:lnTo>
                    <a:pt x="85344" y="135978"/>
                  </a:lnTo>
                  <a:lnTo>
                    <a:pt x="76200" y="132930"/>
                  </a:lnTo>
                  <a:lnTo>
                    <a:pt x="76200" y="133692"/>
                  </a:lnTo>
                  <a:lnTo>
                    <a:pt x="59436" y="127596"/>
                  </a:lnTo>
                  <a:lnTo>
                    <a:pt x="51816" y="124548"/>
                  </a:lnTo>
                  <a:lnTo>
                    <a:pt x="44958" y="121500"/>
                  </a:lnTo>
                  <a:lnTo>
                    <a:pt x="38100" y="117690"/>
                  </a:lnTo>
                  <a:lnTo>
                    <a:pt x="38862" y="117690"/>
                  </a:lnTo>
                  <a:lnTo>
                    <a:pt x="32766" y="114642"/>
                  </a:lnTo>
                  <a:lnTo>
                    <a:pt x="27432" y="110832"/>
                  </a:lnTo>
                  <a:lnTo>
                    <a:pt x="27432" y="111594"/>
                  </a:lnTo>
                  <a:lnTo>
                    <a:pt x="22098" y="107784"/>
                  </a:lnTo>
                  <a:lnTo>
                    <a:pt x="22860" y="107784"/>
                  </a:lnTo>
                  <a:lnTo>
                    <a:pt x="18288" y="103974"/>
                  </a:lnTo>
                  <a:lnTo>
                    <a:pt x="15240" y="100164"/>
                  </a:lnTo>
                  <a:lnTo>
                    <a:pt x="15240" y="100926"/>
                  </a:lnTo>
                  <a:lnTo>
                    <a:pt x="12192" y="97116"/>
                  </a:lnTo>
                  <a:lnTo>
                    <a:pt x="9906" y="93306"/>
                  </a:lnTo>
                  <a:lnTo>
                    <a:pt x="9906" y="94068"/>
                  </a:lnTo>
                  <a:lnTo>
                    <a:pt x="8382" y="89496"/>
                  </a:lnTo>
                  <a:lnTo>
                    <a:pt x="8382" y="90258"/>
                  </a:lnTo>
                  <a:lnTo>
                    <a:pt x="7620" y="86448"/>
                  </a:lnTo>
                  <a:lnTo>
                    <a:pt x="7620" y="82638"/>
                  </a:lnTo>
                  <a:lnTo>
                    <a:pt x="7620" y="80352"/>
                  </a:lnTo>
                  <a:lnTo>
                    <a:pt x="8382" y="75780"/>
                  </a:lnTo>
                  <a:lnTo>
                    <a:pt x="8382" y="76542"/>
                  </a:lnTo>
                  <a:lnTo>
                    <a:pt x="9906" y="72732"/>
                  </a:lnTo>
                  <a:lnTo>
                    <a:pt x="12192" y="68922"/>
                  </a:lnTo>
                  <a:lnTo>
                    <a:pt x="12192" y="69684"/>
                  </a:lnTo>
                  <a:lnTo>
                    <a:pt x="18288" y="62064"/>
                  </a:lnTo>
                  <a:lnTo>
                    <a:pt x="22098" y="59524"/>
                  </a:lnTo>
                  <a:lnTo>
                    <a:pt x="22860" y="59016"/>
                  </a:lnTo>
                  <a:lnTo>
                    <a:pt x="22098" y="59016"/>
                  </a:lnTo>
                  <a:lnTo>
                    <a:pt x="27432" y="55206"/>
                  </a:lnTo>
                  <a:lnTo>
                    <a:pt x="32766" y="52158"/>
                  </a:lnTo>
                  <a:lnTo>
                    <a:pt x="38100" y="48831"/>
                  </a:lnTo>
                  <a:lnTo>
                    <a:pt x="38862" y="48348"/>
                  </a:lnTo>
                  <a:lnTo>
                    <a:pt x="38100" y="48348"/>
                  </a:lnTo>
                  <a:lnTo>
                    <a:pt x="44958" y="45300"/>
                  </a:lnTo>
                  <a:lnTo>
                    <a:pt x="84607" y="30734"/>
                  </a:lnTo>
                  <a:lnTo>
                    <a:pt x="125730" y="20916"/>
                  </a:lnTo>
                  <a:lnTo>
                    <a:pt x="136398" y="18783"/>
                  </a:lnTo>
                  <a:lnTo>
                    <a:pt x="137160" y="18630"/>
                  </a:lnTo>
                  <a:lnTo>
                    <a:pt x="136398" y="18630"/>
                  </a:lnTo>
                  <a:lnTo>
                    <a:pt x="148590" y="17106"/>
                  </a:lnTo>
                  <a:lnTo>
                    <a:pt x="200939" y="10490"/>
                  </a:lnTo>
                  <a:lnTo>
                    <a:pt x="256514" y="7454"/>
                  </a:lnTo>
                  <a:lnTo>
                    <a:pt x="313194" y="7886"/>
                  </a:lnTo>
                  <a:lnTo>
                    <a:pt x="368858" y="11645"/>
                  </a:lnTo>
                  <a:lnTo>
                    <a:pt x="421386" y="18630"/>
                  </a:lnTo>
                  <a:lnTo>
                    <a:pt x="432816" y="20916"/>
                  </a:lnTo>
                  <a:lnTo>
                    <a:pt x="432054" y="20916"/>
                  </a:lnTo>
                  <a:lnTo>
                    <a:pt x="432816" y="21069"/>
                  </a:lnTo>
                  <a:lnTo>
                    <a:pt x="443484" y="23202"/>
                  </a:lnTo>
                  <a:lnTo>
                    <a:pt x="442722" y="23202"/>
                  </a:lnTo>
                  <a:lnTo>
                    <a:pt x="443484" y="23368"/>
                  </a:lnTo>
                  <a:lnTo>
                    <a:pt x="490601" y="36220"/>
                  </a:lnTo>
                  <a:lnTo>
                    <a:pt x="525780" y="52158"/>
                  </a:lnTo>
                  <a:lnTo>
                    <a:pt x="531114" y="55206"/>
                  </a:lnTo>
                  <a:lnTo>
                    <a:pt x="530352" y="55206"/>
                  </a:lnTo>
                  <a:lnTo>
                    <a:pt x="531114" y="55753"/>
                  </a:lnTo>
                  <a:lnTo>
                    <a:pt x="535686" y="59016"/>
                  </a:lnTo>
                  <a:lnTo>
                    <a:pt x="539496" y="62064"/>
                  </a:lnTo>
                  <a:lnTo>
                    <a:pt x="543306" y="65874"/>
                  </a:lnTo>
                  <a:lnTo>
                    <a:pt x="546354" y="69684"/>
                  </a:lnTo>
                  <a:lnTo>
                    <a:pt x="545592" y="68922"/>
                  </a:lnTo>
                  <a:lnTo>
                    <a:pt x="546354" y="70192"/>
                  </a:lnTo>
                  <a:lnTo>
                    <a:pt x="547878" y="72732"/>
                  </a:lnTo>
                  <a:lnTo>
                    <a:pt x="549402" y="76542"/>
                  </a:lnTo>
                  <a:lnTo>
                    <a:pt x="549402" y="75780"/>
                  </a:lnTo>
                  <a:lnTo>
                    <a:pt x="550164" y="80352"/>
                  </a:lnTo>
                  <a:lnTo>
                    <a:pt x="550164" y="79590"/>
                  </a:lnTo>
                  <a:lnTo>
                    <a:pt x="550849" y="83058"/>
                  </a:lnTo>
                  <a:lnTo>
                    <a:pt x="550849" y="67170"/>
                  </a:lnTo>
                  <a:lnTo>
                    <a:pt x="545452" y="58077"/>
                  </a:lnTo>
                  <a:lnTo>
                    <a:pt x="486143" y="26111"/>
                  </a:lnTo>
                  <a:lnTo>
                    <a:pt x="443153" y="14884"/>
                  </a:lnTo>
                  <a:lnTo>
                    <a:pt x="393954" y="6794"/>
                  </a:lnTo>
                  <a:lnTo>
                    <a:pt x="340525" y="1841"/>
                  </a:lnTo>
                  <a:lnTo>
                    <a:pt x="284886" y="0"/>
                  </a:lnTo>
                  <a:lnTo>
                    <a:pt x="229031" y="1282"/>
                  </a:lnTo>
                  <a:lnTo>
                    <a:pt x="174967" y="5651"/>
                  </a:lnTo>
                  <a:lnTo>
                    <a:pt x="124688" y="13106"/>
                  </a:lnTo>
                  <a:lnTo>
                    <a:pt x="80200" y="23634"/>
                  </a:lnTo>
                  <a:lnTo>
                    <a:pt x="43522" y="37211"/>
                  </a:lnTo>
                  <a:lnTo>
                    <a:pt x="1524" y="73494"/>
                  </a:lnTo>
                  <a:lnTo>
                    <a:pt x="0" y="78828"/>
                  </a:lnTo>
                  <a:lnTo>
                    <a:pt x="0" y="83400"/>
                  </a:lnTo>
                  <a:lnTo>
                    <a:pt x="0" y="87972"/>
                  </a:lnTo>
                  <a:lnTo>
                    <a:pt x="0" y="407250"/>
                  </a:lnTo>
                  <a:lnTo>
                    <a:pt x="1524" y="411822"/>
                  </a:lnTo>
                  <a:lnTo>
                    <a:pt x="7620" y="420116"/>
                  </a:lnTo>
                  <a:lnTo>
                    <a:pt x="16129" y="431698"/>
                  </a:lnTo>
                  <a:lnTo>
                    <a:pt x="22098" y="435406"/>
                  </a:lnTo>
                  <a:lnTo>
                    <a:pt x="38100" y="445389"/>
                  </a:lnTo>
                  <a:lnTo>
                    <a:pt x="43053" y="448487"/>
                  </a:lnTo>
                  <a:lnTo>
                    <a:pt x="80213" y="462203"/>
                  </a:lnTo>
                  <a:lnTo>
                    <a:pt x="125425" y="472795"/>
                  </a:lnTo>
                  <a:lnTo>
                    <a:pt x="176644" y="480263"/>
                  </a:lnTo>
                  <a:lnTo>
                    <a:pt x="231736" y="484581"/>
                  </a:lnTo>
                  <a:lnTo>
                    <a:pt x="288594" y="485711"/>
                  </a:lnTo>
                  <a:lnTo>
                    <a:pt x="345097" y="483641"/>
                  </a:lnTo>
                  <a:lnTo>
                    <a:pt x="399135" y="478345"/>
                  </a:lnTo>
                  <a:lnTo>
                    <a:pt x="432816" y="472528"/>
                  </a:lnTo>
                  <a:lnTo>
                    <a:pt x="443484" y="470687"/>
                  </a:lnTo>
                  <a:lnTo>
                    <a:pt x="448602" y="469798"/>
                  </a:lnTo>
                  <a:lnTo>
                    <a:pt x="491401" y="457987"/>
                  </a:lnTo>
                  <a:lnTo>
                    <a:pt x="525386" y="442874"/>
                  </a:lnTo>
                  <a:lnTo>
                    <a:pt x="530352" y="438912"/>
                  </a:lnTo>
                  <a:lnTo>
                    <a:pt x="546354" y="426148"/>
                  </a:lnTo>
                  <a:lnTo>
                    <a:pt x="548474" y="424446"/>
                  </a:lnTo>
                  <a:lnTo>
                    <a:pt x="550926" y="419163"/>
                  </a:lnTo>
                  <a:lnTo>
                    <a:pt x="558546" y="402678"/>
                  </a:lnTo>
                  <a:lnTo>
                    <a:pt x="558546" y="83400"/>
                  </a:lnTo>
                  <a:close/>
                </a:path>
              </a:pathLst>
            </a:custGeom>
            <a:solidFill>
              <a:srgbClr val="7788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531111" y="3942841"/>
            <a:ext cx="4597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Arial MT"/>
                <a:cs typeface="Arial MT"/>
              </a:rPr>
              <a:t>SDA/SATA </a:t>
            </a:r>
            <a:r>
              <a:rPr sz="600" spc="5" dirty="0">
                <a:latin typeface="Arial MT"/>
                <a:cs typeface="Arial MT"/>
              </a:rPr>
              <a:t> </a:t>
            </a:r>
            <a:r>
              <a:rPr sz="600" spc="-5" dirty="0">
                <a:latin typeface="Arial MT"/>
                <a:cs typeface="Arial MT"/>
              </a:rPr>
              <a:t>HD</a:t>
            </a:r>
            <a:r>
              <a:rPr sz="600" dirty="0">
                <a:latin typeface="Arial MT"/>
                <a:cs typeface="Arial MT"/>
              </a:rPr>
              <a:t>D</a:t>
            </a:r>
            <a:r>
              <a:rPr sz="600" spc="1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or</a:t>
            </a:r>
            <a:r>
              <a:rPr sz="600" spc="-5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SSD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154935" y="3766223"/>
            <a:ext cx="559435" cy="485775"/>
            <a:chOff x="2154935" y="3766223"/>
            <a:chExt cx="559435" cy="485775"/>
          </a:xfrm>
        </p:grpSpPr>
        <p:sp>
          <p:nvSpPr>
            <p:cNvPr id="40" name="object 40"/>
            <p:cNvSpPr/>
            <p:nvPr/>
          </p:nvSpPr>
          <p:spPr>
            <a:xfrm>
              <a:off x="2158745" y="3769614"/>
              <a:ext cx="551815" cy="479425"/>
            </a:xfrm>
            <a:custGeom>
              <a:avLst/>
              <a:gdLst/>
              <a:ahLst/>
              <a:cxnLst/>
              <a:rect l="l" t="t" r="r" b="b"/>
              <a:pathLst>
                <a:path w="551814" h="479425">
                  <a:moveTo>
                    <a:pt x="551688" y="399288"/>
                  </a:moveTo>
                  <a:lnTo>
                    <a:pt x="551688" y="80010"/>
                  </a:lnTo>
                  <a:lnTo>
                    <a:pt x="541838" y="58737"/>
                  </a:lnTo>
                  <a:lnTo>
                    <a:pt x="470916" y="23431"/>
                  </a:lnTo>
                  <a:lnTo>
                    <a:pt x="415092" y="10922"/>
                  </a:lnTo>
                  <a:lnTo>
                    <a:pt x="349193" y="2857"/>
                  </a:lnTo>
                  <a:lnTo>
                    <a:pt x="275844" y="0"/>
                  </a:lnTo>
                  <a:lnTo>
                    <a:pt x="202494" y="2857"/>
                  </a:lnTo>
                  <a:lnTo>
                    <a:pt x="136595" y="10922"/>
                  </a:lnTo>
                  <a:lnTo>
                    <a:pt x="80772" y="23431"/>
                  </a:lnTo>
                  <a:lnTo>
                    <a:pt x="37648" y="39624"/>
                  </a:lnTo>
                  <a:lnTo>
                    <a:pt x="0" y="80010"/>
                  </a:lnTo>
                  <a:lnTo>
                    <a:pt x="0" y="399288"/>
                  </a:lnTo>
                  <a:lnTo>
                    <a:pt x="37648" y="439674"/>
                  </a:lnTo>
                  <a:lnTo>
                    <a:pt x="80771" y="455866"/>
                  </a:lnTo>
                  <a:lnTo>
                    <a:pt x="136595" y="468376"/>
                  </a:lnTo>
                  <a:lnTo>
                    <a:pt x="202494" y="476440"/>
                  </a:lnTo>
                  <a:lnTo>
                    <a:pt x="275844" y="479298"/>
                  </a:lnTo>
                  <a:lnTo>
                    <a:pt x="349193" y="476440"/>
                  </a:lnTo>
                  <a:lnTo>
                    <a:pt x="415092" y="468376"/>
                  </a:lnTo>
                  <a:lnTo>
                    <a:pt x="470916" y="455866"/>
                  </a:lnTo>
                  <a:lnTo>
                    <a:pt x="514039" y="439674"/>
                  </a:lnTo>
                  <a:lnTo>
                    <a:pt x="551688" y="3992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154936" y="3766223"/>
              <a:ext cx="559435" cy="485775"/>
            </a:xfrm>
            <a:custGeom>
              <a:avLst/>
              <a:gdLst/>
              <a:ahLst/>
              <a:cxnLst/>
              <a:rect l="l" t="t" r="r" b="b"/>
              <a:pathLst>
                <a:path w="559435" h="485775">
                  <a:moveTo>
                    <a:pt x="559308" y="83400"/>
                  </a:moveTo>
                  <a:lnTo>
                    <a:pt x="558546" y="78828"/>
                  </a:lnTo>
                  <a:lnTo>
                    <a:pt x="551688" y="67398"/>
                  </a:lnTo>
                  <a:lnTo>
                    <a:pt x="551688" y="99326"/>
                  </a:lnTo>
                  <a:lnTo>
                    <a:pt x="551688" y="401916"/>
                  </a:lnTo>
                  <a:lnTo>
                    <a:pt x="550926" y="406488"/>
                  </a:lnTo>
                  <a:lnTo>
                    <a:pt x="550926" y="405726"/>
                  </a:lnTo>
                  <a:lnTo>
                    <a:pt x="550164" y="409536"/>
                  </a:lnTo>
                  <a:lnTo>
                    <a:pt x="548640" y="413346"/>
                  </a:lnTo>
                  <a:lnTo>
                    <a:pt x="548640" y="412584"/>
                  </a:lnTo>
                  <a:lnTo>
                    <a:pt x="546354" y="416394"/>
                  </a:lnTo>
                  <a:lnTo>
                    <a:pt x="543306" y="420204"/>
                  </a:lnTo>
                  <a:lnTo>
                    <a:pt x="544068" y="420204"/>
                  </a:lnTo>
                  <a:lnTo>
                    <a:pt x="540258" y="424014"/>
                  </a:lnTo>
                  <a:lnTo>
                    <a:pt x="540258" y="423252"/>
                  </a:lnTo>
                  <a:lnTo>
                    <a:pt x="536448" y="427062"/>
                  </a:lnTo>
                  <a:lnTo>
                    <a:pt x="531114" y="430872"/>
                  </a:lnTo>
                  <a:lnTo>
                    <a:pt x="531876" y="430110"/>
                  </a:lnTo>
                  <a:lnTo>
                    <a:pt x="525780" y="433920"/>
                  </a:lnTo>
                  <a:lnTo>
                    <a:pt x="526542" y="433920"/>
                  </a:lnTo>
                  <a:lnTo>
                    <a:pt x="520446" y="436968"/>
                  </a:lnTo>
                  <a:lnTo>
                    <a:pt x="513588" y="440778"/>
                  </a:lnTo>
                  <a:lnTo>
                    <a:pt x="506730" y="443826"/>
                  </a:lnTo>
                  <a:lnTo>
                    <a:pt x="499110" y="446874"/>
                  </a:lnTo>
                  <a:lnTo>
                    <a:pt x="490728" y="449922"/>
                  </a:lnTo>
                  <a:lnTo>
                    <a:pt x="491490" y="449922"/>
                  </a:lnTo>
                  <a:lnTo>
                    <a:pt x="438137" y="463994"/>
                  </a:lnTo>
                  <a:lnTo>
                    <a:pt x="391426" y="471728"/>
                  </a:lnTo>
                  <a:lnTo>
                    <a:pt x="343725" y="476478"/>
                  </a:lnTo>
                  <a:lnTo>
                    <a:pt x="298069" y="478447"/>
                  </a:lnTo>
                  <a:lnTo>
                    <a:pt x="285407" y="478409"/>
                  </a:lnTo>
                  <a:lnTo>
                    <a:pt x="251460" y="478116"/>
                  </a:lnTo>
                  <a:lnTo>
                    <a:pt x="224028" y="477354"/>
                  </a:lnTo>
                  <a:lnTo>
                    <a:pt x="224790" y="477354"/>
                  </a:lnTo>
                  <a:lnTo>
                    <a:pt x="224028" y="477291"/>
                  </a:lnTo>
                  <a:lnTo>
                    <a:pt x="159169" y="470420"/>
                  </a:lnTo>
                  <a:lnTo>
                    <a:pt x="120434" y="463981"/>
                  </a:lnTo>
                  <a:lnTo>
                    <a:pt x="82448" y="454520"/>
                  </a:lnTo>
                  <a:lnTo>
                    <a:pt x="45720" y="440778"/>
                  </a:lnTo>
                  <a:lnTo>
                    <a:pt x="38862" y="436968"/>
                  </a:lnTo>
                  <a:lnTo>
                    <a:pt x="39624" y="436968"/>
                  </a:lnTo>
                  <a:lnTo>
                    <a:pt x="33528" y="433920"/>
                  </a:lnTo>
                  <a:lnTo>
                    <a:pt x="28194" y="430110"/>
                  </a:lnTo>
                  <a:lnTo>
                    <a:pt x="28194" y="430872"/>
                  </a:lnTo>
                  <a:lnTo>
                    <a:pt x="22860" y="427062"/>
                  </a:lnTo>
                  <a:lnTo>
                    <a:pt x="23622" y="427062"/>
                  </a:lnTo>
                  <a:lnTo>
                    <a:pt x="19050" y="423252"/>
                  </a:lnTo>
                  <a:lnTo>
                    <a:pt x="19050" y="424014"/>
                  </a:lnTo>
                  <a:lnTo>
                    <a:pt x="15240" y="420204"/>
                  </a:lnTo>
                  <a:lnTo>
                    <a:pt x="16002" y="420204"/>
                  </a:lnTo>
                  <a:lnTo>
                    <a:pt x="12954" y="416394"/>
                  </a:lnTo>
                  <a:lnTo>
                    <a:pt x="10668" y="412584"/>
                  </a:lnTo>
                  <a:lnTo>
                    <a:pt x="10668" y="413346"/>
                  </a:lnTo>
                  <a:lnTo>
                    <a:pt x="9144" y="409536"/>
                  </a:lnTo>
                  <a:lnTo>
                    <a:pt x="8382" y="405726"/>
                  </a:lnTo>
                  <a:lnTo>
                    <a:pt x="8382" y="406488"/>
                  </a:lnTo>
                  <a:lnTo>
                    <a:pt x="7620" y="401916"/>
                  </a:lnTo>
                  <a:lnTo>
                    <a:pt x="7620" y="99237"/>
                  </a:lnTo>
                  <a:lnTo>
                    <a:pt x="13462" y="108826"/>
                  </a:lnTo>
                  <a:lnTo>
                    <a:pt x="38709" y="126466"/>
                  </a:lnTo>
                  <a:lnTo>
                    <a:pt x="74409" y="140881"/>
                  </a:lnTo>
                  <a:lnTo>
                    <a:pt x="118465" y="152107"/>
                  </a:lnTo>
                  <a:lnTo>
                    <a:pt x="168795" y="160108"/>
                  </a:lnTo>
                  <a:lnTo>
                    <a:pt x="223291" y="164909"/>
                  </a:lnTo>
                  <a:lnTo>
                    <a:pt x="279882" y="166497"/>
                  </a:lnTo>
                  <a:lnTo>
                    <a:pt x="336448" y="164884"/>
                  </a:lnTo>
                  <a:lnTo>
                    <a:pt x="390918" y="160070"/>
                  </a:lnTo>
                  <a:lnTo>
                    <a:pt x="441198" y="152057"/>
                  </a:lnTo>
                  <a:lnTo>
                    <a:pt x="485190" y="140830"/>
                  </a:lnTo>
                  <a:lnTo>
                    <a:pt x="520814" y="126415"/>
                  </a:lnTo>
                  <a:lnTo>
                    <a:pt x="551688" y="99326"/>
                  </a:lnTo>
                  <a:lnTo>
                    <a:pt x="551688" y="67398"/>
                  </a:lnTo>
                  <a:lnTo>
                    <a:pt x="551611" y="67271"/>
                  </a:lnTo>
                  <a:lnTo>
                    <a:pt x="551611" y="83058"/>
                  </a:lnTo>
                  <a:lnTo>
                    <a:pt x="550926" y="87210"/>
                  </a:lnTo>
                  <a:lnTo>
                    <a:pt x="550926" y="86448"/>
                  </a:lnTo>
                  <a:lnTo>
                    <a:pt x="550164" y="90258"/>
                  </a:lnTo>
                  <a:lnTo>
                    <a:pt x="550164" y="89496"/>
                  </a:lnTo>
                  <a:lnTo>
                    <a:pt x="548640" y="94068"/>
                  </a:lnTo>
                  <a:lnTo>
                    <a:pt x="548640" y="93306"/>
                  </a:lnTo>
                  <a:lnTo>
                    <a:pt x="546354" y="97116"/>
                  </a:lnTo>
                  <a:lnTo>
                    <a:pt x="543306" y="100926"/>
                  </a:lnTo>
                  <a:lnTo>
                    <a:pt x="536448" y="107784"/>
                  </a:lnTo>
                  <a:lnTo>
                    <a:pt x="531114" y="111594"/>
                  </a:lnTo>
                  <a:lnTo>
                    <a:pt x="531876" y="110832"/>
                  </a:lnTo>
                  <a:lnTo>
                    <a:pt x="525780" y="114642"/>
                  </a:lnTo>
                  <a:lnTo>
                    <a:pt x="526542" y="114642"/>
                  </a:lnTo>
                  <a:lnTo>
                    <a:pt x="520446" y="117690"/>
                  </a:lnTo>
                  <a:lnTo>
                    <a:pt x="513588" y="121500"/>
                  </a:lnTo>
                  <a:lnTo>
                    <a:pt x="506730" y="124548"/>
                  </a:lnTo>
                  <a:lnTo>
                    <a:pt x="499110" y="127596"/>
                  </a:lnTo>
                  <a:lnTo>
                    <a:pt x="490728" y="130644"/>
                  </a:lnTo>
                  <a:lnTo>
                    <a:pt x="491490" y="130644"/>
                  </a:lnTo>
                  <a:lnTo>
                    <a:pt x="482346" y="133692"/>
                  </a:lnTo>
                  <a:lnTo>
                    <a:pt x="482346" y="132930"/>
                  </a:lnTo>
                  <a:lnTo>
                    <a:pt x="473202" y="135978"/>
                  </a:lnTo>
                  <a:lnTo>
                    <a:pt x="419709" y="148056"/>
                  </a:lnTo>
                  <a:lnTo>
                    <a:pt x="362877" y="155473"/>
                  </a:lnTo>
                  <a:lnTo>
                    <a:pt x="305765" y="158864"/>
                  </a:lnTo>
                  <a:lnTo>
                    <a:pt x="251460" y="158838"/>
                  </a:lnTo>
                  <a:lnTo>
                    <a:pt x="224028" y="157314"/>
                  </a:lnTo>
                  <a:lnTo>
                    <a:pt x="224790" y="157314"/>
                  </a:lnTo>
                  <a:lnTo>
                    <a:pt x="198120" y="155790"/>
                  </a:lnTo>
                  <a:lnTo>
                    <a:pt x="141630" y="148399"/>
                  </a:lnTo>
                  <a:lnTo>
                    <a:pt x="86106" y="135978"/>
                  </a:lnTo>
                  <a:lnTo>
                    <a:pt x="76962" y="132930"/>
                  </a:lnTo>
                  <a:lnTo>
                    <a:pt x="76962" y="133692"/>
                  </a:lnTo>
                  <a:lnTo>
                    <a:pt x="60198" y="127596"/>
                  </a:lnTo>
                  <a:lnTo>
                    <a:pt x="52578" y="124548"/>
                  </a:lnTo>
                  <a:lnTo>
                    <a:pt x="45720" y="121500"/>
                  </a:lnTo>
                  <a:lnTo>
                    <a:pt x="38862" y="117690"/>
                  </a:lnTo>
                  <a:lnTo>
                    <a:pt x="39624" y="117690"/>
                  </a:lnTo>
                  <a:lnTo>
                    <a:pt x="33528" y="114642"/>
                  </a:lnTo>
                  <a:lnTo>
                    <a:pt x="28194" y="110832"/>
                  </a:lnTo>
                  <a:lnTo>
                    <a:pt x="28194" y="111594"/>
                  </a:lnTo>
                  <a:lnTo>
                    <a:pt x="22860" y="107784"/>
                  </a:lnTo>
                  <a:lnTo>
                    <a:pt x="23622" y="107784"/>
                  </a:lnTo>
                  <a:lnTo>
                    <a:pt x="19050" y="103974"/>
                  </a:lnTo>
                  <a:lnTo>
                    <a:pt x="16002" y="100926"/>
                  </a:lnTo>
                  <a:lnTo>
                    <a:pt x="12954" y="97116"/>
                  </a:lnTo>
                  <a:lnTo>
                    <a:pt x="10668" y="93306"/>
                  </a:lnTo>
                  <a:lnTo>
                    <a:pt x="10668" y="94068"/>
                  </a:lnTo>
                  <a:lnTo>
                    <a:pt x="9144" y="89496"/>
                  </a:lnTo>
                  <a:lnTo>
                    <a:pt x="9144" y="90258"/>
                  </a:lnTo>
                  <a:lnTo>
                    <a:pt x="8382" y="86448"/>
                  </a:lnTo>
                  <a:lnTo>
                    <a:pt x="8382" y="87210"/>
                  </a:lnTo>
                  <a:lnTo>
                    <a:pt x="7683" y="83058"/>
                  </a:lnTo>
                  <a:lnTo>
                    <a:pt x="8382" y="79590"/>
                  </a:lnTo>
                  <a:lnTo>
                    <a:pt x="8382" y="80352"/>
                  </a:lnTo>
                  <a:lnTo>
                    <a:pt x="9144" y="75780"/>
                  </a:lnTo>
                  <a:lnTo>
                    <a:pt x="9144" y="76542"/>
                  </a:lnTo>
                  <a:lnTo>
                    <a:pt x="10668" y="72732"/>
                  </a:lnTo>
                  <a:lnTo>
                    <a:pt x="12954" y="68922"/>
                  </a:lnTo>
                  <a:lnTo>
                    <a:pt x="12954" y="69684"/>
                  </a:lnTo>
                  <a:lnTo>
                    <a:pt x="15240" y="66827"/>
                  </a:lnTo>
                  <a:lnTo>
                    <a:pt x="16002" y="65874"/>
                  </a:lnTo>
                  <a:lnTo>
                    <a:pt x="15240" y="65874"/>
                  </a:lnTo>
                  <a:lnTo>
                    <a:pt x="19050" y="62064"/>
                  </a:lnTo>
                  <a:lnTo>
                    <a:pt x="22860" y="59524"/>
                  </a:lnTo>
                  <a:lnTo>
                    <a:pt x="23622" y="59016"/>
                  </a:lnTo>
                  <a:lnTo>
                    <a:pt x="22860" y="59016"/>
                  </a:lnTo>
                  <a:lnTo>
                    <a:pt x="28194" y="55206"/>
                  </a:lnTo>
                  <a:lnTo>
                    <a:pt x="33528" y="52158"/>
                  </a:lnTo>
                  <a:lnTo>
                    <a:pt x="38862" y="48831"/>
                  </a:lnTo>
                  <a:lnTo>
                    <a:pt x="39624" y="48348"/>
                  </a:lnTo>
                  <a:lnTo>
                    <a:pt x="38862" y="48348"/>
                  </a:lnTo>
                  <a:lnTo>
                    <a:pt x="45720" y="45300"/>
                  </a:lnTo>
                  <a:lnTo>
                    <a:pt x="120459" y="21996"/>
                  </a:lnTo>
                  <a:lnTo>
                    <a:pt x="160324" y="15049"/>
                  </a:lnTo>
                  <a:lnTo>
                    <a:pt x="224028" y="8801"/>
                  </a:lnTo>
                  <a:lnTo>
                    <a:pt x="224790" y="8724"/>
                  </a:lnTo>
                  <a:lnTo>
                    <a:pt x="224028" y="8724"/>
                  </a:lnTo>
                  <a:lnTo>
                    <a:pt x="251460" y="7962"/>
                  </a:lnTo>
                  <a:lnTo>
                    <a:pt x="298069" y="7556"/>
                  </a:lnTo>
                  <a:lnTo>
                    <a:pt x="343725" y="9372"/>
                  </a:lnTo>
                  <a:lnTo>
                    <a:pt x="391160" y="13995"/>
                  </a:lnTo>
                  <a:lnTo>
                    <a:pt x="437108" y="21742"/>
                  </a:lnTo>
                  <a:lnTo>
                    <a:pt x="482346" y="33108"/>
                  </a:lnTo>
                  <a:lnTo>
                    <a:pt x="491490" y="36156"/>
                  </a:lnTo>
                  <a:lnTo>
                    <a:pt x="490728" y="36156"/>
                  </a:lnTo>
                  <a:lnTo>
                    <a:pt x="491490" y="36436"/>
                  </a:lnTo>
                  <a:lnTo>
                    <a:pt x="499110" y="39204"/>
                  </a:lnTo>
                  <a:lnTo>
                    <a:pt x="506730" y="42252"/>
                  </a:lnTo>
                  <a:lnTo>
                    <a:pt x="520446" y="48348"/>
                  </a:lnTo>
                  <a:lnTo>
                    <a:pt x="526542" y="52158"/>
                  </a:lnTo>
                  <a:lnTo>
                    <a:pt x="525780" y="52158"/>
                  </a:lnTo>
                  <a:lnTo>
                    <a:pt x="526542" y="52539"/>
                  </a:lnTo>
                  <a:lnTo>
                    <a:pt x="531876" y="55206"/>
                  </a:lnTo>
                  <a:lnTo>
                    <a:pt x="531114" y="55206"/>
                  </a:lnTo>
                  <a:lnTo>
                    <a:pt x="531876" y="55753"/>
                  </a:lnTo>
                  <a:lnTo>
                    <a:pt x="536448" y="59016"/>
                  </a:lnTo>
                  <a:lnTo>
                    <a:pt x="540258" y="62064"/>
                  </a:lnTo>
                  <a:lnTo>
                    <a:pt x="544068" y="65874"/>
                  </a:lnTo>
                  <a:lnTo>
                    <a:pt x="543306" y="65874"/>
                  </a:lnTo>
                  <a:lnTo>
                    <a:pt x="544068" y="66827"/>
                  </a:lnTo>
                  <a:lnTo>
                    <a:pt x="546354" y="69684"/>
                  </a:lnTo>
                  <a:lnTo>
                    <a:pt x="546354" y="68922"/>
                  </a:lnTo>
                  <a:lnTo>
                    <a:pt x="548640" y="72732"/>
                  </a:lnTo>
                  <a:lnTo>
                    <a:pt x="550164" y="76542"/>
                  </a:lnTo>
                  <a:lnTo>
                    <a:pt x="550164" y="75780"/>
                  </a:lnTo>
                  <a:lnTo>
                    <a:pt x="550926" y="80352"/>
                  </a:lnTo>
                  <a:lnTo>
                    <a:pt x="550926" y="79590"/>
                  </a:lnTo>
                  <a:lnTo>
                    <a:pt x="551611" y="83058"/>
                  </a:lnTo>
                  <a:lnTo>
                    <a:pt x="551611" y="67271"/>
                  </a:lnTo>
                  <a:lnTo>
                    <a:pt x="521474" y="40500"/>
                  </a:lnTo>
                  <a:lnTo>
                    <a:pt x="443649" y="14871"/>
                  </a:lnTo>
                  <a:lnTo>
                    <a:pt x="394436" y="6781"/>
                  </a:lnTo>
                  <a:lnTo>
                    <a:pt x="341020" y="1828"/>
                  </a:lnTo>
                  <a:lnTo>
                    <a:pt x="285407" y="0"/>
                  </a:lnTo>
                  <a:lnTo>
                    <a:pt x="229577" y="1282"/>
                  </a:lnTo>
                  <a:lnTo>
                    <a:pt x="175552" y="5664"/>
                  </a:lnTo>
                  <a:lnTo>
                    <a:pt x="125323" y="13119"/>
                  </a:lnTo>
                  <a:lnTo>
                    <a:pt x="80886" y="23647"/>
                  </a:lnTo>
                  <a:lnTo>
                    <a:pt x="44234" y="37223"/>
                  </a:lnTo>
                  <a:lnTo>
                    <a:pt x="2286" y="73494"/>
                  </a:lnTo>
                  <a:lnTo>
                    <a:pt x="0" y="83400"/>
                  </a:lnTo>
                  <a:lnTo>
                    <a:pt x="0" y="402678"/>
                  </a:lnTo>
                  <a:lnTo>
                    <a:pt x="762" y="407250"/>
                  </a:lnTo>
                  <a:lnTo>
                    <a:pt x="2286" y="411822"/>
                  </a:lnTo>
                  <a:lnTo>
                    <a:pt x="7620" y="419125"/>
                  </a:lnTo>
                  <a:lnTo>
                    <a:pt x="15240" y="429539"/>
                  </a:lnTo>
                  <a:lnTo>
                    <a:pt x="16764" y="431622"/>
                  </a:lnTo>
                  <a:lnTo>
                    <a:pt x="22860" y="435432"/>
                  </a:lnTo>
                  <a:lnTo>
                    <a:pt x="38862" y="445439"/>
                  </a:lnTo>
                  <a:lnTo>
                    <a:pt x="43561" y="448398"/>
                  </a:lnTo>
                  <a:lnTo>
                    <a:pt x="80581" y="462089"/>
                  </a:lnTo>
                  <a:lnTo>
                    <a:pt x="125704" y="472706"/>
                  </a:lnTo>
                  <a:lnTo>
                    <a:pt x="176834" y="480199"/>
                  </a:lnTo>
                  <a:lnTo>
                    <a:pt x="231851" y="484555"/>
                  </a:lnTo>
                  <a:lnTo>
                    <a:pt x="288658" y="485724"/>
                  </a:lnTo>
                  <a:lnTo>
                    <a:pt x="345135" y="483692"/>
                  </a:lnTo>
                  <a:lnTo>
                    <a:pt x="399199" y="478434"/>
                  </a:lnTo>
                  <a:lnTo>
                    <a:pt x="448716" y="469912"/>
                  </a:lnTo>
                  <a:lnTo>
                    <a:pt x="491490" y="458139"/>
                  </a:lnTo>
                  <a:lnTo>
                    <a:pt x="525716" y="442988"/>
                  </a:lnTo>
                  <a:lnTo>
                    <a:pt x="526542" y="442341"/>
                  </a:lnTo>
                  <a:lnTo>
                    <a:pt x="531114" y="438708"/>
                  </a:lnTo>
                  <a:lnTo>
                    <a:pt x="544068" y="428434"/>
                  </a:lnTo>
                  <a:lnTo>
                    <a:pt x="548995" y="424522"/>
                  </a:lnTo>
                  <a:lnTo>
                    <a:pt x="551688" y="418833"/>
                  </a:lnTo>
                  <a:lnTo>
                    <a:pt x="559308" y="402678"/>
                  </a:lnTo>
                  <a:lnTo>
                    <a:pt x="559308" y="83400"/>
                  </a:lnTo>
                  <a:close/>
                </a:path>
              </a:pathLst>
            </a:custGeom>
            <a:solidFill>
              <a:srgbClr val="7788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2174239" y="3942841"/>
            <a:ext cx="4597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Arial MT"/>
                <a:cs typeface="Arial MT"/>
              </a:rPr>
              <a:t>SDA/SATA </a:t>
            </a:r>
            <a:r>
              <a:rPr sz="600" spc="5" dirty="0">
                <a:latin typeface="Arial MT"/>
                <a:cs typeface="Arial MT"/>
              </a:rPr>
              <a:t> </a:t>
            </a:r>
            <a:r>
              <a:rPr sz="600" spc="-5" dirty="0">
                <a:latin typeface="Arial MT"/>
                <a:cs typeface="Arial MT"/>
              </a:rPr>
              <a:t>HD</a:t>
            </a:r>
            <a:r>
              <a:rPr sz="600" dirty="0">
                <a:latin typeface="Arial MT"/>
                <a:cs typeface="Arial MT"/>
              </a:rPr>
              <a:t>D</a:t>
            </a:r>
            <a:r>
              <a:rPr sz="600" spc="1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or</a:t>
            </a:r>
            <a:r>
              <a:rPr sz="600" spc="-5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SSD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844545" y="3766223"/>
            <a:ext cx="558800" cy="485775"/>
            <a:chOff x="2844545" y="3766223"/>
            <a:chExt cx="558800" cy="485775"/>
          </a:xfrm>
        </p:grpSpPr>
        <p:sp>
          <p:nvSpPr>
            <p:cNvPr id="44" name="object 44"/>
            <p:cNvSpPr/>
            <p:nvPr/>
          </p:nvSpPr>
          <p:spPr>
            <a:xfrm>
              <a:off x="2847593" y="3769614"/>
              <a:ext cx="551815" cy="479425"/>
            </a:xfrm>
            <a:custGeom>
              <a:avLst/>
              <a:gdLst/>
              <a:ahLst/>
              <a:cxnLst/>
              <a:rect l="l" t="t" r="r" b="b"/>
              <a:pathLst>
                <a:path w="551814" h="479425">
                  <a:moveTo>
                    <a:pt x="551688" y="399288"/>
                  </a:moveTo>
                  <a:lnTo>
                    <a:pt x="551688" y="80010"/>
                  </a:lnTo>
                  <a:lnTo>
                    <a:pt x="541838" y="58737"/>
                  </a:lnTo>
                  <a:lnTo>
                    <a:pt x="470916" y="23431"/>
                  </a:lnTo>
                  <a:lnTo>
                    <a:pt x="415092" y="10922"/>
                  </a:lnTo>
                  <a:lnTo>
                    <a:pt x="349193" y="2857"/>
                  </a:lnTo>
                  <a:lnTo>
                    <a:pt x="275844" y="0"/>
                  </a:lnTo>
                  <a:lnTo>
                    <a:pt x="202494" y="2857"/>
                  </a:lnTo>
                  <a:lnTo>
                    <a:pt x="136595" y="10922"/>
                  </a:lnTo>
                  <a:lnTo>
                    <a:pt x="80772" y="23431"/>
                  </a:lnTo>
                  <a:lnTo>
                    <a:pt x="37648" y="39624"/>
                  </a:lnTo>
                  <a:lnTo>
                    <a:pt x="0" y="80010"/>
                  </a:lnTo>
                  <a:lnTo>
                    <a:pt x="0" y="399288"/>
                  </a:lnTo>
                  <a:lnTo>
                    <a:pt x="37648" y="439674"/>
                  </a:lnTo>
                  <a:lnTo>
                    <a:pt x="80771" y="455866"/>
                  </a:lnTo>
                  <a:lnTo>
                    <a:pt x="136595" y="468376"/>
                  </a:lnTo>
                  <a:lnTo>
                    <a:pt x="202494" y="476440"/>
                  </a:lnTo>
                  <a:lnTo>
                    <a:pt x="275844" y="479298"/>
                  </a:lnTo>
                  <a:lnTo>
                    <a:pt x="349193" y="476440"/>
                  </a:lnTo>
                  <a:lnTo>
                    <a:pt x="415092" y="468376"/>
                  </a:lnTo>
                  <a:lnTo>
                    <a:pt x="470916" y="455866"/>
                  </a:lnTo>
                  <a:lnTo>
                    <a:pt x="514039" y="439674"/>
                  </a:lnTo>
                  <a:lnTo>
                    <a:pt x="551688" y="3992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844546" y="3766223"/>
              <a:ext cx="558800" cy="485775"/>
            </a:xfrm>
            <a:custGeom>
              <a:avLst/>
              <a:gdLst/>
              <a:ahLst/>
              <a:cxnLst/>
              <a:rect l="l" t="t" r="r" b="b"/>
              <a:pathLst>
                <a:path w="558800" h="485775">
                  <a:moveTo>
                    <a:pt x="224028" y="157314"/>
                  </a:moveTo>
                  <a:lnTo>
                    <a:pt x="223266" y="157276"/>
                  </a:lnTo>
                  <a:lnTo>
                    <a:pt x="224028" y="157314"/>
                  </a:lnTo>
                  <a:close/>
                </a:path>
                <a:path w="558800" h="485775">
                  <a:moveTo>
                    <a:pt x="558546" y="83400"/>
                  </a:moveTo>
                  <a:lnTo>
                    <a:pt x="557784" y="78828"/>
                  </a:lnTo>
                  <a:lnTo>
                    <a:pt x="550926" y="67297"/>
                  </a:lnTo>
                  <a:lnTo>
                    <a:pt x="550926" y="99580"/>
                  </a:lnTo>
                  <a:lnTo>
                    <a:pt x="550926" y="401916"/>
                  </a:lnTo>
                  <a:lnTo>
                    <a:pt x="550164" y="406488"/>
                  </a:lnTo>
                  <a:lnTo>
                    <a:pt x="550164" y="405726"/>
                  </a:lnTo>
                  <a:lnTo>
                    <a:pt x="549402" y="409536"/>
                  </a:lnTo>
                  <a:lnTo>
                    <a:pt x="547878" y="413346"/>
                  </a:lnTo>
                  <a:lnTo>
                    <a:pt x="547878" y="412584"/>
                  </a:lnTo>
                  <a:lnTo>
                    <a:pt x="545592" y="416394"/>
                  </a:lnTo>
                  <a:lnTo>
                    <a:pt x="546354" y="416394"/>
                  </a:lnTo>
                  <a:lnTo>
                    <a:pt x="543306" y="420204"/>
                  </a:lnTo>
                  <a:lnTo>
                    <a:pt x="539496" y="424014"/>
                  </a:lnTo>
                  <a:lnTo>
                    <a:pt x="539496" y="423252"/>
                  </a:lnTo>
                  <a:lnTo>
                    <a:pt x="535686" y="427062"/>
                  </a:lnTo>
                  <a:lnTo>
                    <a:pt x="530352" y="430872"/>
                  </a:lnTo>
                  <a:lnTo>
                    <a:pt x="531114" y="430110"/>
                  </a:lnTo>
                  <a:lnTo>
                    <a:pt x="525018" y="433920"/>
                  </a:lnTo>
                  <a:lnTo>
                    <a:pt x="525780" y="433920"/>
                  </a:lnTo>
                  <a:lnTo>
                    <a:pt x="519684" y="436968"/>
                  </a:lnTo>
                  <a:lnTo>
                    <a:pt x="510908" y="441629"/>
                  </a:lnTo>
                  <a:lnTo>
                    <a:pt x="500837" y="445998"/>
                  </a:lnTo>
                  <a:lnTo>
                    <a:pt x="491020" y="449719"/>
                  </a:lnTo>
                  <a:lnTo>
                    <a:pt x="481584" y="452970"/>
                  </a:lnTo>
                  <a:lnTo>
                    <a:pt x="472440" y="455256"/>
                  </a:lnTo>
                  <a:lnTo>
                    <a:pt x="473202" y="455256"/>
                  </a:lnTo>
                  <a:lnTo>
                    <a:pt x="463296" y="458304"/>
                  </a:lnTo>
                  <a:lnTo>
                    <a:pt x="453390" y="460590"/>
                  </a:lnTo>
                  <a:lnTo>
                    <a:pt x="442722" y="462876"/>
                  </a:lnTo>
                  <a:lnTo>
                    <a:pt x="443484" y="462876"/>
                  </a:lnTo>
                  <a:lnTo>
                    <a:pt x="432054" y="465162"/>
                  </a:lnTo>
                  <a:lnTo>
                    <a:pt x="432816" y="465162"/>
                  </a:lnTo>
                  <a:lnTo>
                    <a:pt x="421386" y="467448"/>
                  </a:lnTo>
                  <a:lnTo>
                    <a:pt x="378841" y="472960"/>
                  </a:lnTo>
                  <a:lnTo>
                    <a:pt x="336321" y="476897"/>
                  </a:lnTo>
                  <a:lnTo>
                    <a:pt x="293649" y="478790"/>
                  </a:lnTo>
                  <a:lnTo>
                    <a:pt x="250698" y="478116"/>
                  </a:lnTo>
                  <a:lnTo>
                    <a:pt x="223266" y="477354"/>
                  </a:lnTo>
                  <a:lnTo>
                    <a:pt x="224028" y="477354"/>
                  </a:lnTo>
                  <a:lnTo>
                    <a:pt x="223266" y="477291"/>
                  </a:lnTo>
                  <a:lnTo>
                    <a:pt x="197358" y="475068"/>
                  </a:lnTo>
                  <a:lnTo>
                    <a:pt x="184404" y="473544"/>
                  </a:lnTo>
                  <a:lnTo>
                    <a:pt x="160020" y="470496"/>
                  </a:lnTo>
                  <a:lnTo>
                    <a:pt x="148590" y="468972"/>
                  </a:lnTo>
                  <a:lnTo>
                    <a:pt x="136398" y="467448"/>
                  </a:lnTo>
                  <a:lnTo>
                    <a:pt x="137160" y="467448"/>
                  </a:lnTo>
                  <a:lnTo>
                    <a:pt x="125425" y="465099"/>
                  </a:lnTo>
                  <a:lnTo>
                    <a:pt x="105054" y="460730"/>
                  </a:lnTo>
                  <a:lnTo>
                    <a:pt x="84607" y="455358"/>
                  </a:lnTo>
                  <a:lnTo>
                    <a:pt x="64528" y="448805"/>
                  </a:lnTo>
                  <a:lnTo>
                    <a:pt x="44958" y="440778"/>
                  </a:lnTo>
                  <a:lnTo>
                    <a:pt x="38100" y="436968"/>
                  </a:lnTo>
                  <a:lnTo>
                    <a:pt x="38862" y="436968"/>
                  </a:lnTo>
                  <a:lnTo>
                    <a:pt x="32766" y="433920"/>
                  </a:lnTo>
                  <a:lnTo>
                    <a:pt x="27432" y="430110"/>
                  </a:lnTo>
                  <a:lnTo>
                    <a:pt x="27432" y="430872"/>
                  </a:lnTo>
                  <a:lnTo>
                    <a:pt x="22098" y="427062"/>
                  </a:lnTo>
                  <a:lnTo>
                    <a:pt x="22860" y="427062"/>
                  </a:lnTo>
                  <a:lnTo>
                    <a:pt x="18288" y="423252"/>
                  </a:lnTo>
                  <a:lnTo>
                    <a:pt x="18288" y="424014"/>
                  </a:lnTo>
                  <a:lnTo>
                    <a:pt x="12192" y="416394"/>
                  </a:lnTo>
                  <a:lnTo>
                    <a:pt x="9906" y="412584"/>
                  </a:lnTo>
                  <a:lnTo>
                    <a:pt x="9906" y="413346"/>
                  </a:lnTo>
                  <a:lnTo>
                    <a:pt x="8382" y="409536"/>
                  </a:lnTo>
                  <a:lnTo>
                    <a:pt x="7620" y="405726"/>
                  </a:lnTo>
                  <a:lnTo>
                    <a:pt x="7620" y="100634"/>
                  </a:lnTo>
                  <a:lnTo>
                    <a:pt x="12547" y="108813"/>
                  </a:lnTo>
                  <a:lnTo>
                    <a:pt x="22098" y="115493"/>
                  </a:lnTo>
                  <a:lnTo>
                    <a:pt x="37744" y="126441"/>
                  </a:lnTo>
                  <a:lnTo>
                    <a:pt x="38100" y="126580"/>
                  </a:lnTo>
                  <a:lnTo>
                    <a:pt x="73456" y="140843"/>
                  </a:lnTo>
                  <a:lnTo>
                    <a:pt x="117589" y="152044"/>
                  </a:lnTo>
                  <a:lnTo>
                    <a:pt x="168021" y="160045"/>
                  </a:lnTo>
                  <a:lnTo>
                    <a:pt x="222656" y="164833"/>
                  </a:lnTo>
                  <a:lnTo>
                    <a:pt x="279387" y="166420"/>
                  </a:lnTo>
                  <a:lnTo>
                    <a:pt x="336143" y="164795"/>
                  </a:lnTo>
                  <a:lnTo>
                    <a:pt x="390664" y="159981"/>
                  </a:lnTo>
                  <a:lnTo>
                    <a:pt x="432816" y="153276"/>
                  </a:lnTo>
                  <a:lnTo>
                    <a:pt x="440994" y="151968"/>
                  </a:lnTo>
                  <a:lnTo>
                    <a:pt x="443484" y="151333"/>
                  </a:lnTo>
                  <a:lnTo>
                    <a:pt x="473202" y="143764"/>
                  </a:lnTo>
                  <a:lnTo>
                    <a:pt x="484987" y="140766"/>
                  </a:lnTo>
                  <a:lnTo>
                    <a:pt x="520522" y="126352"/>
                  </a:lnTo>
                  <a:lnTo>
                    <a:pt x="525780" y="122656"/>
                  </a:lnTo>
                  <a:lnTo>
                    <a:pt x="530352" y="119430"/>
                  </a:lnTo>
                  <a:lnTo>
                    <a:pt x="545490" y="108762"/>
                  </a:lnTo>
                  <a:lnTo>
                    <a:pt x="546354" y="107302"/>
                  </a:lnTo>
                  <a:lnTo>
                    <a:pt x="550926" y="99580"/>
                  </a:lnTo>
                  <a:lnTo>
                    <a:pt x="550926" y="67297"/>
                  </a:lnTo>
                  <a:lnTo>
                    <a:pt x="550849" y="67170"/>
                  </a:lnTo>
                  <a:lnTo>
                    <a:pt x="550849" y="83058"/>
                  </a:lnTo>
                  <a:lnTo>
                    <a:pt x="550164" y="87210"/>
                  </a:lnTo>
                  <a:lnTo>
                    <a:pt x="550164" y="86448"/>
                  </a:lnTo>
                  <a:lnTo>
                    <a:pt x="549402" y="90258"/>
                  </a:lnTo>
                  <a:lnTo>
                    <a:pt x="549402" y="89496"/>
                  </a:lnTo>
                  <a:lnTo>
                    <a:pt x="547878" y="94068"/>
                  </a:lnTo>
                  <a:lnTo>
                    <a:pt x="547878" y="93306"/>
                  </a:lnTo>
                  <a:lnTo>
                    <a:pt x="545592" y="97116"/>
                  </a:lnTo>
                  <a:lnTo>
                    <a:pt x="546354" y="97116"/>
                  </a:lnTo>
                  <a:lnTo>
                    <a:pt x="543306" y="100926"/>
                  </a:lnTo>
                  <a:lnTo>
                    <a:pt x="543306" y="100164"/>
                  </a:lnTo>
                  <a:lnTo>
                    <a:pt x="535686" y="107784"/>
                  </a:lnTo>
                  <a:lnTo>
                    <a:pt x="530352" y="111594"/>
                  </a:lnTo>
                  <a:lnTo>
                    <a:pt x="531114" y="110832"/>
                  </a:lnTo>
                  <a:lnTo>
                    <a:pt x="525018" y="114642"/>
                  </a:lnTo>
                  <a:lnTo>
                    <a:pt x="525780" y="114642"/>
                  </a:lnTo>
                  <a:lnTo>
                    <a:pt x="519684" y="117690"/>
                  </a:lnTo>
                  <a:lnTo>
                    <a:pt x="512826" y="121500"/>
                  </a:lnTo>
                  <a:lnTo>
                    <a:pt x="505968" y="124548"/>
                  </a:lnTo>
                  <a:lnTo>
                    <a:pt x="490728" y="130644"/>
                  </a:lnTo>
                  <a:lnTo>
                    <a:pt x="481584" y="133692"/>
                  </a:lnTo>
                  <a:lnTo>
                    <a:pt x="481584" y="132930"/>
                  </a:lnTo>
                  <a:lnTo>
                    <a:pt x="472440" y="135978"/>
                  </a:lnTo>
                  <a:lnTo>
                    <a:pt x="473202" y="135978"/>
                  </a:lnTo>
                  <a:lnTo>
                    <a:pt x="463296" y="138264"/>
                  </a:lnTo>
                  <a:lnTo>
                    <a:pt x="453390" y="141312"/>
                  </a:lnTo>
                  <a:lnTo>
                    <a:pt x="442722" y="143598"/>
                  </a:lnTo>
                  <a:lnTo>
                    <a:pt x="443484" y="143598"/>
                  </a:lnTo>
                  <a:lnTo>
                    <a:pt x="432054" y="145884"/>
                  </a:lnTo>
                  <a:lnTo>
                    <a:pt x="432816" y="145884"/>
                  </a:lnTo>
                  <a:lnTo>
                    <a:pt x="421386" y="147408"/>
                  </a:lnTo>
                  <a:lnTo>
                    <a:pt x="379552" y="153593"/>
                  </a:lnTo>
                  <a:lnTo>
                    <a:pt x="336080" y="157505"/>
                  </a:lnTo>
                  <a:lnTo>
                    <a:pt x="292671" y="159232"/>
                  </a:lnTo>
                  <a:lnTo>
                    <a:pt x="250698" y="158838"/>
                  </a:lnTo>
                  <a:lnTo>
                    <a:pt x="223266" y="157314"/>
                  </a:lnTo>
                  <a:lnTo>
                    <a:pt x="222656" y="157238"/>
                  </a:lnTo>
                  <a:lnTo>
                    <a:pt x="197358" y="155790"/>
                  </a:lnTo>
                  <a:lnTo>
                    <a:pt x="184404" y="154266"/>
                  </a:lnTo>
                  <a:lnTo>
                    <a:pt x="160020" y="151218"/>
                  </a:lnTo>
                  <a:lnTo>
                    <a:pt x="148590" y="149694"/>
                  </a:lnTo>
                  <a:lnTo>
                    <a:pt x="136398" y="147408"/>
                  </a:lnTo>
                  <a:lnTo>
                    <a:pt x="137160" y="147408"/>
                  </a:lnTo>
                  <a:lnTo>
                    <a:pt x="136398" y="147307"/>
                  </a:lnTo>
                  <a:lnTo>
                    <a:pt x="125730" y="145884"/>
                  </a:lnTo>
                  <a:lnTo>
                    <a:pt x="104394" y="141312"/>
                  </a:lnTo>
                  <a:lnTo>
                    <a:pt x="94488" y="138264"/>
                  </a:lnTo>
                  <a:lnTo>
                    <a:pt x="85344" y="135978"/>
                  </a:lnTo>
                  <a:lnTo>
                    <a:pt x="76200" y="132930"/>
                  </a:lnTo>
                  <a:lnTo>
                    <a:pt x="76200" y="133692"/>
                  </a:lnTo>
                  <a:lnTo>
                    <a:pt x="59436" y="127596"/>
                  </a:lnTo>
                  <a:lnTo>
                    <a:pt x="51816" y="124548"/>
                  </a:lnTo>
                  <a:lnTo>
                    <a:pt x="44958" y="121500"/>
                  </a:lnTo>
                  <a:lnTo>
                    <a:pt x="38100" y="117690"/>
                  </a:lnTo>
                  <a:lnTo>
                    <a:pt x="38862" y="117690"/>
                  </a:lnTo>
                  <a:lnTo>
                    <a:pt x="32766" y="114642"/>
                  </a:lnTo>
                  <a:lnTo>
                    <a:pt x="27432" y="110832"/>
                  </a:lnTo>
                  <a:lnTo>
                    <a:pt x="27432" y="111594"/>
                  </a:lnTo>
                  <a:lnTo>
                    <a:pt x="22098" y="107784"/>
                  </a:lnTo>
                  <a:lnTo>
                    <a:pt x="22860" y="107784"/>
                  </a:lnTo>
                  <a:lnTo>
                    <a:pt x="18288" y="103974"/>
                  </a:lnTo>
                  <a:lnTo>
                    <a:pt x="15240" y="100164"/>
                  </a:lnTo>
                  <a:lnTo>
                    <a:pt x="15240" y="100926"/>
                  </a:lnTo>
                  <a:lnTo>
                    <a:pt x="12192" y="97116"/>
                  </a:lnTo>
                  <a:lnTo>
                    <a:pt x="9906" y="93306"/>
                  </a:lnTo>
                  <a:lnTo>
                    <a:pt x="9906" y="94068"/>
                  </a:lnTo>
                  <a:lnTo>
                    <a:pt x="8382" y="89496"/>
                  </a:lnTo>
                  <a:lnTo>
                    <a:pt x="8382" y="90258"/>
                  </a:lnTo>
                  <a:lnTo>
                    <a:pt x="7620" y="86448"/>
                  </a:lnTo>
                  <a:lnTo>
                    <a:pt x="7620" y="82638"/>
                  </a:lnTo>
                  <a:lnTo>
                    <a:pt x="7620" y="80352"/>
                  </a:lnTo>
                  <a:lnTo>
                    <a:pt x="8382" y="75780"/>
                  </a:lnTo>
                  <a:lnTo>
                    <a:pt x="8382" y="76542"/>
                  </a:lnTo>
                  <a:lnTo>
                    <a:pt x="9906" y="72732"/>
                  </a:lnTo>
                  <a:lnTo>
                    <a:pt x="12192" y="68922"/>
                  </a:lnTo>
                  <a:lnTo>
                    <a:pt x="12192" y="69684"/>
                  </a:lnTo>
                  <a:lnTo>
                    <a:pt x="18288" y="62064"/>
                  </a:lnTo>
                  <a:lnTo>
                    <a:pt x="22098" y="59524"/>
                  </a:lnTo>
                  <a:lnTo>
                    <a:pt x="22860" y="59016"/>
                  </a:lnTo>
                  <a:lnTo>
                    <a:pt x="22098" y="59016"/>
                  </a:lnTo>
                  <a:lnTo>
                    <a:pt x="27432" y="55206"/>
                  </a:lnTo>
                  <a:lnTo>
                    <a:pt x="32766" y="52158"/>
                  </a:lnTo>
                  <a:lnTo>
                    <a:pt x="38100" y="48831"/>
                  </a:lnTo>
                  <a:lnTo>
                    <a:pt x="38862" y="48348"/>
                  </a:lnTo>
                  <a:lnTo>
                    <a:pt x="38100" y="48348"/>
                  </a:lnTo>
                  <a:lnTo>
                    <a:pt x="44958" y="45300"/>
                  </a:lnTo>
                  <a:lnTo>
                    <a:pt x="84607" y="30734"/>
                  </a:lnTo>
                  <a:lnTo>
                    <a:pt x="125730" y="20916"/>
                  </a:lnTo>
                  <a:lnTo>
                    <a:pt x="136398" y="18783"/>
                  </a:lnTo>
                  <a:lnTo>
                    <a:pt x="137160" y="18630"/>
                  </a:lnTo>
                  <a:lnTo>
                    <a:pt x="136398" y="18630"/>
                  </a:lnTo>
                  <a:lnTo>
                    <a:pt x="148590" y="17106"/>
                  </a:lnTo>
                  <a:lnTo>
                    <a:pt x="160020" y="14820"/>
                  </a:lnTo>
                  <a:lnTo>
                    <a:pt x="184404" y="11772"/>
                  </a:lnTo>
                  <a:lnTo>
                    <a:pt x="197358" y="11010"/>
                  </a:lnTo>
                  <a:lnTo>
                    <a:pt x="223266" y="8801"/>
                  </a:lnTo>
                  <a:lnTo>
                    <a:pt x="224028" y="8724"/>
                  </a:lnTo>
                  <a:lnTo>
                    <a:pt x="223266" y="8724"/>
                  </a:lnTo>
                  <a:lnTo>
                    <a:pt x="250698" y="7962"/>
                  </a:lnTo>
                  <a:lnTo>
                    <a:pt x="293649" y="7480"/>
                  </a:lnTo>
                  <a:lnTo>
                    <a:pt x="336321" y="8966"/>
                  </a:lnTo>
                  <a:lnTo>
                    <a:pt x="378993" y="12623"/>
                  </a:lnTo>
                  <a:lnTo>
                    <a:pt x="421386" y="18630"/>
                  </a:lnTo>
                  <a:lnTo>
                    <a:pt x="432816" y="20916"/>
                  </a:lnTo>
                  <a:lnTo>
                    <a:pt x="432054" y="20916"/>
                  </a:lnTo>
                  <a:lnTo>
                    <a:pt x="432816" y="21069"/>
                  </a:lnTo>
                  <a:lnTo>
                    <a:pt x="443484" y="23202"/>
                  </a:lnTo>
                  <a:lnTo>
                    <a:pt x="442722" y="23202"/>
                  </a:lnTo>
                  <a:lnTo>
                    <a:pt x="443484" y="23368"/>
                  </a:lnTo>
                  <a:lnTo>
                    <a:pt x="453390" y="25488"/>
                  </a:lnTo>
                  <a:lnTo>
                    <a:pt x="463296" y="27774"/>
                  </a:lnTo>
                  <a:lnTo>
                    <a:pt x="473202" y="30822"/>
                  </a:lnTo>
                  <a:lnTo>
                    <a:pt x="472440" y="30822"/>
                  </a:lnTo>
                  <a:lnTo>
                    <a:pt x="473202" y="31013"/>
                  </a:lnTo>
                  <a:lnTo>
                    <a:pt x="510349" y="44208"/>
                  </a:lnTo>
                  <a:lnTo>
                    <a:pt x="525780" y="52158"/>
                  </a:lnTo>
                  <a:lnTo>
                    <a:pt x="525018" y="52158"/>
                  </a:lnTo>
                  <a:lnTo>
                    <a:pt x="525780" y="52539"/>
                  </a:lnTo>
                  <a:lnTo>
                    <a:pt x="531114" y="55206"/>
                  </a:lnTo>
                  <a:lnTo>
                    <a:pt x="530352" y="55206"/>
                  </a:lnTo>
                  <a:lnTo>
                    <a:pt x="531114" y="55753"/>
                  </a:lnTo>
                  <a:lnTo>
                    <a:pt x="535686" y="59016"/>
                  </a:lnTo>
                  <a:lnTo>
                    <a:pt x="539496" y="62064"/>
                  </a:lnTo>
                  <a:lnTo>
                    <a:pt x="543306" y="65874"/>
                  </a:lnTo>
                  <a:lnTo>
                    <a:pt x="546354" y="69684"/>
                  </a:lnTo>
                  <a:lnTo>
                    <a:pt x="545592" y="68922"/>
                  </a:lnTo>
                  <a:lnTo>
                    <a:pt x="546354" y="70192"/>
                  </a:lnTo>
                  <a:lnTo>
                    <a:pt x="547878" y="72732"/>
                  </a:lnTo>
                  <a:lnTo>
                    <a:pt x="549402" y="76542"/>
                  </a:lnTo>
                  <a:lnTo>
                    <a:pt x="549402" y="75780"/>
                  </a:lnTo>
                  <a:lnTo>
                    <a:pt x="550164" y="80352"/>
                  </a:lnTo>
                  <a:lnTo>
                    <a:pt x="550164" y="79590"/>
                  </a:lnTo>
                  <a:lnTo>
                    <a:pt x="550849" y="83058"/>
                  </a:lnTo>
                  <a:lnTo>
                    <a:pt x="550849" y="67170"/>
                  </a:lnTo>
                  <a:lnTo>
                    <a:pt x="545452" y="58077"/>
                  </a:lnTo>
                  <a:lnTo>
                    <a:pt x="486143" y="26111"/>
                  </a:lnTo>
                  <a:lnTo>
                    <a:pt x="443153" y="14884"/>
                  </a:lnTo>
                  <a:lnTo>
                    <a:pt x="393954" y="6794"/>
                  </a:lnTo>
                  <a:lnTo>
                    <a:pt x="340525" y="1841"/>
                  </a:lnTo>
                  <a:lnTo>
                    <a:pt x="284886" y="0"/>
                  </a:lnTo>
                  <a:lnTo>
                    <a:pt x="229031" y="1282"/>
                  </a:lnTo>
                  <a:lnTo>
                    <a:pt x="174967" y="5651"/>
                  </a:lnTo>
                  <a:lnTo>
                    <a:pt x="124688" y="13106"/>
                  </a:lnTo>
                  <a:lnTo>
                    <a:pt x="80200" y="23634"/>
                  </a:lnTo>
                  <a:lnTo>
                    <a:pt x="43522" y="37211"/>
                  </a:lnTo>
                  <a:lnTo>
                    <a:pt x="1524" y="73494"/>
                  </a:lnTo>
                  <a:lnTo>
                    <a:pt x="0" y="78828"/>
                  </a:lnTo>
                  <a:lnTo>
                    <a:pt x="0" y="83400"/>
                  </a:lnTo>
                  <a:lnTo>
                    <a:pt x="0" y="87972"/>
                  </a:lnTo>
                  <a:lnTo>
                    <a:pt x="0" y="407250"/>
                  </a:lnTo>
                  <a:lnTo>
                    <a:pt x="1524" y="411822"/>
                  </a:lnTo>
                  <a:lnTo>
                    <a:pt x="7620" y="420116"/>
                  </a:lnTo>
                  <a:lnTo>
                    <a:pt x="16129" y="431698"/>
                  </a:lnTo>
                  <a:lnTo>
                    <a:pt x="22098" y="435406"/>
                  </a:lnTo>
                  <a:lnTo>
                    <a:pt x="38100" y="445389"/>
                  </a:lnTo>
                  <a:lnTo>
                    <a:pt x="43053" y="448487"/>
                  </a:lnTo>
                  <a:lnTo>
                    <a:pt x="80213" y="462203"/>
                  </a:lnTo>
                  <a:lnTo>
                    <a:pt x="125425" y="472795"/>
                  </a:lnTo>
                  <a:lnTo>
                    <a:pt x="176644" y="480263"/>
                  </a:lnTo>
                  <a:lnTo>
                    <a:pt x="231736" y="484581"/>
                  </a:lnTo>
                  <a:lnTo>
                    <a:pt x="288582" y="485711"/>
                  </a:lnTo>
                  <a:lnTo>
                    <a:pt x="345084" y="483641"/>
                  </a:lnTo>
                  <a:lnTo>
                    <a:pt x="399135" y="478345"/>
                  </a:lnTo>
                  <a:lnTo>
                    <a:pt x="432816" y="472528"/>
                  </a:lnTo>
                  <a:lnTo>
                    <a:pt x="443484" y="470687"/>
                  </a:lnTo>
                  <a:lnTo>
                    <a:pt x="448602" y="469798"/>
                  </a:lnTo>
                  <a:lnTo>
                    <a:pt x="473202" y="463003"/>
                  </a:lnTo>
                  <a:lnTo>
                    <a:pt x="491388" y="457987"/>
                  </a:lnTo>
                  <a:lnTo>
                    <a:pt x="525386" y="442874"/>
                  </a:lnTo>
                  <a:lnTo>
                    <a:pt x="525780" y="442569"/>
                  </a:lnTo>
                  <a:lnTo>
                    <a:pt x="530352" y="438912"/>
                  </a:lnTo>
                  <a:lnTo>
                    <a:pt x="546354" y="426148"/>
                  </a:lnTo>
                  <a:lnTo>
                    <a:pt x="548474" y="424446"/>
                  </a:lnTo>
                  <a:lnTo>
                    <a:pt x="550926" y="419150"/>
                  </a:lnTo>
                  <a:lnTo>
                    <a:pt x="558546" y="402678"/>
                  </a:lnTo>
                  <a:lnTo>
                    <a:pt x="558546" y="83400"/>
                  </a:lnTo>
                  <a:close/>
                </a:path>
              </a:pathLst>
            </a:custGeom>
            <a:solidFill>
              <a:srgbClr val="7788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2863088" y="3942841"/>
            <a:ext cx="4597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Arial MT"/>
                <a:cs typeface="Arial MT"/>
              </a:rPr>
              <a:t>SDA/SATA </a:t>
            </a:r>
            <a:r>
              <a:rPr sz="600" spc="5" dirty="0">
                <a:latin typeface="Arial MT"/>
                <a:cs typeface="Arial MT"/>
              </a:rPr>
              <a:t> </a:t>
            </a:r>
            <a:r>
              <a:rPr sz="600" spc="-5" dirty="0">
                <a:latin typeface="Arial MT"/>
                <a:cs typeface="Arial MT"/>
              </a:rPr>
              <a:t>HD</a:t>
            </a:r>
            <a:r>
              <a:rPr sz="600" dirty="0">
                <a:latin typeface="Arial MT"/>
                <a:cs typeface="Arial MT"/>
              </a:rPr>
              <a:t>D</a:t>
            </a:r>
            <a:r>
              <a:rPr sz="600" spc="1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or</a:t>
            </a:r>
            <a:r>
              <a:rPr sz="600" spc="-5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SSD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2154935" y="2985458"/>
            <a:ext cx="559435" cy="485775"/>
            <a:chOff x="2154935" y="2985458"/>
            <a:chExt cx="559435" cy="485775"/>
          </a:xfrm>
        </p:grpSpPr>
        <p:sp>
          <p:nvSpPr>
            <p:cNvPr id="48" name="object 48"/>
            <p:cNvSpPr/>
            <p:nvPr/>
          </p:nvSpPr>
          <p:spPr>
            <a:xfrm>
              <a:off x="2158745" y="2988564"/>
              <a:ext cx="551815" cy="479425"/>
            </a:xfrm>
            <a:custGeom>
              <a:avLst/>
              <a:gdLst/>
              <a:ahLst/>
              <a:cxnLst/>
              <a:rect l="l" t="t" r="r" b="b"/>
              <a:pathLst>
                <a:path w="551814" h="479425">
                  <a:moveTo>
                    <a:pt x="551688" y="399288"/>
                  </a:moveTo>
                  <a:lnTo>
                    <a:pt x="551688" y="80010"/>
                  </a:lnTo>
                  <a:lnTo>
                    <a:pt x="541838" y="58737"/>
                  </a:lnTo>
                  <a:lnTo>
                    <a:pt x="470916" y="23431"/>
                  </a:lnTo>
                  <a:lnTo>
                    <a:pt x="415092" y="10922"/>
                  </a:lnTo>
                  <a:lnTo>
                    <a:pt x="349193" y="2857"/>
                  </a:lnTo>
                  <a:lnTo>
                    <a:pt x="275844" y="0"/>
                  </a:lnTo>
                  <a:lnTo>
                    <a:pt x="202494" y="2857"/>
                  </a:lnTo>
                  <a:lnTo>
                    <a:pt x="136595" y="10922"/>
                  </a:lnTo>
                  <a:lnTo>
                    <a:pt x="80772" y="23431"/>
                  </a:lnTo>
                  <a:lnTo>
                    <a:pt x="37648" y="39624"/>
                  </a:lnTo>
                  <a:lnTo>
                    <a:pt x="0" y="80010"/>
                  </a:lnTo>
                  <a:lnTo>
                    <a:pt x="0" y="399288"/>
                  </a:lnTo>
                  <a:lnTo>
                    <a:pt x="37648" y="439674"/>
                  </a:lnTo>
                  <a:lnTo>
                    <a:pt x="80771" y="455866"/>
                  </a:lnTo>
                  <a:lnTo>
                    <a:pt x="136595" y="468376"/>
                  </a:lnTo>
                  <a:lnTo>
                    <a:pt x="202494" y="476440"/>
                  </a:lnTo>
                  <a:lnTo>
                    <a:pt x="275844" y="479298"/>
                  </a:lnTo>
                  <a:lnTo>
                    <a:pt x="349193" y="476440"/>
                  </a:lnTo>
                  <a:lnTo>
                    <a:pt x="415092" y="468376"/>
                  </a:lnTo>
                  <a:lnTo>
                    <a:pt x="470916" y="455866"/>
                  </a:lnTo>
                  <a:lnTo>
                    <a:pt x="514039" y="439674"/>
                  </a:lnTo>
                  <a:lnTo>
                    <a:pt x="551688" y="3992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154936" y="2985465"/>
              <a:ext cx="559435" cy="485775"/>
            </a:xfrm>
            <a:custGeom>
              <a:avLst/>
              <a:gdLst/>
              <a:ahLst/>
              <a:cxnLst/>
              <a:rect l="l" t="t" r="r" b="b"/>
              <a:pathLst>
                <a:path w="559435" h="485775">
                  <a:moveTo>
                    <a:pt x="559308" y="83108"/>
                  </a:moveTo>
                  <a:lnTo>
                    <a:pt x="558546" y="78536"/>
                  </a:lnTo>
                  <a:lnTo>
                    <a:pt x="551688" y="67310"/>
                  </a:lnTo>
                  <a:lnTo>
                    <a:pt x="551688" y="99161"/>
                  </a:lnTo>
                  <a:lnTo>
                    <a:pt x="551688" y="402386"/>
                  </a:lnTo>
                  <a:lnTo>
                    <a:pt x="550926" y="406196"/>
                  </a:lnTo>
                  <a:lnTo>
                    <a:pt x="550926" y="405434"/>
                  </a:lnTo>
                  <a:lnTo>
                    <a:pt x="550164" y="410006"/>
                  </a:lnTo>
                  <a:lnTo>
                    <a:pt x="550164" y="409244"/>
                  </a:lnTo>
                  <a:lnTo>
                    <a:pt x="548640" y="413054"/>
                  </a:lnTo>
                  <a:lnTo>
                    <a:pt x="546354" y="416864"/>
                  </a:lnTo>
                  <a:lnTo>
                    <a:pt x="546354" y="416102"/>
                  </a:lnTo>
                  <a:lnTo>
                    <a:pt x="543306" y="419912"/>
                  </a:lnTo>
                  <a:lnTo>
                    <a:pt x="544068" y="419912"/>
                  </a:lnTo>
                  <a:lnTo>
                    <a:pt x="540258" y="423722"/>
                  </a:lnTo>
                  <a:lnTo>
                    <a:pt x="536448" y="426770"/>
                  </a:lnTo>
                  <a:lnTo>
                    <a:pt x="531114" y="430580"/>
                  </a:lnTo>
                  <a:lnTo>
                    <a:pt x="531876" y="430580"/>
                  </a:lnTo>
                  <a:lnTo>
                    <a:pt x="525780" y="433628"/>
                  </a:lnTo>
                  <a:lnTo>
                    <a:pt x="526542" y="433628"/>
                  </a:lnTo>
                  <a:lnTo>
                    <a:pt x="520446" y="437438"/>
                  </a:lnTo>
                  <a:lnTo>
                    <a:pt x="506730" y="443534"/>
                  </a:lnTo>
                  <a:lnTo>
                    <a:pt x="499110" y="446582"/>
                  </a:lnTo>
                  <a:lnTo>
                    <a:pt x="490728" y="449630"/>
                  </a:lnTo>
                  <a:lnTo>
                    <a:pt x="491490" y="449630"/>
                  </a:lnTo>
                  <a:lnTo>
                    <a:pt x="437476" y="464045"/>
                  </a:lnTo>
                  <a:lnTo>
                    <a:pt x="391274" y="471792"/>
                  </a:lnTo>
                  <a:lnTo>
                    <a:pt x="344398" y="476377"/>
                  </a:lnTo>
                  <a:lnTo>
                    <a:pt x="297561" y="478243"/>
                  </a:lnTo>
                  <a:lnTo>
                    <a:pt x="251460" y="477824"/>
                  </a:lnTo>
                  <a:lnTo>
                    <a:pt x="224028" y="477062"/>
                  </a:lnTo>
                  <a:lnTo>
                    <a:pt x="224790" y="477062"/>
                  </a:lnTo>
                  <a:lnTo>
                    <a:pt x="224028" y="476999"/>
                  </a:lnTo>
                  <a:lnTo>
                    <a:pt x="160337" y="470725"/>
                  </a:lnTo>
                  <a:lnTo>
                    <a:pt x="120421" y="463867"/>
                  </a:lnTo>
                  <a:lnTo>
                    <a:pt x="81241" y="453885"/>
                  </a:lnTo>
                  <a:lnTo>
                    <a:pt x="38862" y="437438"/>
                  </a:lnTo>
                  <a:lnTo>
                    <a:pt x="39624" y="437438"/>
                  </a:lnTo>
                  <a:lnTo>
                    <a:pt x="33528" y="433628"/>
                  </a:lnTo>
                  <a:lnTo>
                    <a:pt x="28194" y="430580"/>
                  </a:lnTo>
                  <a:lnTo>
                    <a:pt x="22860" y="426770"/>
                  </a:lnTo>
                  <a:lnTo>
                    <a:pt x="23622" y="426770"/>
                  </a:lnTo>
                  <a:lnTo>
                    <a:pt x="19050" y="423722"/>
                  </a:lnTo>
                  <a:lnTo>
                    <a:pt x="15240" y="419912"/>
                  </a:lnTo>
                  <a:lnTo>
                    <a:pt x="16002" y="419912"/>
                  </a:lnTo>
                  <a:lnTo>
                    <a:pt x="12954" y="416102"/>
                  </a:lnTo>
                  <a:lnTo>
                    <a:pt x="12954" y="416864"/>
                  </a:lnTo>
                  <a:lnTo>
                    <a:pt x="10668" y="413054"/>
                  </a:lnTo>
                  <a:lnTo>
                    <a:pt x="9144" y="409244"/>
                  </a:lnTo>
                  <a:lnTo>
                    <a:pt x="9144" y="410006"/>
                  </a:lnTo>
                  <a:lnTo>
                    <a:pt x="8382" y="405434"/>
                  </a:lnTo>
                  <a:lnTo>
                    <a:pt x="8382" y="406196"/>
                  </a:lnTo>
                  <a:lnTo>
                    <a:pt x="7620" y="402386"/>
                  </a:lnTo>
                  <a:lnTo>
                    <a:pt x="7620" y="99136"/>
                  </a:lnTo>
                  <a:lnTo>
                    <a:pt x="13296" y="108610"/>
                  </a:lnTo>
                  <a:lnTo>
                    <a:pt x="38455" y="126314"/>
                  </a:lnTo>
                  <a:lnTo>
                    <a:pt x="74117" y="140804"/>
                  </a:lnTo>
                  <a:lnTo>
                    <a:pt x="118173" y="152069"/>
                  </a:lnTo>
                  <a:lnTo>
                    <a:pt x="168529" y="160108"/>
                  </a:lnTo>
                  <a:lnTo>
                    <a:pt x="223100" y="164934"/>
                  </a:lnTo>
                  <a:lnTo>
                    <a:pt x="279755" y="166535"/>
                  </a:lnTo>
                  <a:lnTo>
                    <a:pt x="336410" y="164922"/>
                  </a:lnTo>
                  <a:lnTo>
                    <a:pt x="390956" y="160096"/>
                  </a:lnTo>
                  <a:lnTo>
                    <a:pt x="441286" y="152044"/>
                  </a:lnTo>
                  <a:lnTo>
                    <a:pt x="485317" y="140779"/>
                  </a:lnTo>
                  <a:lnTo>
                    <a:pt x="520941" y="126301"/>
                  </a:lnTo>
                  <a:lnTo>
                    <a:pt x="551688" y="99161"/>
                  </a:lnTo>
                  <a:lnTo>
                    <a:pt x="551688" y="67310"/>
                  </a:lnTo>
                  <a:lnTo>
                    <a:pt x="551611" y="83464"/>
                  </a:lnTo>
                  <a:lnTo>
                    <a:pt x="550926" y="86918"/>
                  </a:lnTo>
                  <a:lnTo>
                    <a:pt x="550926" y="86156"/>
                  </a:lnTo>
                  <a:lnTo>
                    <a:pt x="550164" y="90728"/>
                  </a:lnTo>
                  <a:lnTo>
                    <a:pt x="550164" y="89966"/>
                  </a:lnTo>
                  <a:lnTo>
                    <a:pt x="548640" y="93776"/>
                  </a:lnTo>
                  <a:lnTo>
                    <a:pt x="548640" y="93014"/>
                  </a:lnTo>
                  <a:lnTo>
                    <a:pt x="546354" y="97586"/>
                  </a:lnTo>
                  <a:lnTo>
                    <a:pt x="546354" y="96824"/>
                  </a:lnTo>
                  <a:lnTo>
                    <a:pt x="543306" y="100634"/>
                  </a:lnTo>
                  <a:lnTo>
                    <a:pt x="544068" y="100634"/>
                  </a:lnTo>
                  <a:lnTo>
                    <a:pt x="540258" y="104444"/>
                  </a:lnTo>
                  <a:lnTo>
                    <a:pt x="540258" y="103682"/>
                  </a:lnTo>
                  <a:lnTo>
                    <a:pt x="536448" y="107492"/>
                  </a:lnTo>
                  <a:lnTo>
                    <a:pt x="531114" y="111302"/>
                  </a:lnTo>
                  <a:lnTo>
                    <a:pt x="531876" y="111302"/>
                  </a:lnTo>
                  <a:lnTo>
                    <a:pt x="525780" y="114350"/>
                  </a:lnTo>
                  <a:lnTo>
                    <a:pt x="526542" y="114350"/>
                  </a:lnTo>
                  <a:lnTo>
                    <a:pt x="520446" y="118160"/>
                  </a:lnTo>
                  <a:lnTo>
                    <a:pt x="506730" y="124256"/>
                  </a:lnTo>
                  <a:lnTo>
                    <a:pt x="499110" y="127304"/>
                  </a:lnTo>
                  <a:lnTo>
                    <a:pt x="490728" y="130352"/>
                  </a:lnTo>
                  <a:lnTo>
                    <a:pt x="491490" y="130352"/>
                  </a:lnTo>
                  <a:lnTo>
                    <a:pt x="437108" y="144780"/>
                  </a:lnTo>
                  <a:lnTo>
                    <a:pt x="391160" y="152527"/>
                  </a:lnTo>
                  <a:lnTo>
                    <a:pt x="344728" y="157099"/>
                  </a:lnTo>
                  <a:lnTo>
                    <a:pt x="298069" y="158965"/>
                  </a:lnTo>
                  <a:lnTo>
                    <a:pt x="251460" y="158546"/>
                  </a:lnTo>
                  <a:lnTo>
                    <a:pt x="224028" y="157784"/>
                  </a:lnTo>
                  <a:lnTo>
                    <a:pt x="224790" y="157784"/>
                  </a:lnTo>
                  <a:lnTo>
                    <a:pt x="198120" y="155498"/>
                  </a:lnTo>
                  <a:lnTo>
                    <a:pt x="120459" y="144526"/>
                  </a:lnTo>
                  <a:lnTo>
                    <a:pt x="81330" y="134505"/>
                  </a:lnTo>
                  <a:lnTo>
                    <a:pt x="38862" y="118160"/>
                  </a:lnTo>
                  <a:lnTo>
                    <a:pt x="39624" y="118160"/>
                  </a:lnTo>
                  <a:lnTo>
                    <a:pt x="33528" y="114350"/>
                  </a:lnTo>
                  <a:lnTo>
                    <a:pt x="28194" y="111302"/>
                  </a:lnTo>
                  <a:lnTo>
                    <a:pt x="22860" y="107492"/>
                  </a:lnTo>
                  <a:lnTo>
                    <a:pt x="23622" y="107492"/>
                  </a:lnTo>
                  <a:lnTo>
                    <a:pt x="19050" y="103682"/>
                  </a:lnTo>
                  <a:lnTo>
                    <a:pt x="19050" y="104444"/>
                  </a:lnTo>
                  <a:lnTo>
                    <a:pt x="15240" y="100634"/>
                  </a:lnTo>
                  <a:lnTo>
                    <a:pt x="16002" y="100634"/>
                  </a:lnTo>
                  <a:lnTo>
                    <a:pt x="12954" y="96824"/>
                  </a:lnTo>
                  <a:lnTo>
                    <a:pt x="12954" y="97586"/>
                  </a:lnTo>
                  <a:lnTo>
                    <a:pt x="10668" y="93014"/>
                  </a:lnTo>
                  <a:lnTo>
                    <a:pt x="10668" y="93776"/>
                  </a:lnTo>
                  <a:lnTo>
                    <a:pt x="9144" y="89966"/>
                  </a:lnTo>
                  <a:lnTo>
                    <a:pt x="9144" y="90728"/>
                  </a:lnTo>
                  <a:lnTo>
                    <a:pt x="8382" y="86156"/>
                  </a:lnTo>
                  <a:lnTo>
                    <a:pt x="8382" y="86918"/>
                  </a:lnTo>
                  <a:lnTo>
                    <a:pt x="7683" y="83464"/>
                  </a:lnTo>
                  <a:lnTo>
                    <a:pt x="8382" y="79298"/>
                  </a:lnTo>
                  <a:lnTo>
                    <a:pt x="8382" y="80060"/>
                  </a:lnTo>
                  <a:lnTo>
                    <a:pt x="9144" y="76250"/>
                  </a:lnTo>
                  <a:lnTo>
                    <a:pt x="10668" y="72440"/>
                  </a:lnTo>
                  <a:lnTo>
                    <a:pt x="10668" y="73202"/>
                  </a:lnTo>
                  <a:lnTo>
                    <a:pt x="12954" y="69392"/>
                  </a:lnTo>
                  <a:lnTo>
                    <a:pt x="15240" y="66535"/>
                  </a:lnTo>
                  <a:lnTo>
                    <a:pt x="16002" y="65582"/>
                  </a:lnTo>
                  <a:lnTo>
                    <a:pt x="15240" y="65582"/>
                  </a:lnTo>
                  <a:lnTo>
                    <a:pt x="19050" y="61772"/>
                  </a:lnTo>
                  <a:lnTo>
                    <a:pt x="19050" y="62534"/>
                  </a:lnTo>
                  <a:lnTo>
                    <a:pt x="22860" y="59359"/>
                  </a:lnTo>
                  <a:lnTo>
                    <a:pt x="23622" y="58724"/>
                  </a:lnTo>
                  <a:lnTo>
                    <a:pt x="22860" y="58724"/>
                  </a:lnTo>
                  <a:lnTo>
                    <a:pt x="28194" y="54914"/>
                  </a:lnTo>
                  <a:lnTo>
                    <a:pt x="28194" y="55676"/>
                  </a:lnTo>
                  <a:lnTo>
                    <a:pt x="33528" y="51866"/>
                  </a:lnTo>
                  <a:lnTo>
                    <a:pt x="38862" y="49199"/>
                  </a:lnTo>
                  <a:lnTo>
                    <a:pt x="39624" y="48818"/>
                  </a:lnTo>
                  <a:lnTo>
                    <a:pt x="38862" y="48818"/>
                  </a:lnTo>
                  <a:lnTo>
                    <a:pt x="45720" y="45008"/>
                  </a:lnTo>
                  <a:lnTo>
                    <a:pt x="82448" y="31280"/>
                  </a:lnTo>
                  <a:lnTo>
                    <a:pt x="120434" y="21805"/>
                  </a:lnTo>
                  <a:lnTo>
                    <a:pt x="159169" y="15379"/>
                  </a:lnTo>
                  <a:lnTo>
                    <a:pt x="198120" y="10718"/>
                  </a:lnTo>
                  <a:lnTo>
                    <a:pt x="224028" y="8509"/>
                  </a:lnTo>
                  <a:lnTo>
                    <a:pt x="224790" y="8432"/>
                  </a:lnTo>
                  <a:lnTo>
                    <a:pt x="224028" y="8432"/>
                  </a:lnTo>
                  <a:lnTo>
                    <a:pt x="251460" y="7670"/>
                  </a:lnTo>
                  <a:lnTo>
                    <a:pt x="284149" y="7391"/>
                  </a:lnTo>
                  <a:lnTo>
                    <a:pt x="297561" y="7327"/>
                  </a:lnTo>
                  <a:lnTo>
                    <a:pt x="343725" y="9321"/>
                  </a:lnTo>
                  <a:lnTo>
                    <a:pt x="391426" y="14071"/>
                  </a:lnTo>
                  <a:lnTo>
                    <a:pt x="438137" y="21805"/>
                  </a:lnTo>
                  <a:lnTo>
                    <a:pt x="482346" y="32816"/>
                  </a:lnTo>
                  <a:lnTo>
                    <a:pt x="491490" y="35864"/>
                  </a:lnTo>
                  <a:lnTo>
                    <a:pt x="490728" y="35864"/>
                  </a:lnTo>
                  <a:lnTo>
                    <a:pt x="491490" y="36144"/>
                  </a:lnTo>
                  <a:lnTo>
                    <a:pt x="499110" y="38912"/>
                  </a:lnTo>
                  <a:lnTo>
                    <a:pt x="506730" y="41960"/>
                  </a:lnTo>
                  <a:lnTo>
                    <a:pt x="513588" y="45008"/>
                  </a:lnTo>
                  <a:lnTo>
                    <a:pt x="520446" y="48818"/>
                  </a:lnTo>
                  <a:lnTo>
                    <a:pt x="526542" y="51866"/>
                  </a:lnTo>
                  <a:lnTo>
                    <a:pt x="525780" y="51866"/>
                  </a:lnTo>
                  <a:lnTo>
                    <a:pt x="526542" y="52349"/>
                  </a:lnTo>
                  <a:lnTo>
                    <a:pt x="531114" y="55206"/>
                  </a:lnTo>
                  <a:lnTo>
                    <a:pt x="531876" y="55676"/>
                  </a:lnTo>
                  <a:lnTo>
                    <a:pt x="531114" y="54914"/>
                  </a:lnTo>
                  <a:lnTo>
                    <a:pt x="536448" y="58724"/>
                  </a:lnTo>
                  <a:lnTo>
                    <a:pt x="540258" y="62534"/>
                  </a:lnTo>
                  <a:lnTo>
                    <a:pt x="540258" y="61772"/>
                  </a:lnTo>
                  <a:lnTo>
                    <a:pt x="544068" y="65582"/>
                  </a:lnTo>
                  <a:lnTo>
                    <a:pt x="543306" y="65582"/>
                  </a:lnTo>
                  <a:lnTo>
                    <a:pt x="544068" y="66535"/>
                  </a:lnTo>
                  <a:lnTo>
                    <a:pt x="546354" y="69392"/>
                  </a:lnTo>
                  <a:lnTo>
                    <a:pt x="548640" y="73202"/>
                  </a:lnTo>
                  <a:lnTo>
                    <a:pt x="548640" y="72440"/>
                  </a:lnTo>
                  <a:lnTo>
                    <a:pt x="550164" y="76250"/>
                  </a:lnTo>
                  <a:lnTo>
                    <a:pt x="550926" y="80060"/>
                  </a:lnTo>
                  <a:lnTo>
                    <a:pt x="550926" y="79298"/>
                  </a:lnTo>
                  <a:lnTo>
                    <a:pt x="551611" y="83464"/>
                  </a:lnTo>
                  <a:lnTo>
                    <a:pt x="551611" y="67195"/>
                  </a:lnTo>
                  <a:lnTo>
                    <a:pt x="545871" y="57785"/>
                  </a:lnTo>
                  <a:lnTo>
                    <a:pt x="485990" y="25882"/>
                  </a:lnTo>
                  <a:lnTo>
                    <a:pt x="442772" y="14681"/>
                  </a:lnTo>
                  <a:lnTo>
                    <a:pt x="393395" y="6654"/>
                  </a:lnTo>
                  <a:lnTo>
                    <a:pt x="339852" y="1765"/>
                  </a:lnTo>
                  <a:lnTo>
                    <a:pt x="284149" y="0"/>
                  </a:lnTo>
                  <a:lnTo>
                    <a:pt x="228295" y="1346"/>
                  </a:lnTo>
                  <a:lnTo>
                    <a:pt x="174294" y="5791"/>
                  </a:lnTo>
                  <a:lnTo>
                    <a:pt x="124142" y="13322"/>
                  </a:lnTo>
                  <a:lnTo>
                    <a:pt x="79870" y="23926"/>
                  </a:lnTo>
                  <a:lnTo>
                    <a:pt x="43459" y="37579"/>
                  </a:lnTo>
                  <a:lnTo>
                    <a:pt x="2286" y="73964"/>
                  </a:lnTo>
                  <a:lnTo>
                    <a:pt x="0" y="83108"/>
                  </a:lnTo>
                  <a:lnTo>
                    <a:pt x="0" y="83870"/>
                  </a:lnTo>
                  <a:lnTo>
                    <a:pt x="0" y="402386"/>
                  </a:lnTo>
                  <a:lnTo>
                    <a:pt x="762" y="407720"/>
                  </a:lnTo>
                  <a:lnTo>
                    <a:pt x="2286" y="412292"/>
                  </a:lnTo>
                  <a:lnTo>
                    <a:pt x="7620" y="419341"/>
                  </a:lnTo>
                  <a:lnTo>
                    <a:pt x="15240" y="429412"/>
                  </a:lnTo>
                  <a:lnTo>
                    <a:pt x="17221" y="432041"/>
                  </a:lnTo>
                  <a:lnTo>
                    <a:pt x="22860" y="435521"/>
                  </a:lnTo>
                  <a:lnTo>
                    <a:pt x="38862" y="445376"/>
                  </a:lnTo>
                  <a:lnTo>
                    <a:pt x="44323" y="448741"/>
                  </a:lnTo>
                  <a:lnTo>
                    <a:pt x="81495" y="462381"/>
                  </a:lnTo>
                  <a:lnTo>
                    <a:pt x="126657" y="472909"/>
                  </a:lnTo>
                  <a:lnTo>
                    <a:pt x="177723" y="480339"/>
                  </a:lnTo>
                  <a:lnTo>
                    <a:pt x="232613" y="484619"/>
                  </a:lnTo>
                  <a:lnTo>
                    <a:pt x="289242" y="485749"/>
                  </a:lnTo>
                  <a:lnTo>
                    <a:pt x="345528" y="483679"/>
                  </a:lnTo>
                  <a:lnTo>
                    <a:pt x="399376" y="478421"/>
                  </a:lnTo>
                  <a:lnTo>
                    <a:pt x="448729" y="469912"/>
                  </a:lnTo>
                  <a:lnTo>
                    <a:pt x="491490" y="458152"/>
                  </a:lnTo>
                  <a:lnTo>
                    <a:pt x="526542" y="442353"/>
                  </a:lnTo>
                  <a:lnTo>
                    <a:pt x="531876" y="438150"/>
                  </a:lnTo>
                  <a:lnTo>
                    <a:pt x="544068" y="428561"/>
                  </a:lnTo>
                  <a:lnTo>
                    <a:pt x="548843" y="424802"/>
                  </a:lnTo>
                  <a:lnTo>
                    <a:pt x="551688" y="418934"/>
                  </a:lnTo>
                  <a:lnTo>
                    <a:pt x="559308" y="403148"/>
                  </a:lnTo>
                  <a:lnTo>
                    <a:pt x="559308" y="83870"/>
                  </a:lnTo>
                  <a:lnTo>
                    <a:pt x="559308" y="83108"/>
                  </a:lnTo>
                  <a:close/>
                </a:path>
              </a:pathLst>
            </a:custGeom>
            <a:solidFill>
              <a:srgbClr val="7788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2174239" y="3161792"/>
            <a:ext cx="4597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Arial MT"/>
                <a:cs typeface="Arial MT"/>
              </a:rPr>
              <a:t>SDA/SATA </a:t>
            </a:r>
            <a:r>
              <a:rPr sz="600" spc="5" dirty="0">
                <a:latin typeface="Arial MT"/>
                <a:cs typeface="Arial MT"/>
              </a:rPr>
              <a:t> </a:t>
            </a:r>
            <a:r>
              <a:rPr sz="600" spc="-5" dirty="0">
                <a:latin typeface="Arial MT"/>
                <a:cs typeface="Arial MT"/>
              </a:rPr>
              <a:t>HD</a:t>
            </a:r>
            <a:r>
              <a:rPr sz="600" dirty="0">
                <a:latin typeface="Arial MT"/>
                <a:cs typeface="Arial MT"/>
              </a:rPr>
              <a:t>D</a:t>
            </a:r>
            <a:r>
              <a:rPr sz="600" spc="1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or</a:t>
            </a:r>
            <a:r>
              <a:rPr sz="600" spc="-5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SSD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2798064" y="2985420"/>
            <a:ext cx="559435" cy="486409"/>
            <a:chOff x="2798064" y="2985420"/>
            <a:chExt cx="559435" cy="486409"/>
          </a:xfrm>
        </p:grpSpPr>
        <p:sp>
          <p:nvSpPr>
            <p:cNvPr id="52" name="object 52"/>
            <p:cNvSpPr/>
            <p:nvPr/>
          </p:nvSpPr>
          <p:spPr>
            <a:xfrm>
              <a:off x="2801874" y="2988563"/>
              <a:ext cx="551815" cy="479425"/>
            </a:xfrm>
            <a:custGeom>
              <a:avLst/>
              <a:gdLst/>
              <a:ahLst/>
              <a:cxnLst/>
              <a:rect l="l" t="t" r="r" b="b"/>
              <a:pathLst>
                <a:path w="551814" h="479425">
                  <a:moveTo>
                    <a:pt x="551688" y="399288"/>
                  </a:moveTo>
                  <a:lnTo>
                    <a:pt x="551688" y="80010"/>
                  </a:lnTo>
                  <a:lnTo>
                    <a:pt x="541838" y="58737"/>
                  </a:lnTo>
                  <a:lnTo>
                    <a:pt x="470916" y="23431"/>
                  </a:lnTo>
                  <a:lnTo>
                    <a:pt x="415092" y="10922"/>
                  </a:lnTo>
                  <a:lnTo>
                    <a:pt x="349193" y="2857"/>
                  </a:lnTo>
                  <a:lnTo>
                    <a:pt x="275844" y="0"/>
                  </a:lnTo>
                  <a:lnTo>
                    <a:pt x="202494" y="2857"/>
                  </a:lnTo>
                  <a:lnTo>
                    <a:pt x="136595" y="10922"/>
                  </a:lnTo>
                  <a:lnTo>
                    <a:pt x="80772" y="23431"/>
                  </a:lnTo>
                  <a:lnTo>
                    <a:pt x="37648" y="39624"/>
                  </a:lnTo>
                  <a:lnTo>
                    <a:pt x="0" y="80010"/>
                  </a:lnTo>
                  <a:lnTo>
                    <a:pt x="0" y="399288"/>
                  </a:lnTo>
                  <a:lnTo>
                    <a:pt x="37648" y="439674"/>
                  </a:lnTo>
                  <a:lnTo>
                    <a:pt x="80771" y="455866"/>
                  </a:lnTo>
                  <a:lnTo>
                    <a:pt x="136595" y="468376"/>
                  </a:lnTo>
                  <a:lnTo>
                    <a:pt x="202494" y="476440"/>
                  </a:lnTo>
                  <a:lnTo>
                    <a:pt x="275844" y="479298"/>
                  </a:lnTo>
                  <a:lnTo>
                    <a:pt x="349193" y="476440"/>
                  </a:lnTo>
                  <a:lnTo>
                    <a:pt x="415092" y="468376"/>
                  </a:lnTo>
                  <a:lnTo>
                    <a:pt x="470916" y="455866"/>
                  </a:lnTo>
                  <a:lnTo>
                    <a:pt x="514039" y="439674"/>
                  </a:lnTo>
                  <a:lnTo>
                    <a:pt x="551688" y="3992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798064" y="2985426"/>
              <a:ext cx="559435" cy="486409"/>
            </a:xfrm>
            <a:custGeom>
              <a:avLst/>
              <a:gdLst/>
              <a:ahLst/>
              <a:cxnLst/>
              <a:rect l="l" t="t" r="r" b="b"/>
              <a:pathLst>
                <a:path w="559435" h="486410">
                  <a:moveTo>
                    <a:pt x="559308" y="83146"/>
                  </a:moveTo>
                  <a:lnTo>
                    <a:pt x="558546" y="78574"/>
                  </a:lnTo>
                  <a:lnTo>
                    <a:pt x="551688" y="67437"/>
                  </a:lnTo>
                  <a:lnTo>
                    <a:pt x="551688" y="99136"/>
                  </a:lnTo>
                  <a:lnTo>
                    <a:pt x="551688" y="402424"/>
                  </a:lnTo>
                  <a:lnTo>
                    <a:pt x="550926" y="406234"/>
                  </a:lnTo>
                  <a:lnTo>
                    <a:pt x="550926" y="405472"/>
                  </a:lnTo>
                  <a:lnTo>
                    <a:pt x="550164" y="410044"/>
                  </a:lnTo>
                  <a:lnTo>
                    <a:pt x="550164" y="409282"/>
                  </a:lnTo>
                  <a:lnTo>
                    <a:pt x="548640" y="413092"/>
                  </a:lnTo>
                  <a:lnTo>
                    <a:pt x="546354" y="416902"/>
                  </a:lnTo>
                  <a:lnTo>
                    <a:pt x="546354" y="416140"/>
                  </a:lnTo>
                  <a:lnTo>
                    <a:pt x="543306" y="419950"/>
                  </a:lnTo>
                  <a:lnTo>
                    <a:pt x="544068" y="419950"/>
                  </a:lnTo>
                  <a:lnTo>
                    <a:pt x="540258" y="423760"/>
                  </a:lnTo>
                  <a:lnTo>
                    <a:pt x="535686" y="426808"/>
                  </a:lnTo>
                  <a:lnTo>
                    <a:pt x="536448" y="426808"/>
                  </a:lnTo>
                  <a:lnTo>
                    <a:pt x="531114" y="430618"/>
                  </a:lnTo>
                  <a:lnTo>
                    <a:pt x="525780" y="433666"/>
                  </a:lnTo>
                  <a:lnTo>
                    <a:pt x="519684" y="437476"/>
                  </a:lnTo>
                  <a:lnTo>
                    <a:pt x="520446" y="437476"/>
                  </a:lnTo>
                  <a:lnTo>
                    <a:pt x="513588" y="440524"/>
                  </a:lnTo>
                  <a:lnTo>
                    <a:pt x="468655" y="456755"/>
                  </a:lnTo>
                  <a:lnTo>
                    <a:pt x="422148" y="467194"/>
                  </a:lnTo>
                  <a:lnTo>
                    <a:pt x="409956" y="468718"/>
                  </a:lnTo>
                  <a:lnTo>
                    <a:pt x="410718" y="468718"/>
                  </a:lnTo>
                  <a:lnTo>
                    <a:pt x="398526" y="471004"/>
                  </a:lnTo>
                  <a:lnTo>
                    <a:pt x="374142" y="474052"/>
                  </a:lnTo>
                  <a:lnTo>
                    <a:pt x="361188" y="474814"/>
                  </a:lnTo>
                  <a:lnTo>
                    <a:pt x="334518" y="477100"/>
                  </a:lnTo>
                  <a:lnTo>
                    <a:pt x="335280" y="477100"/>
                  </a:lnTo>
                  <a:lnTo>
                    <a:pt x="307848" y="477862"/>
                  </a:lnTo>
                  <a:lnTo>
                    <a:pt x="261734" y="478282"/>
                  </a:lnTo>
                  <a:lnTo>
                    <a:pt x="214896" y="476415"/>
                  </a:lnTo>
                  <a:lnTo>
                    <a:pt x="168021" y="471830"/>
                  </a:lnTo>
                  <a:lnTo>
                    <a:pt x="121818" y="464083"/>
                  </a:lnTo>
                  <a:lnTo>
                    <a:pt x="76962" y="452716"/>
                  </a:lnTo>
                  <a:lnTo>
                    <a:pt x="67818" y="449668"/>
                  </a:lnTo>
                  <a:lnTo>
                    <a:pt x="68580" y="449668"/>
                  </a:lnTo>
                  <a:lnTo>
                    <a:pt x="60198" y="446620"/>
                  </a:lnTo>
                  <a:lnTo>
                    <a:pt x="52578" y="443572"/>
                  </a:lnTo>
                  <a:lnTo>
                    <a:pt x="38862" y="437476"/>
                  </a:lnTo>
                  <a:lnTo>
                    <a:pt x="32766" y="433666"/>
                  </a:lnTo>
                  <a:lnTo>
                    <a:pt x="33528" y="433666"/>
                  </a:lnTo>
                  <a:lnTo>
                    <a:pt x="27432" y="430618"/>
                  </a:lnTo>
                  <a:lnTo>
                    <a:pt x="28194" y="430618"/>
                  </a:lnTo>
                  <a:lnTo>
                    <a:pt x="22860" y="426808"/>
                  </a:lnTo>
                  <a:lnTo>
                    <a:pt x="19050" y="423760"/>
                  </a:lnTo>
                  <a:lnTo>
                    <a:pt x="15240" y="419950"/>
                  </a:lnTo>
                  <a:lnTo>
                    <a:pt x="16002" y="419950"/>
                  </a:lnTo>
                  <a:lnTo>
                    <a:pt x="12954" y="416140"/>
                  </a:lnTo>
                  <a:lnTo>
                    <a:pt x="12954" y="416902"/>
                  </a:lnTo>
                  <a:lnTo>
                    <a:pt x="10668" y="413092"/>
                  </a:lnTo>
                  <a:lnTo>
                    <a:pt x="9144" y="409282"/>
                  </a:lnTo>
                  <a:lnTo>
                    <a:pt x="9144" y="410044"/>
                  </a:lnTo>
                  <a:lnTo>
                    <a:pt x="8382" y="405472"/>
                  </a:lnTo>
                  <a:lnTo>
                    <a:pt x="8382" y="406234"/>
                  </a:lnTo>
                  <a:lnTo>
                    <a:pt x="7620" y="402424"/>
                  </a:lnTo>
                  <a:lnTo>
                    <a:pt x="7620" y="99225"/>
                  </a:lnTo>
                  <a:lnTo>
                    <a:pt x="13246" y="108648"/>
                  </a:lnTo>
                  <a:lnTo>
                    <a:pt x="38354" y="126352"/>
                  </a:lnTo>
                  <a:lnTo>
                    <a:pt x="73977" y="140843"/>
                  </a:lnTo>
                  <a:lnTo>
                    <a:pt x="117995" y="152107"/>
                  </a:lnTo>
                  <a:lnTo>
                    <a:pt x="168325" y="160159"/>
                  </a:lnTo>
                  <a:lnTo>
                    <a:pt x="222859" y="164985"/>
                  </a:lnTo>
                  <a:lnTo>
                    <a:pt x="279501" y="166598"/>
                  </a:lnTo>
                  <a:lnTo>
                    <a:pt x="336156" y="164985"/>
                  </a:lnTo>
                  <a:lnTo>
                    <a:pt x="390702" y="160159"/>
                  </a:lnTo>
                  <a:lnTo>
                    <a:pt x="441071" y="152120"/>
                  </a:lnTo>
                  <a:lnTo>
                    <a:pt x="485127" y="140843"/>
                  </a:lnTo>
                  <a:lnTo>
                    <a:pt x="520801" y="126365"/>
                  </a:lnTo>
                  <a:lnTo>
                    <a:pt x="551688" y="99136"/>
                  </a:lnTo>
                  <a:lnTo>
                    <a:pt x="551688" y="67437"/>
                  </a:lnTo>
                  <a:lnTo>
                    <a:pt x="551611" y="83502"/>
                  </a:lnTo>
                  <a:lnTo>
                    <a:pt x="550926" y="86956"/>
                  </a:lnTo>
                  <a:lnTo>
                    <a:pt x="550926" y="86194"/>
                  </a:lnTo>
                  <a:lnTo>
                    <a:pt x="550164" y="90766"/>
                  </a:lnTo>
                  <a:lnTo>
                    <a:pt x="550164" y="90004"/>
                  </a:lnTo>
                  <a:lnTo>
                    <a:pt x="548640" y="93814"/>
                  </a:lnTo>
                  <a:lnTo>
                    <a:pt x="548640" y="93052"/>
                  </a:lnTo>
                  <a:lnTo>
                    <a:pt x="546354" y="97624"/>
                  </a:lnTo>
                  <a:lnTo>
                    <a:pt x="546354" y="96862"/>
                  </a:lnTo>
                  <a:lnTo>
                    <a:pt x="543306" y="100672"/>
                  </a:lnTo>
                  <a:lnTo>
                    <a:pt x="544068" y="100672"/>
                  </a:lnTo>
                  <a:lnTo>
                    <a:pt x="540258" y="104482"/>
                  </a:lnTo>
                  <a:lnTo>
                    <a:pt x="540258" y="103720"/>
                  </a:lnTo>
                  <a:lnTo>
                    <a:pt x="535686" y="107530"/>
                  </a:lnTo>
                  <a:lnTo>
                    <a:pt x="536448" y="107530"/>
                  </a:lnTo>
                  <a:lnTo>
                    <a:pt x="531114" y="111340"/>
                  </a:lnTo>
                  <a:lnTo>
                    <a:pt x="525780" y="114388"/>
                  </a:lnTo>
                  <a:lnTo>
                    <a:pt x="519684" y="118198"/>
                  </a:lnTo>
                  <a:lnTo>
                    <a:pt x="520446" y="118198"/>
                  </a:lnTo>
                  <a:lnTo>
                    <a:pt x="513588" y="121246"/>
                  </a:lnTo>
                  <a:lnTo>
                    <a:pt x="468680" y="137287"/>
                  </a:lnTo>
                  <a:lnTo>
                    <a:pt x="422148" y="147916"/>
                  </a:lnTo>
                  <a:lnTo>
                    <a:pt x="409956" y="149440"/>
                  </a:lnTo>
                  <a:lnTo>
                    <a:pt x="410718" y="149440"/>
                  </a:lnTo>
                  <a:lnTo>
                    <a:pt x="398526" y="151726"/>
                  </a:lnTo>
                  <a:lnTo>
                    <a:pt x="374142" y="154774"/>
                  </a:lnTo>
                  <a:lnTo>
                    <a:pt x="361188" y="155536"/>
                  </a:lnTo>
                  <a:lnTo>
                    <a:pt x="334518" y="157822"/>
                  </a:lnTo>
                  <a:lnTo>
                    <a:pt x="335280" y="157822"/>
                  </a:lnTo>
                  <a:lnTo>
                    <a:pt x="307848" y="158584"/>
                  </a:lnTo>
                  <a:lnTo>
                    <a:pt x="261226" y="159004"/>
                  </a:lnTo>
                  <a:lnTo>
                    <a:pt x="214566" y="157137"/>
                  </a:lnTo>
                  <a:lnTo>
                    <a:pt x="168135" y="152565"/>
                  </a:lnTo>
                  <a:lnTo>
                    <a:pt x="122186" y="144818"/>
                  </a:lnTo>
                  <a:lnTo>
                    <a:pt x="76962" y="133438"/>
                  </a:lnTo>
                  <a:lnTo>
                    <a:pt x="67818" y="130390"/>
                  </a:lnTo>
                  <a:lnTo>
                    <a:pt x="68580" y="130390"/>
                  </a:lnTo>
                  <a:lnTo>
                    <a:pt x="60198" y="127342"/>
                  </a:lnTo>
                  <a:lnTo>
                    <a:pt x="52578" y="124294"/>
                  </a:lnTo>
                  <a:lnTo>
                    <a:pt x="38862" y="118198"/>
                  </a:lnTo>
                  <a:lnTo>
                    <a:pt x="32766" y="114388"/>
                  </a:lnTo>
                  <a:lnTo>
                    <a:pt x="33528" y="114388"/>
                  </a:lnTo>
                  <a:lnTo>
                    <a:pt x="27432" y="111340"/>
                  </a:lnTo>
                  <a:lnTo>
                    <a:pt x="28194" y="111340"/>
                  </a:lnTo>
                  <a:lnTo>
                    <a:pt x="22860" y="107530"/>
                  </a:lnTo>
                  <a:lnTo>
                    <a:pt x="19050" y="103720"/>
                  </a:lnTo>
                  <a:lnTo>
                    <a:pt x="19050" y="104482"/>
                  </a:lnTo>
                  <a:lnTo>
                    <a:pt x="15240" y="100672"/>
                  </a:lnTo>
                  <a:lnTo>
                    <a:pt x="16002" y="100672"/>
                  </a:lnTo>
                  <a:lnTo>
                    <a:pt x="12954" y="96862"/>
                  </a:lnTo>
                  <a:lnTo>
                    <a:pt x="12954" y="97624"/>
                  </a:lnTo>
                  <a:lnTo>
                    <a:pt x="10668" y="93052"/>
                  </a:lnTo>
                  <a:lnTo>
                    <a:pt x="10668" y="93814"/>
                  </a:lnTo>
                  <a:lnTo>
                    <a:pt x="9144" y="90004"/>
                  </a:lnTo>
                  <a:lnTo>
                    <a:pt x="9144" y="90766"/>
                  </a:lnTo>
                  <a:lnTo>
                    <a:pt x="8382" y="86194"/>
                  </a:lnTo>
                  <a:lnTo>
                    <a:pt x="8382" y="86956"/>
                  </a:lnTo>
                  <a:lnTo>
                    <a:pt x="7683" y="83502"/>
                  </a:lnTo>
                  <a:lnTo>
                    <a:pt x="8382" y="79336"/>
                  </a:lnTo>
                  <a:lnTo>
                    <a:pt x="8382" y="80098"/>
                  </a:lnTo>
                  <a:lnTo>
                    <a:pt x="9144" y="76288"/>
                  </a:lnTo>
                  <a:lnTo>
                    <a:pt x="10668" y="72478"/>
                  </a:lnTo>
                  <a:lnTo>
                    <a:pt x="10668" y="73240"/>
                  </a:lnTo>
                  <a:lnTo>
                    <a:pt x="12954" y="69430"/>
                  </a:lnTo>
                  <a:lnTo>
                    <a:pt x="15240" y="66573"/>
                  </a:lnTo>
                  <a:lnTo>
                    <a:pt x="16002" y="65620"/>
                  </a:lnTo>
                  <a:lnTo>
                    <a:pt x="15240" y="65620"/>
                  </a:lnTo>
                  <a:lnTo>
                    <a:pt x="19050" y="61810"/>
                  </a:lnTo>
                  <a:lnTo>
                    <a:pt x="19050" y="62572"/>
                  </a:lnTo>
                  <a:lnTo>
                    <a:pt x="22860" y="58762"/>
                  </a:lnTo>
                  <a:lnTo>
                    <a:pt x="28194" y="54952"/>
                  </a:lnTo>
                  <a:lnTo>
                    <a:pt x="27432" y="55714"/>
                  </a:lnTo>
                  <a:lnTo>
                    <a:pt x="28194" y="55245"/>
                  </a:lnTo>
                  <a:lnTo>
                    <a:pt x="32766" y="52387"/>
                  </a:lnTo>
                  <a:lnTo>
                    <a:pt x="33528" y="51904"/>
                  </a:lnTo>
                  <a:lnTo>
                    <a:pt x="32766" y="51904"/>
                  </a:lnTo>
                  <a:lnTo>
                    <a:pt x="38862" y="48856"/>
                  </a:lnTo>
                  <a:lnTo>
                    <a:pt x="45720" y="45046"/>
                  </a:lnTo>
                  <a:lnTo>
                    <a:pt x="52578" y="41998"/>
                  </a:lnTo>
                  <a:lnTo>
                    <a:pt x="60198" y="38950"/>
                  </a:lnTo>
                  <a:lnTo>
                    <a:pt x="67818" y="36182"/>
                  </a:lnTo>
                  <a:lnTo>
                    <a:pt x="68580" y="35902"/>
                  </a:lnTo>
                  <a:lnTo>
                    <a:pt x="67818" y="35902"/>
                  </a:lnTo>
                  <a:lnTo>
                    <a:pt x="76962" y="32854"/>
                  </a:lnTo>
                  <a:lnTo>
                    <a:pt x="85344" y="30759"/>
                  </a:lnTo>
                  <a:lnTo>
                    <a:pt x="86106" y="30568"/>
                  </a:lnTo>
                  <a:lnTo>
                    <a:pt x="85344" y="30568"/>
                  </a:lnTo>
                  <a:lnTo>
                    <a:pt x="95250" y="27520"/>
                  </a:lnTo>
                  <a:lnTo>
                    <a:pt x="147180" y="17170"/>
                  </a:lnTo>
                  <a:lnTo>
                    <a:pt x="201091" y="10515"/>
                  </a:lnTo>
                  <a:lnTo>
                    <a:pt x="255231" y="7416"/>
                  </a:lnTo>
                  <a:lnTo>
                    <a:pt x="307848" y="7708"/>
                  </a:lnTo>
                  <a:lnTo>
                    <a:pt x="334518" y="8458"/>
                  </a:lnTo>
                  <a:lnTo>
                    <a:pt x="335280" y="8547"/>
                  </a:lnTo>
                  <a:lnTo>
                    <a:pt x="361188" y="10756"/>
                  </a:lnTo>
                  <a:lnTo>
                    <a:pt x="374142" y="12280"/>
                  </a:lnTo>
                  <a:lnTo>
                    <a:pt x="410718" y="16852"/>
                  </a:lnTo>
                  <a:lnTo>
                    <a:pt x="409956" y="16852"/>
                  </a:lnTo>
                  <a:lnTo>
                    <a:pt x="410718" y="16954"/>
                  </a:lnTo>
                  <a:lnTo>
                    <a:pt x="468680" y="29019"/>
                  </a:lnTo>
                  <a:lnTo>
                    <a:pt x="513588" y="45046"/>
                  </a:lnTo>
                  <a:lnTo>
                    <a:pt x="520446" y="48856"/>
                  </a:lnTo>
                  <a:lnTo>
                    <a:pt x="519684" y="48856"/>
                  </a:lnTo>
                  <a:lnTo>
                    <a:pt x="520446" y="49237"/>
                  </a:lnTo>
                  <a:lnTo>
                    <a:pt x="525780" y="51904"/>
                  </a:lnTo>
                  <a:lnTo>
                    <a:pt x="531114" y="55714"/>
                  </a:lnTo>
                  <a:lnTo>
                    <a:pt x="531114" y="54952"/>
                  </a:lnTo>
                  <a:lnTo>
                    <a:pt x="536448" y="58762"/>
                  </a:lnTo>
                  <a:lnTo>
                    <a:pt x="535686" y="58762"/>
                  </a:lnTo>
                  <a:lnTo>
                    <a:pt x="536448" y="59397"/>
                  </a:lnTo>
                  <a:lnTo>
                    <a:pt x="540258" y="62572"/>
                  </a:lnTo>
                  <a:lnTo>
                    <a:pt x="540258" y="61810"/>
                  </a:lnTo>
                  <a:lnTo>
                    <a:pt x="544068" y="65620"/>
                  </a:lnTo>
                  <a:lnTo>
                    <a:pt x="543306" y="65620"/>
                  </a:lnTo>
                  <a:lnTo>
                    <a:pt x="544068" y="66573"/>
                  </a:lnTo>
                  <a:lnTo>
                    <a:pt x="546354" y="69430"/>
                  </a:lnTo>
                  <a:lnTo>
                    <a:pt x="548640" y="73240"/>
                  </a:lnTo>
                  <a:lnTo>
                    <a:pt x="548640" y="72478"/>
                  </a:lnTo>
                  <a:lnTo>
                    <a:pt x="550164" y="76288"/>
                  </a:lnTo>
                  <a:lnTo>
                    <a:pt x="550926" y="80098"/>
                  </a:lnTo>
                  <a:lnTo>
                    <a:pt x="550926" y="79336"/>
                  </a:lnTo>
                  <a:lnTo>
                    <a:pt x="551611" y="83502"/>
                  </a:lnTo>
                  <a:lnTo>
                    <a:pt x="551611" y="67322"/>
                  </a:lnTo>
                  <a:lnTo>
                    <a:pt x="545795" y="57861"/>
                  </a:lnTo>
                  <a:lnTo>
                    <a:pt x="485940" y="25958"/>
                  </a:lnTo>
                  <a:lnTo>
                    <a:pt x="442810" y="14757"/>
                  </a:lnTo>
                  <a:lnTo>
                    <a:pt x="393534" y="6705"/>
                  </a:lnTo>
                  <a:lnTo>
                    <a:pt x="340093" y="1790"/>
                  </a:lnTo>
                  <a:lnTo>
                    <a:pt x="284492" y="0"/>
                  </a:lnTo>
                  <a:lnTo>
                    <a:pt x="228701" y="1320"/>
                  </a:lnTo>
                  <a:lnTo>
                    <a:pt x="174713" y="5753"/>
                  </a:lnTo>
                  <a:lnTo>
                    <a:pt x="124523" y="13271"/>
                  </a:lnTo>
                  <a:lnTo>
                    <a:pt x="80124" y="23863"/>
                  </a:lnTo>
                  <a:lnTo>
                    <a:pt x="43497" y="37528"/>
                  </a:lnTo>
                  <a:lnTo>
                    <a:pt x="1524" y="74002"/>
                  </a:lnTo>
                  <a:lnTo>
                    <a:pt x="0" y="83146"/>
                  </a:lnTo>
                  <a:lnTo>
                    <a:pt x="0" y="83908"/>
                  </a:lnTo>
                  <a:lnTo>
                    <a:pt x="0" y="403186"/>
                  </a:lnTo>
                  <a:lnTo>
                    <a:pt x="1524" y="412330"/>
                  </a:lnTo>
                  <a:lnTo>
                    <a:pt x="7620" y="420141"/>
                  </a:lnTo>
                  <a:lnTo>
                    <a:pt x="15240" y="429895"/>
                  </a:lnTo>
                  <a:lnTo>
                    <a:pt x="16979" y="432130"/>
                  </a:lnTo>
                  <a:lnTo>
                    <a:pt x="27432" y="438492"/>
                  </a:lnTo>
                  <a:lnTo>
                    <a:pt x="32766" y="441744"/>
                  </a:lnTo>
                  <a:lnTo>
                    <a:pt x="44437" y="448856"/>
                  </a:lnTo>
                  <a:lnTo>
                    <a:pt x="81838" y="462495"/>
                  </a:lnTo>
                  <a:lnTo>
                    <a:pt x="127101" y="473049"/>
                  </a:lnTo>
                  <a:lnTo>
                    <a:pt x="178181" y="480466"/>
                  </a:lnTo>
                  <a:lnTo>
                    <a:pt x="233006" y="484733"/>
                  </a:lnTo>
                  <a:lnTo>
                    <a:pt x="289521" y="485838"/>
                  </a:lnTo>
                  <a:lnTo>
                    <a:pt x="335280" y="484149"/>
                  </a:lnTo>
                  <a:lnTo>
                    <a:pt x="399376" y="478472"/>
                  </a:lnTo>
                  <a:lnTo>
                    <a:pt x="448602" y="469963"/>
                  </a:lnTo>
                  <a:lnTo>
                    <a:pt x="491261" y="458190"/>
                  </a:lnTo>
                  <a:lnTo>
                    <a:pt x="536448" y="434428"/>
                  </a:lnTo>
                  <a:lnTo>
                    <a:pt x="559308" y="403186"/>
                  </a:lnTo>
                  <a:lnTo>
                    <a:pt x="559308" y="83908"/>
                  </a:lnTo>
                  <a:lnTo>
                    <a:pt x="559308" y="83146"/>
                  </a:lnTo>
                  <a:close/>
                </a:path>
              </a:pathLst>
            </a:custGeom>
            <a:solidFill>
              <a:srgbClr val="7788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2817367" y="3161792"/>
            <a:ext cx="4597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Arial MT"/>
                <a:cs typeface="Arial MT"/>
              </a:rPr>
              <a:t>SDA/SATA </a:t>
            </a:r>
            <a:r>
              <a:rPr sz="600" spc="5" dirty="0">
                <a:latin typeface="Arial MT"/>
                <a:cs typeface="Arial MT"/>
              </a:rPr>
              <a:t> </a:t>
            </a:r>
            <a:r>
              <a:rPr sz="600" spc="-5" dirty="0">
                <a:latin typeface="Arial MT"/>
                <a:cs typeface="Arial MT"/>
              </a:rPr>
              <a:t>HD</a:t>
            </a:r>
            <a:r>
              <a:rPr sz="600" dirty="0">
                <a:latin typeface="Arial MT"/>
                <a:cs typeface="Arial MT"/>
              </a:rPr>
              <a:t>D</a:t>
            </a:r>
            <a:r>
              <a:rPr sz="600" spc="1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or</a:t>
            </a:r>
            <a:r>
              <a:rPr sz="600" spc="-5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SSD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777240" y="3536441"/>
            <a:ext cx="2626360" cy="155575"/>
            <a:chOff x="777240" y="3536441"/>
            <a:chExt cx="2626360" cy="155575"/>
          </a:xfrm>
        </p:grpSpPr>
        <p:sp>
          <p:nvSpPr>
            <p:cNvPr id="56" name="object 56"/>
            <p:cNvSpPr/>
            <p:nvPr/>
          </p:nvSpPr>
          <p:spPr>
            <a:xfrm>
              <a:off x="781050" y="3540251"/>
              <a:ext cx="2618740" cy="147955"/>
            </a:xfrm>
            <a:custGeom>
              <a:avLst/>
              <a:gdLst/>
              <a:ahLst/>
              <a:cxnLst/>
              <a:rect l="l" t="t" r="r" b="b"/>
              <a:pathLst>
                <a:path w="2618740" h="147954">
                  <a:moveTo>
                    <a:pt x="2618231" y="147827"/>
                  </a:moveTo>
                  <a:lnTo>
                    <a:pt x="2618231" y="0"/>
                  </a:lnTo>
                  <a:lnTo>
                    <a:pt x="0" y="0"/>
                  </a:lnTo>
                  <a:lnTo>
                    <a:pt x="0" y="147827"/>
                  </a:lnTo>
                  <a:lnTo>
                    <a:pt x="2618231" y="1478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77240" y="3536441"/>
              <a:ext cx="2626360" cy="155575"/>
            </a:xfrm>
            <a:custGeom>
              <a:avLst/>
              <a:gdLst/>
              <a:ahLst/>
              <a:cxnLst/>
              <a:rect l="l" t="t" r="r" b="b"/>
              <a:pathLst>
                <a:path w="2626360" h="155575">
                  <a:moveTo>
                    <a:pt x="2625851" y="155448"/>
                  </a:moveTo>
                  <a:lnTo>
                    <a:pt x="2625851" y="0"/>
                  </a:lnTo>
                  <a:lnTo>
                    <a:pt x="0" y="0"/>
                  </a:lnTo>
                  <a:lnTo>
                    <a:pt x="0" y="155448"/>
                  </a:lnTo>
                  <a:lnTo>
                    <a:pt x="3810" y="155448"/>
                  </a:lnTo>
                  <a:lnTo>
                    <a:pt x="3810" y="7620"/>
                  </a:lnTo>
                  <a:lnTo>
                    <a:pt x="7620" y="3810"/>
                  </a:lnTo>
                  <a:lnTo>
                    <a:pt x="7620" y="7620"/>
                  </a:lnTo>
                  <a:lnTo>
                    <a:pt x="2618232" y="7620"/>
                  </a:lnTo>
                  <a:lnTo>
                    <a:pt x="2618232" y="3810"/>
                  </a:lnTo>
                  <a:lnTo>
                    <a:pt x="2622042" y="7620"/>
                  </a:lnTo>
                  <a:lnTo>
                    <a:pt x="2622042" y="155448"/>
                  </a:lnTo>
                  <a:lnTo>
                    <a:pt x="2625851" y="155448"/>
                  </a:lnTo>
                  <a:close/>
                </a:path>
                <a:path w="2626360" h="155575">
                  <a:moveTo>
                    <a:pt x="7620" y="7620"/>
                  </a:moveTo>
                  <a:lnTo>
                    <a:pt x="7620" y="3810"/>
                  </a:lnTo>
                  <a:lnTo>
                    <a:pt x="3810" y="7620"/>
                  </a:lnTo>
                  <a:lnTo>
                    <a:pt x="7620" y="7620"/>
                  </a:lnTo>
                  <a:close/>
                </a:path>
                <a:path w="2626360" h="155575">
                  <a:moveTo>
                    <a:pt x="7620" y="147828"/>
                  </a:moveTo>
                  <a:lnTo>
                    <a:pt x="7620" y="7620"/>
                  </a:lnTo>
                  <a:lnTo>
                    <a:pt x="3810" y="7620"/>
                  </a:lnTo>
                  <a:lnTo>
                    <a:pt x="3810" y="147828"/>
                  </a:lnTo>
                  <a:lnTo>
                    <a:pt x="7620" y="147828"/>
                  </a:lnTo>
                  <a:close/>
                </a:path>
                <a:path w="2626360" h="155575">
                  <a:moveTo>
                    <a:pt x="2622042" y="147828"/>
                  </a:moveTo>
                  <a:lnTo>
                    <a:pt x="3810" y="147828"/>
                  </a:lnTo>
                  <a:lnTo>
                    <a:pt x="7620" y="151637"/>
                  </a:lnTo>
                  <a:lnTo>
                    <a:pt x="7620" y="155448"/>
                  </a:lnTo>
                  <a:lnTo>
                    <a:pt x="2618232" y="155448"/>
                  </a:lnTo>
                  <a:lnTo>
                    <a:pt x="2618232" y="151637"/>
                  </a:lnTo>
                  <a:lnTo>
                    <a:pt x="2622042" y="147828"/>
                  </a:lnTo>
                  <a:close/>
                </a:path>
                <a:path w="2626360" h="155575">
                  <a:moveTo>
                    <a:pt x="7620" y="155448"/>
                  </a:moveTo>
                  <a:lnTo>
                    <a:pt x="7620" y="151637"/>
                  </a:lnTo>
                  <a:lnTo>
                    <a:pt x="3810" y="147828"/>
                  </a:lnTo>
                  <a:lnTo>
                    <a:pt x="3810" y="155448"/>
                  </a:lnTo>
                  <a:lnTo>
                    <a:pt x="7620" y="155448"/>
                  </a:lnTo>
                  <a:close/>
                </a:path>
                <a:path w="2626360" h="155575">
                  <a:moveTo>
                    <a:pt x="2622042" y="7620"/>
                  </a:moveTo>
                  <a:lnTo>
                    <a:pt x="2618232" y="3810"/>
                  </a:lnTo>
                  <a:lnTo>
                    <a:pt x="2618232" y="7620"/>
                  </a:lnTo>
                  <a:lnTo>
                    <a:pt x="2622042" y="7620"/>
                  </a:lnTo>
                  <a:close/>
                </a:path>
                <a:path w="2626360" h="155575">
                  <a:moveTo>
                    <a:pt x="2622042" y="147828"/>
                  </a:moveTo>
                  <a:lnTo>
                    <a:pt x="2622042" y="7620"/>
                  </a:lnTo>
                  <a:lnTo>
                    <a:pt x="2618232" y="7620"/>
                  </a:lnTo>
                  <a:lnTo>
                    <a:pt x="2618232" y="147828"/>
                  </a:lnTo>
                  <a:lnTo>
                    <a:pt x="2622042" y="147828"/>
                  </a:lnTo>
                  <a:close/>
                </a:path>
                <a:path w="2626360" h="155575">
                  <a:moveTo>
                    <a:pt x="2622042" y="155448"/>
                  </a:moveTo>
                  <a:lnTo>
                    <a:pt x="2622042" y="147828"/>
                  </a:lnTo>
                  <a:lnTo>
                    <a:pt x="2618232" y="151637"/>
                  </a:lnTo>
                  <a:lnTo>
                    <a:pt x="2618232" y="155448"/>
                  </a:lnTo>
                  <a:lnTo>
                    <a:pt x="2622042" y="155448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781050" y="3540252"/>
            <a:ext cx="2618740" cy="14795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sz="600" dirty="0">
                <a:latin typeface="Arial MT"/>
                <a:cs typeface="Arial MT"/>
              </a:rPr>
              <a:t>SA</a:t>
            </a:r>
            <a:r>
              <a:rPr sz="600" spc="5" dirty="0">
                <a:latin typeface="Arial MT"/>
                <a:cs typeface="Arial MT"/>
              </a:rPr>
              <a:t>T</a:t>
            </a:r>
            <a:r>
              <a:rPr sz="600" dirty="0">
                <a:latin typeface="Arial MT"/>
                <a:cs typeface="Arial MT"/>
              </a:rPr>
              <a:t>A/SAS</a:t>
            </a:r>
            <a:r>
              <a:rPr sz="600" spc="-25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E</a:t>
            </a:r>
            <a:r>
              <a:rPr sz="600" spc="-10" dirty="0">
                <a:latin typeface="Arial MT"/>
                <a:cs typeface="Arial MT"/>
              </a:rPr>
              <a:t>x</a:t>
            </a:r>
            <a:r>
              <a:rPr sz="600" dirty="0">
                <a:latin typeface="Arial MT"/>
                <a:cs typeface="Arial MT"/>
              </a:rPr>
              <a:t>pander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071372" y="2645663"/>
            <a:ext cx="2083435" cy="1124585"/>
          </a:xfrm>
          <a:custGeom>
            <a:avLst/>
            <a:gdLst/>
            <a:ahLst/>
            <a:cxnLst/>
            <a:rect l="l" t="t" r="r" b="b"/>
            <a:pathLst>
              <a:path w="2083435" h="1124585">
                <a:moveTo>
                  <a:pt x="62484" y="842022"/>
                </a:moveTo>
                <a:lnTo>
                  <a:pt x="61722" y="839736"/>
                </a:lnTo>
                <a:lnTo>
                  <a:pt x="60198" y="838212"/>
                </a:lnTo>
                <a:lnTo>
                  <a:pt x="58674" y="837450"/>
                </a:lnTo>
                <a:lnTo>
                  <a:pt x="56388" y="838212"/>
                </a:lnTo>
                <a:lnTo>
                  <a:pt x="54864" y="839736"/>
                </a:lnTo>
                <a:lnTo>
                  <a:pt x="47866" y="851369"/>
                </a:lnTo>
                <a:lnTo>
                  <a:pt x="43459" y="843483"/>
                </a:lnTo>
                <a:lnTo>
                  <a:pt x="43459" y="858723"/>
                </a:lnTo>
                <a:lnTo>
                  <a:pt x="35242" y="872426"/>
                </a:lnTo>
                <a:lnTo>
                  <a:pt x="35610" y="845045"/>
                </a:lnTo>
                <a:lnTo>
                  <a:pt x="31534" y="837958"/>
                </a:lnTo>
                <a:lnTo>
                  <a:pt x="35052" y="844067"/>
                </a:lnTo>
                <a:lnTo>
                  <a:pt x="35610" y="845045"/>
                </a:lnTo>
                <a:lnTo>
                  <a:pt x="35814" y="845388"/>
                </a:lnTo>
                <a:lnTo>
                  <a:pt x="43459" y="858723"/>
                </a:lnTo>
                <a:lnTo>
                  <a:pt x="43459" y="843483"/>
                </a:lnTo>
                <a:lnTo>
                  <a:pt x="32004" y="822972"/>
                </a:lnTo>
                <a:lnTo>
                  <a:pt x="28003" y="829513"/>
                </a:lnTo>
                <a:lnTo>
                  <a:pt x="28003" y="843838"/>
                </a:lnTo>
                <a:lnTo>
                  <a:pt x="27609" y="873467"/>
                </a:lnTo>
                <a:lnTo>
                  <a:pt x="27444" y="873175"/>
                </a:lnTo>
                <a:lnTo>
                  <a:pt x="27444" y="885418"/>
                </a:lnTo>
                <a:lnTo>
                  <a:pt x="27444" y="873175"/>
                </a:lnTo>
                <a:lnTo>
                  <a:pt x="19240" y="858456"/>
                </a:lnTo>
                <a:lnTo>
                  <a:pt x="28003" y="843838"/>
                </a:lnTo>
                <a:lnTo>
                  <a:pt x="28003" y="829513"/>
                </a:lnTo>
                <a:lnTo>
                  <a:pt x="14973" y="850798"/>
                </a:lnTo>
                <a:lnTo>
                  <a:pt x="8382" y="838974"/>
                </a:lnTo>
                <a:lnTo>
                  <a:pt x="6858" y="837450"/>
                </a:lnTo>
                <a:lnTo>
                  <a:pt x="4572" y="836688"/>
                </a:lnTo>
                <a:lnTo>
                  <a:pt x="3048" y="837450"/>
                </a:lnTo>
                <a:lnTo>
                  <a:pt x="762" y="838974"/>
                </a:lnTo>
                <a:lnTo>
                  <a:pt x="0" y="841260"/>
                </a:lnTo>
                <a:lnTo>
                  <a:pt x="1524" y="842784"/>
                </a:lnTo>
                <a:lnTo>
                  <a:pt x="10274" y="858456"/>
                </a:lnTo>
                <a:lnTo>
                  <a:pt x="762" y="874026"/>
                </a:lnTo>
                <a:lnTo>
                  <a:pt x="0" y="875550"/>
                </a:lnTo>
                <a:lnTo>
                  <a:pt x="762" y="877836"/>
                </a:lnTo>
                <a:lnTo>
                  <a:pt x="2286" y="879360"/>
                </a:lnTo>
                <a:lnTo>
                  <a:pt x="3810" y="880122"/>
                </a:lnTo>
                <a:lnTo>
                  <a:pt x="6096" y="879360"/>
                </a:lnTo>
                <a:lnTo>
                  <a:pt x="7620" y="877836"/>
                </a:lnTo>
                <a:lnTo>
                  <a:pt x="14605" y="866190"/>
                </a:lnTo>
                <a:lnTo>
                  <a:pt x="27432" y="889139"/>
                </a:lnTo>
                <a:lnTo>
                  <a:pt x="30480" y="894600"/>
                </a:lnTo>
                <a:lnTo>
                  <a:pt x="47802" y="866279"/>
                </a:lnTo>
                <a:lnTo>
                  <a:pt x="54864" y="878598"/>
                </a:lnTo>
                <a:lnTo>
                  <a:pt x="55626" y="880122"/>
                </a:lnTo>
                <a:lnTo>
                  <a:pt x="57912" y="880884"/>
                </a:lnTo>
                <a:lnTo>
                  <a:pt x="59436" y="880122"/>
                </a:lnTo>
                <a:lnTo>
                  <a:pt x="61722" y="878598"/>
                </a:lnTo>
                <a:lnTo>
                  <a:pt x="62484" y="876312"/>
                </a:lnTo>
                <a:lnTo>
                  <a:pt x="60960" y="874788"/>
                </a:lnTo>
                <a:lnTo>
                  <a:pt x="52197" y="859104"/>
                </a:lnTo>
                <a:lnTo>
                  <a:pt x="61722" y="843546"/>
                </a:lnTo>
                <a:lnTo>
                  <a:pt x="62484" y="842022"/>
                </a:lnTo>
                <a:close/>
              </a:path>
              <a:path w="2083435" h="1124585">
                <a:moveTo>
                  <a:pt x="63246" y="1070622"/>
                </a:moveTo>
                <a:lnTo>
                  <a:pt x="62484" y="1068336"/>
                </a:lnTo>
                <a:lnTo>
                  <a:pt x="60960" y="1067574"/>
                </a:lnTo>
                <a:lnTo>
                  <a:pt x="58674" y="1066812"/>
                </a:lnTo>
                <a:lnTo>
                  <a:pt x="56388" y="1066812"/>
                </a:lnTo>
                <a:lnTo>
                  <a:pt x="55626" y="1069098"/>
                </a:lnTo>
                <a:lnTo>
                  <a:pt x="48501" y="1080757"/>
                </a:lnTo>
                <a:lnTo>
                  <a:pt x="43903" y="1072629"/>
                </a:lnTo>
                <a:lnTo>
                  <a:pt x="43903" y="1088301"/>
                </a:lnTo>
                <a:lnTo>
                  <a:pt x="35229" y="1102512"/>
                </a:lnTo>
                <a:lnTo>
                  <a:pt x="35623" y="1073429"/>
                </a:lnTo>
                <a:lnTo>
                  <a:pt x="35814" y="1073772"/>
                </a:lnTo>
                <a:lnTo>
                  <a:pt x="43903" y="1088301"/>
                </a:lnTo>
                <a:lnTo>
                  <a:pt x="43903" y="1072629"/>
                </a:lnTo>
                <a:lnTo>
                  <a:pt x="32004" y="1051572"/>
                </a:lnTo>
                <a:lnTo>
                  <a:pt x="27990" y="1058405"/>
                </a:lnTo>
                <a:lnTo>
                  <a:pt x="27990" y="1073556"/>
                </a:lnTo>
                <a:lnTo>
                  <a:pt x="27622" y="1101864"/>
                </a:lnTo>
                <a:lnTo>
                  <a:pt x="19621" y="1087920"/>
                </a:lnTo>
                <a:lnTo>
                  <a:pt x="27990" y="1073556"/>
                </a:lnTo>
                <a:lnTo>
                  <a:pt x="27990" y="1058405"/>
                </a:lnTo>
                <a:lnTo>
                  <a:pt x="15176" y="1080173"/>
                </a:lnTo>
                <a:lnTo>
                  <a:pt x="8382" y="1068336"/>
                </a:lnTo>
                <a:lnTo>
                  <a:pt x="7620" y="1066050"/>
                </a:lnTo>
                <a:lnTo>
                  <a:pt x="5334" y="1066050"/>
                </a:lnTo>
                <a:lnTo>
                  <a:pt x="3048" y="1066812"/>
                </a:lnTo>
                <a:lnTo>
                  <a:pt x="1524" y="1067574"/>
                </a:lnTo>
                <a:lnTo>
                  <a:pt x="762" y="1069860"/>
                </a:lnTo>
                <a:lnTo>
                  <a:pt x="1524" y="1072146"/>
                </a:lnTo>
                <a:lnTo>
                  <a:pt x="10591" y="1087958"/>
                </a:lnTo>
                <a:lnTo>
                  <a:pt x="1524" y="1103388"/>
                </a:lnTo>
                <a:lnTo>
                  <a:pt x="0" y="1104912"/>
                </a:lnTo>
                <a:lnTo>
                  <a:pt x="762" y="1107198"/>
                </a:lnTo>
                <a:lnTo>
                  <a:pt x="3048" y="1107960"/>
                </a:lnTo>
                <a:lnTo>
                  <a:pt x="4572" y="1109484"/>
                </a:lnTo>
                <a:lnTo>
                  <a:pt x="6858" y="1108722"/>
                </a:lnTo>
                <a:lnTo>
                  <a:pt x="8382" y="1107198"/>
                </a:lnTo>
                <a:lnTo>
                  <a:pt x="15049" y="1095743"/>
                </a:lnTo>
                <a:lnTo>
                  <a:pt x="27432" y="1117307"/>
                </a:lnTo>
                <a:lnTo>
                  <a:pt x="31242" y="1123962"/>
                </a:lnTo>
                <a:lnTo>
                  <a:pt x="48069" y="1095768"/>
                </a:lnTo>
                <a:lnTo>
                  <a:pt x="54864" y="1107960"/>
                </a:lnTo>
                <a:lnTo>
                  <a:pt x="56388" y="1109484"/>
                </a:lnTo>
                <a:lnTo>
                  <a:pt x="58674" y="1110246"/>
                </a:lnTo>
                <a:lnTo>
                  <a:pt x="60198" y="1108722"/>
                </a:lnTo>
                <a:lnTo>
                  <a:pt x="61722" y="1107960"/>
                </a:lnTo>
                <a:lnTo>
                  <a:pt x="62484" y="1105674"/>
                </a:lnTo>
                <a:lnTo>
                  <a:pt x="61722" y="1104150"/>
                </a:lnTo>
                <a:lnTo>
                  <a:pt x="52641" y="1088097"/>
                </a:lnTo>
                <a:lnTo>
                  <a:pt x="61722" y="1072908"/>
                </a:lnTo>
                <a:lnTo>
                  <a:pt x="63246" y="1070622"/>
                </a:lnTo>
                <a:close/>
              </a:path>
              <a:path w="2083435" h="1124585">
                <a:moveTo>
                  <a:pt x="751332" y="1070622"/>
                </a:moveTo>
                <a:lnTo>
                  <a:pt x="750570" y="1068336"/>
                </a:lnTo>
                <a:lnTo>
                  <a:pt x="749046" y="1067574"/>
                </a:lnTo>
                <a:lnTo>
                  <a:pt x="746760" y="1066812"/>
                </a:lnTo>
                <a:lnTo>
                  <a:pt x="744474" y="1066812"/>
                </a:lnTo>
                <a:lnTo>
                  <a:pt x="743712" y="1069098"/>
                </a:lnTo>
                <a:lnTo>
                  <a:pt x="736587" y="1080757"/>
                </a:lnTo>
                <a:lnTo>
                  <a:pt x="731989" y="1072629"/>
                </a:lnTo>
                <a:lnTo>
                  <a:pt x="731989" y="1088301"/>
                </a:lnTo>
                <a:lnTo>
                  <a:pt x="723315" y="1102512"/>
                </a:lnTo>
                <a:lnTo>
                  <a:pt x="723709" y="1073429"/>
                </a:lnTo>
                <a:lnTo>
                  <a:pt x="723900" y="1073772"/>
                </a:lnTo>
                <a:lnTo>
                  <a:pt x="731989" y="1088301"/>
                </a:lnTo>
                <a:lnTo>
                  <a:pt x="731989" y="1072629"/>
                </a:lnTo>
                <a:lnTo>
                  <a:pt x="720090" y="1051572"/>
                </a:lnTo>
                <a:lnTo>
                  <a:pt x="716089" y="1058379"/>
                </a:lnTo>
                <a:lnTo>
                  <a:pt x="716089" y="1073213"/>
                </a:lnTo>
                <a:lnTo>
                  <a:pt x="715695" y="1102829"/>
                </a:lnTo>
                <a:lnTo>
                  <a:pt x="707326" y="1087818"/>
                </a:lnTo>
                <a:lnTo>
                  <a:pt x="716089" y="1073213"/>
                </a:lnTo>
                <a:lnTo>
                  <a:pt x="716089" y="1058379"/>
                </a:lnTo>
                <a:lnTo>
                  <a:pt x="703160" y="1080338"/>
                </a:lnTo>
                <a:lnTo>
                  <a:pt x="696468" y="1068336"/>
                </a:lnTo>
                <a:lnTo>
                  <a:pt x="695706" y="1066050"/>
                </a:lnTo>
                <a:lnTo>
                  <a:pt x="693420" y="1066050"/>
                </a:lnTo>
                <a:lnTo>
                  <a:pt x="691134" y="1066812"/>
                </a:lnTo>
                <a:lnTo>
                  <a:pt x="689610" y="1067574"/>
                </a:lnTo>
                <a:lnTo>
                  <a:pt x="688848" y="1069860"/>
                </a:lnTo>
                <a:lnTo>
                  <a:pt x="689610" y="1072146"/>
                </a:lnTo>
                <a:lnTo>
                  <a:pt x="698677" y="1087958"/>
                </a:lnTo>
                <a:lnTo>
                  <a:pt x="689610" y="1103388"/>
                </a:lnTo>
                <a:lnTo>
                  <a:pt x="688086" y="1104912"/>
                </a:lnTo>
                <a:lnTo>
                  <a:pt x="688848" y="1107198"/>
                </a:lnTo>
                <a:lnTo>
                  <a:pt x="691134" y="1107960"/>
                </a:lnTo>
                <a:lnTo>
                  <a:pt x="692658" y="1109484"/>
                </a:lnTo>
                <a:lnTo>
                  <a:pt x="694944" y="1108722"/>
                </a:lnTo>
                <a:lnTo>
                  <a:pt x="695706" y="1107198"/>
                </a:lnTo>
                <a:lnTo>
                  <a:pt x="702856" y="1095260"/>
                </a:lnTo>
                <a:lnTo>
                  <a:pt x="715518" y="1117307"/>
                </a:lnTo>
                <a:lnTo>
                  <a:pt x="719328" y="1123962"/>
                </a:lnTo>
                <a:lnTo>
                  <a:pt x="736155" y="1095768"/>
                </a:lnTo>
                <a:lnTo>
                  <a:pt x="742950" y="1107960"/>
                </a:lnTo>
                <a:lnTo>
                  <a:pt x="743712" y="1109484"/>
                </a:lnTo>
                <a:lnTo>
                  <a:pt x="745998" y="1110246"/>
                </a:lnTo>
                <a:lnTo>
                  <a:pt x="748284" y="1108722"/>
                </a:lnTo>
                <a:lnTo>
                  <a:pt x="749808" y="1107960"/>
                </a:lnTo>
                <a:lnTo>
                  <a:pt x="750570" y="1105674"/>
                </a:lnTo>
                <a:lnTo>
                  <a:pt x="749808" y="1104150"/>
                </a:lnTo>
                <a:lnTo>
                  <a:pt x="740727" y="1088097"/>
                </a:lnTo>
                <a:lnTo>
                  <a:pt x="749808" y="1072908"/>
                </a:lnTo>
                <a:lnTo>
                  <a:pt x="751332" y="1070622"/>
                </a:lnTo>
                <a:close/>
              </a:path>
              <a:path w="2083435" h="1124585">
                <a:moveTo>
                  <a:pt x="751332" y="841260"/>
                </a:moveTo>
                <a:lnTo>
                  <a:pt x="750570" y="838974"/>
                </a:lnTo>
                <a:lnTo>
                  <a:pt x="749046" y="838212"/>
                </a:lnTo>
                <a:lnTo>
                  <a:pt x="746760" y="836688"/>
                </a:lnTo>
                <a:lnTo>
                  <a:pt x="744474" y="837450"/>
                </a:lnTo>
                <a:lnTo>
                  <a:pt x="743712" y="838974"/>
                </a:lnTo>
                <a:lnTo>
                  <a:pt x="736549" y="850900"/>
                </a:lnTo>
                <a:lnTo>
                  <a:pt x="732078" y="843114"/>
                </a:lnTo>
                <a:lnTo>
                  <a:pt x="732078" y="858342"/>
                </a:lnTo>
                <a:lnTo>
                  <a:pt x="723315" y="872947"/>
                </a:lnTo>
                <a:lnTo>
                  <a:pt x="723709" y="843330"/>
                </a:lnTo>
                <a:lnTo>
                  <a:pt x="720166" y="836968"/>
                </a:lnTo>
                <a:lnTo>
                  <a:pt x="723138" y="842289"/>
                </a:lnTo>
                <a:lnTo>
                  <a:pt x="723709" y="843330"/>
                </a:lnTo>
                <a:lnTo>
                  <a:pt x="723900" y="843648"/>
                </a:lnTo>
                <a:lnTo>
                  <a:pt x="732078" y="858342"/>
                </a:lnTo>
                <a:lnTo>
                  <a:pt x="732078" y="843114"/>
                </a:lnTo>
                <a:lnTo>
                  <a:pt x="720090" y="822210"/>
                </a:lnTo>
                <a:lnTo>
                  <a:pt x="716089" y="828916"/>
                </a:lnTo>
                <a:lnTo>
                  <a:pt x="716089" y="843648"/>
                </a:lnTo>
                <a:lnTo>
                  <a:pt x="715695" y="872731"/>
                </a:lnTo>
                <a:lnTo>
                  <a:pt x="707415" y="857859"/>
                </a:lnTo>
                <a:lnTo>
                  <a:pt x="716089" y="843648"/>
                </a:lnTo>
                <a:lnTo>
                  <a:pt x="716089" y="828916"/>
                </a:lnTo>
                <a:lnTo>
                  <a:pt x="703249" y="850392"/>
                </a:lnTo>
                <a:lnTo>
                  <a:pt x="696468" y="838212"/>
                </a:lnTo>
                <a:lnTo>
                  <a:pt x="695706" y="836688"/>
                </a:lnTo>
                <a:lnTo>
                  <a:pt x="693420" y="835926"/>
                </a:lnTo>
                <a:lnTo>
                  <a:pt x="691134" y="837450"/>
                </a:lnTo>
                <a:lnTo>
                  <a:pt x="689610" y="838212"/>
                </a:lnTo>
                <a:lnTo>
                  <a:pt x="688848" y="840498"/>
                </a:lnTo>
                <a:lnTo>
                  <a:pt x="689610" y="842022"/>
                </a:lnTo>
                <a:lnTo>
                  <a:pt x="698677" y="858062"/>
                </a:lnTo>
                <a:lnTo>
                  <a:pt x="689610" y="873264"/>
                </a:lnTo>
                <a:lnTo>
                  <a:pt x="688086" y="875550"/>
                </a:lnTo>
                <a:lnTo>
                  <a:pt x="688848" y="877836"/>
                </a:lnTo>
                <a:lnTo>
                  <a:pt x="691134" y="878598"/>
                </a:lnTo>
                <a:lnTo>
                  <a:pt x="692658" y="879360"/>
                </a:lnTo>
                <a:lnTo>
                  <a:pt x="694944" y="879360"/>
                </a:lnTo>
                <a:lnTo>
                  <a:pt x="695706" y="877074"/>
                </a:lnTo>
                <a:lnTo>
                  <a:pt x="702818" y="865403"/>
                </a:lnTo>
                <a:lnTo>
                  <a:pt x="715518" y="887857"/>
                </a:lnTo>
                <a:lnTo>
                  <a:pt x="719328" y="894600"/>
                </a:lnTo>
                <a:lnTo>
                  <a:pt x="736244" y="865822"/>
                </a:lnTo>
                <a:lnTo>
                  <a:pt x="742950" y="877836"/>
                </a:lnTo>
                <a:lnTo>
                  <a:pt x="743712" y="880122"/>
                </a:lnTo>
                <a:lnTo>
                  <a:pt x="745998" y="880122"/>
                </a:lnTo>
                <a:lnTo>
                  <a:pt x="748284" y="879360"/>
                </a:lnTo>
                <a:lnTo>
                  <a:pt x="749808" y="878598"/>
                </a:lnTo>
                <a:lnTo>
                  <a:pt x="750570" y="876312"/>
                </a:lnTo>
                <a:lnTo>
                  <a:pt x="749808" y="874026"/>
                </a:lnTo>
                <a:lnTo>
                  <a:pt x="740727" y="858202"/>
                </a:lnTo>
                <a:lnTo>
                  <a:pt x="749808" y="842784"/>
                </a:lnTo>
                <a:lnTo>
                  <a:pt x="751332" y="841260"/>
                </a:lnTo>
                <a:close/>
              </a:path>
              <a:path w="2083435" h="1124585">
                <a:moveTo>
                  <a:pt x="954024" y="55626"/>
                </a:moveTo>
                <a:lnTo>
                  <a:pt x="953262" y="53340"/>
                </a:lnTo>
                <a:lnTo>
                  <a:pt x="930402" y="7620"/>
                </a:lnTo>
                <a:lnTo>
                  <a:pt x="926592" y="0"/>
                </a:lnTo>
                <a:lnTo>
                  <a:pt x="893064" y="48768"/>
                </a:lnTo>
                <a:lnTo>
                  <a:pt x="891540" y="50292"/>
                </a:lnTo>
                <a:lnTo>
                  <a:pt x="892302" y="52578"/>
                </a:lnTo>
                <a:lnTo>
                  <a:pt x="895350" y="55626"/>
                </a:lnTo>
                <a:lnTo>
                  <a:pt x="898398" y="54864"/>
                </a:lnTo>
                <a:lnTo>
                  <a:pt x="899160" y="53340"/>
                </a:lnTo>
                <a:lnTo>
                  <a:pt x="921702" y="20662"/>
                </a:lnTo>
                <a:lnTo>
                  <a:pt x="901827" y="274891"/>
                </a:lnTo>
                <a:lnTo>
                  <a:pt x="883920" y="238506"/>
                </a:lnTo>
                <a:lnTo>
                  <a:pt x="881634" y="237744"/>
                </a:lnTo>
                <a:lnTo>
                  <a:pt x="879348" y="238506"/>
                </a:lnTo>
                <a:lnTo>
                  <a:pt x="877824" y="239268"/>
                </a:lnTo>
                <a:lnTo>
                  <a:pt x="877062" y="241554"/>
                </a:lnTo>
                <a:lnTo>
                  <a:pt x="877824" y="243840"/>
                </a:lnTo>
                <a:lnTo>
                  <a:pt x="900684" y="290906"/>
                </a:lnTo>
                <a:lnTo>
                  <a:pt x="903732" y="297180"/>
                </a:lnTo>
                <a:lnTo>
                  <a:pt x="938022" y="248412"/>
                </a:lnTo>
                <a:lnTo>
                  <a:pt x="938784" y="246126"/>
                </a:lnTo>
                <a:lnTo>
                  <a:pt x="938784" y="243840"/>
                </a:lnTo>
                <a:lnTo>
                  <a:pt x="937260" y="243078"/>
                </a:lnTo>
                <a:lnTo>
                  <a:pt x="934974" y="241554"/>
                </a:lnTo>
                <a:lnTo>
                  <a:pt x="932688" y="242316"/>
                </a:lnTo>
                <a:lnTo>
                  <a:pt x="931926" y="243840"/>
                </a:lnTo>
                <a:lnTo>
                  <a:pt x="909421" y="275894"/>
                </a:lnTo>
                <a:lnTo>
                  <a:pt x="929259" y="22123"/>
                </a:lnTo>
                <a:lnTo>
                  <a:pt x="946404" y="56388"/>
                </a:lnTo>
                <a:lnTo>
                  <a:pt x="947166" y="58674"/>
                </a:lnTo>
                <a:lnTo>
                  <a:pt x="949452" y="59436"/>
                </a:lnTo>
                <a:lnTo>
                  <a:pt x="950976" y="58674"/>
                </a:lnTo>
                <a:lnTo>
                  <a:pt x="953262" y="57912"/>
                </a:lnTo>
                <a:lnTo>
                  <a:pt x="954024" y="55626"/>
                </a:lnTo>
                <a:close/>
              </a:path>
              <a:path w="2083435" h="1124585">
                <a:moveTo>
                  <a:pt x="1394460" y="1070622"/>
                </a:moveTo>
                <a:lnTo>
                  <a:pt x="1393698" y="1068336"/>
                </a:lnTo>
                <a:lnTo>
                  <a:pt x="1391412" y="1067574"/>
                </a:lnTo>
                <a:lnTo>
                  <a:pt x="1389888" y="1066812"/>
                </a:lnTo>
                <a:lnTo>
                  <a:pt x="1387602" y="1066812"/>
                </a:lnTo>
                <a:lnTo>
                  <a:pt x="1386840" y="1069098"/>
                </a:lnTo>
                <a:lnTo>
                  <a:pt x="1379715" y="1080757"/>
                </a:lnTo>
                <a:lnTo>
                  <a:pt x="1375117" y="1072629"/>
                </a:lnTo>
                <a:lnTo>
                  <a:pt x="1375117" y="1088301"/>
                </a:lnTo>
                <a:lnTo>
                  <a:pt x="1366443" y="1102512"/>
                </a:lnTo>
                <a:lnTo>
                  <a:pt x="1366837" y="1073429"/>
                </a:lnTo>
                <a:lnTo>
                  <a:pt x="1367028" y="1073772"/>
                </a:lnTo>
                <a:lnTo>
                  <a:pt x="1375117" y="1088301"/>
                </a:lnTo>
                <a:lnTo>
                  <a:pt x="1375117" y="1072629"/>
                </a:lnTo>
                <a:lnTo>
                  <a:pt x="1363218" y="1051572"/>
                </a:lnTo>
                <a:lnTo>
                  <a:pt x="1359217" y="1058379"/>
                </a:lnTo>
                <a:lnTo>
                  <a:pt x="1359217" y="1073213"/>
                </a:lnTo>
                <a:lnTo>
                  <a:pt x="1358823" y="1102829"/>
                </a:lnTo>
                <a:lnTo>
                  <a:pt x="1350454" y="1087818"/>
                </a:lnTo>
                <a:lnTo>
                  <a:pt x="1359217" y="1073213"/>
                </a:lnTo>
                <a:lnTo>
                  <a:pt x="1359217" y="1058379"/>
                </a:lnTo>
                <a:lnTo>
                  <a:pt x="1346288" y="1080338"/>
                </a:lnTo>
                <a:lnTo>
                  <a:pt x="1339596" y="1068336"/>
                </a:lnTo>
                <a:lnTo>
                  <a:pt x="1338834" y="1066050"/>
                </a:lnTo>
                <a:lnTo>
                  <a:pt x="1335786" y="1066050"/>
                </a:lnTo>
                <a:lnTo>
                  <a:pt x="1332738" y="1067574"/>
                </a:lnTo>
                <a:lnTo>
                  <a:pt x="1331976" y="1069860"/>
                </a:lnTo>
                <a:lnTo>
                  <a:pt x="1332738" y="1072146"/>
                </a:lnTo>
                <a:lnTo>
                  <a:pt x="1341805" y="1087958"/>
                </a:lnTo>
                <a:lnTo>
                  <a:pt x="1332738" y="1103388"/>
                </a:lnTo>
                <a:lnTo>
                  <a:pt x="1331214" y="1104912"/>
                </a:lnTo>
                <a:lnTo>
                  <a:pt x="1331976" y="1107198"/>
                </a:lnTo>
                <a:lnTo>
                  <a:pt x="1333500" y="1107960"/>
                </a:lnTo>
                <a:lnTo>
                  <a:pt x="1335786" y="1109484"/>
                </a:lnTo>
                <a:lnTo>
                  <a:pt x="1338072" y="1108722"/>
                </a:lnTo>
                <a:lnTo>
                  <a:pt x="1338834" y="1107198"/>
                </a:lnTo>
                <a:lnTo>
                  <a:pt x="1345984" y="1095260"/>
                </a:lnTo>
                <a:lnTo>
                  <a:pt x="1358646" y="1117307"/>
                </a:lnTo>
                <a:lnTo>
                  <a:pt x="1362456" y="1123962"/>
                </a:lnTo>
                <a:lnTo>
                  <a:pt x="1379283" y="1095768"/>
                </a:lnTo>
                <a:lnTo>
                  <a:pt x="1386078" y="1107960"/>
                </a:lnTo>
                <a:lnTo>
                  <a:pt x="1386840" y="1109484"/>
                </a:lnTo>
                <a:lnTo>
                  <a:pt x="1389126" y="1110246"/>
                </a:lnTo>
                <a:lnTo>
                  <a:pt x="1391412" y="1108722"/>
                </a:lnTo>
                <a:lnTo>
                  <a:pt x="1392936" y="1107960"/>
                </a:lnTo>
                <a:lnTo>
                  <a:pt x="1393698" y="1105674"/>
                </a:lnTo>
                <a:lnTo>
                  <a:pt x="1392936" y="1104150"/>
                </a:lnTo>
                <a:lnTo>
                  <a:pt x="1383855" y="1088097"/>
                </a:lnTo>
                <a:lnTo>
                  <a:pt x="1392936" y="1072908"/>
                </a:lnTo>
                <a:lnTo>
                  <a:pt x="1394460" y="1070622"/>
                </a:lnTo>
                <a:close/>
              </a:path>
              <a:path w="2083435" h="1124585">
                <a:moveTo>
                  <a:pt x="1395222" y="841260"/>
                </a:moveTo>
                <a:lnTo>
                  <a:pt x="1394460" y="838974"/>
                </a:lnTo>
                <a:lnTo>
                  <a:pt x="1392936" y="838212"/>
                </a:lnTo>
                <a:lnTo>
                  <a:pt x="1390650" y="836688"/>
                </a:lnTo>
                <a:lnTo>
                  <a:pt x="1388364" y="837450"/>
                </a:lnTo>
                <a:lnTo>
                  <a:pt x="1387602" y="838974"/>
                </a:lnTo>
                <a:lnTo>
                  <a:pt x="1380439" y="850900"/>
                </a:lnTo>
                <a:lnTo>
                  <a:pt x="1375968" y="843114"/>
                </a:lnTo>
                <a:lnTo>
                  <a:pt x="1375968" y="858342"/>
                </a:lnTo>
                <a:lnTo>
                  <a:pt x="1367205" y="872947"/>
                </a:lnTo>
                <a:lnTo>
                  <a:pt x="1367599" y="843330"/>
                </a:lnTo>
                <a:lnTo>
                  <a:pt x="1364056" y="836968"/>
                </a:lnTo>
                <a:lnTo>
                  <a:pt x="1367028" y="842289"/>
                </a:lnTo>
                <a:lnTo>
                  <a:pt x="1367599" y="843330"/>
                </a:lnTo>
                <a:lnTo>
                  <a:pt x="1367790" y="843648"/>
                </a:lnTo>
                <a:lnTo>
                  <a:pt x="1375968" y="858342"/>
                </a:lnTo>
                <a:lnTo>
                  <a:pt x="1375968" y="843114"/>
                </a:lnTo>
                <a:lnTo>
                  <a:pt x="1363980" y="822210"/>
                </a:lnTo>
                <a:lnTo>
                  <a:pt x="1359979" y="828916"/>
                </a:lnTo>
                <a:lnTo>
                  <a:pt x="1359979" y="843648"/>
                </a:lnTo>
                <a:lnTo>
                  <a:pt x="1359598" y="871766"/>
                </a:lnTo>
                <a:lnTo>
                  <a:pt x="1351470" y="857592"/>
                </a:lnTo>
                <a:lnTo>
                  <a:pt x="1359979" y="843648"/>
                </a:lnTo>
                <a:lnTo>
                  <a:pt x="1359979" y="828916"/>
                </a:lnTo>
                <a:lnTo>
                  <a:pt x="1347241" y="850226"/>
                </a:lnTo>
                <a:lnTo>
                  <a:pt x="1340358" y="838212"/>
                </a:lnTo>
                <a:lnTo>
                  <a:pt x="1339596" y="836688"/>
                </a:lnTo>
                <a:lnTo>
                  <a:pt x="1337310" y="835926"/>
                </a:lnTo>
                <a:lnTo>
                  <a:pt x="1335024" y="837450"/>
                </a:lnTo>
                <a:lnTo>
                  <a:pt x="1333500" y="838212"/>
                </a:lnTo>
                <a:lnTo>
                  <a:pt x="1332738" y="840498"/>
                </a:lnTo>
                <a:lnTo>
                  <a:pt x="1333500" y="842022"/>
                </a:lnTo>
                <a:lnTo>
                  <a:pt x="1342567" y="858062"/>
                </a:lnTo>
                <a:lnTo>
                  <a:pt x="1333500" y="873264"/>
                </a:lnTo>
                <a:lnTo>
                  <a:pt x="1331976" y="875550"/>
                </a:lnTo>
                <a:lnTo>
                  <a:pt x="1332738" y="877836"/>
                </a:lnTo>
                <a:lnTo>
                  <a:pt x="1335024" y="878598"/>
                </a:lnTo>
                <a:lnTo>
                  <a:pt x="1336548" y="879360"/>
                </a:lnTo>
                <a:lnTo>
                  <a:pt x="1338834" y="879360"/>
                </a:lnTo>
                <a:lnTo>
                  <a:pt x="1339596" y="877074"/>
                </a:lnTo>
                <a:lnTo>
                  <a:pt x="1346708" y="865403"/>
                </a:lnTo>
                <a:lnTo>
                  <a:pt x="1359408" y="887857"/>
                </a:lnTo>
                <a:lnTo>
                  <a:pt x="1363218" y="894600"/>
                </a:lnTo>
                <a:lnTo>
                  <a:pt x="1380134" y="865822"/>
                </a:lnTo>
                <a:lnTo>
                  <a:pt x="1386840" y="877836"/>
                </a:lnTo>
                <a:lnTo>
                  <a:pt x="1387602" y="880122"/>
                </a:lnTo>
                <a:lnTo>
                  <a:pt x="1390650" y="880122"/>
                </a:lnTo>
                <a:lnTo>
                  <a:pt x="1393698" y="878598"/>
                </a:lnTo>
                <a:lnTo>
                  <a:pt x="1394460" y="876312"/>
                </a:lnTo>
                <a:lnTo>
                  <a:pt x="1393698" y="874026"/>
                </a:lnTo>
                <a:lnTo>
                  <a:pt x="1384617" y="858202"/>
                </a:lnTo>
                <a:lnTo>
                  <a:pt x="1393698" y="842784"/>
                </a:lnTo>
                <a:lnTo>
                  <a:pt x="1395222" y="841260"/>
                </a:lnTo>
                <a:close/>
              </a:path>
              <a:path w="2083435" h="1124585">
                <a:moveTo>
                  <a:pt x="2036826" y="838974"/>
                </a:moveTo>
                <a:lnTo>
                  <a:pt x="2034540" y="838212"/>
                </a:lnTo>
                <a:lnTo>
                  <a:pt x="2033016" y="836688"/>
                </a:lnTo>
                <a:lnTo>
                  <a:pt x="2030730" y="837450"/>
                </a:lnTo>
                <a:lnTo>
                  <a:pt x="2029206" y="838974"/>
                </a:lnTo>
                <a:lnTo>
                  <a:pt x="2022208" y="850607"/>
                </a:lnTo>
                <a:lnTo>
                  <a:pt x="2017801" y="842721"/>
                </a:lnTo>
                <a:lnTo>
                  <a:pt x="2017801" y="857961"/>
                </a:lnTo>
                <a:lnTo>
                  <a:pt x="2009597" y="871651"/>
                </a:lnTo>
                <a:lnTo>
                  <a:pt x="2009952" y="844296"/>
                </a:lnTo>
                <a:lnTo>
                  <a:pt x="2006079" y="837539"/>
                </a:lnTo>
                <a:lnTo>
                  <a:pt x="2009394" y="843305"/>
                </a:lnTo>
                <a:lnTo>
                  <a:pt x="2009952" y="844296"/>
                </a:lnTo>
                <a:lnTo>
                  <a:pt x="2010156" y="844626"/>
                </a:lnTo>
                <a:lnTo>
                  <a:pt x="2017801" y="857961"/>
                </a:lnTo>
                <a:lnTo>
                  <a:pt x="2017801" y="842721"/>
                </a:lnTo>
                <a:lnTo>
                  <a:pt x="2006346" y="822210"/>
                </a:lnTo>
                <a:lnTo>
                  <a:pt x="2002345" y="828751"/>
                </a:lnTo>
                <a:lnTo>
                  <a:pt x="2002345" y="843648"/>
                </a:lnTo>
                <a:lnTo>
                  <a:pt x="2001951" y="872731"/>
                </a:lnTo>
                <a:lnTo>
                  <a:pt x="2001799" y="872464"/>
                </a:lnTo>
                <a:lnTo>
                  <a:pt x="2001799" y="884631"/>
                </a:lnTo>
                <a:lnTo>
                  <a:pt x="2001799" y="872464"/>
                </a:lnTo>
                <a:lnTo>
                  <a:pt x="1993671" y="857859"/>
                </a:lnTo>
                <a:lnTo>
                  <a:pt x="2002345" y="843648"/>
                </a:lnTo>
                <a:lnTo>
                  <a:pt x="2002345" y="828751"/>
                </a:lnTo>
                <a:lnTo>
                  <a:pt x="1989315" y="850036"/>
                </a:lnTo>
                <a:lnTo>
                  <a:pt x="1982724" y="838212"/>
                </a:lnTo>
                <a:lnTo>
                  <a:pt x="1981200" y="836688"/>
                </a:lnTo>
                <a:lnTo>
                  <a:pt x="1978914" y="835926"/>
                </a:lnTo>
                <a:lnTo>
                  <a:pt x="1977390" y="837450"/>
                </a:lnTo>
                <a:lnTo>
                  <a:pt x="1975866" y="838212"/>
                </a:lnTo>
                <a:lnTo>
                  <a:pt x="1975104" y="840498"/>
                </a:lnTo>
                <a:lnTo>
                  <a:pt x="1975866" y="842022"/>
                </a:lnTo>
                <a:lnTo>
                  <a:pt x="1984679" y="857605"/>
                </a:lnTo>
                <a:lnTo>
                  <a:pt x="1975104" y="873264"/>
                </a:lnTo>
                <a:lnTo>
                  <a:pt x="1974342" y="875550"/>
                </a:lnTo>
                <a:lnTo>
                  <a:pt x="1975104" y="877836"/>
                </a:lnTo>
                <a:lnTo>
                  <a:pt x="1976628" y="878598"/>
                </a:lnTo>
                <a:lnTo>
                  <a:pt x="1978914" y="879360"/>
                </a:lnTo>
                <a:lnTo>
                  <a:pt x="1981200" y="879360"/>
                </a:lnTo>
                <a:lnTo>
                  <a:pt x="1981962" y="877074"/>
                </a:lnTo>
                <a:lnTo>
                  <a:pt x="1989074" y="865403"/>
                </a:lnTo>
                <a:lnTo>
                  <a:pt x="2001774" y="887857"/>
                </a:lnTo>
                <a:lnTo>
                  <a:pt x="2005584" y="894600"/>
                </a:lnTo>
                <a:lnTo>
                  <a:pt x="2022398" y="865987"/>
                </a:lnTo>
                <a:lnTo>
                  <a:pt x="2029206" y="877836"/>
                </a:lnTo>
                <a:lnTo>
                  <a:pt x="2029968" y="880122"/>
                </a:lnTo>
                <a:lnTo>
                  <a:pt x="2032254" y="880122"/>
                </a:lnTo>
                <a:lnTo>
                  <a:pt x="2034540" y="879360"/>
                </a:lnTo>
                <a:lnTo>
                  <a:pt x="2036064" y="878598"/>
                </a:lnTo>
                <a:lnTo>
                  <a:pt x="2036826" y="876312"/>
                </a:lnTo>
                <a:lnTo>
                  <a:pt x="2035302" y="874026"/>
                </a:lnTo>
                <a:lnTo>
                  <a:pt x="2026716" y="858659"/>
                </a:lnTo>
                <a:lnTo>
                  <a:pt x="2036064" y="842784"/>
                </a:lnTo>
                <a:lnTo>
                  <a:pt x="2036826" y="841260"/>
                </a:lnTo>
                <a:lnTo>
                  <a:pt x="2036826" y="838974"/>
                </a:lnTo>
                <a:close/>
              </a:path>
              <a:path w="2083435" h="1124585">
                <a:moveTo>
                  <a:pt x="2083308" y="1070622"/>
                </a:moveTo>
                <a:lnTo>
                  <a:pt x="2082546" y="1068336"/>
                </a:lnTo>
                <a:lnTo>
                  <a:pt x="2081022" y="1067574"/>
                </a:lnTo>
                <a:lnTo>
                  <a:pt x="2078736" y="1066812"/>
                </a:lnTo>
                <a:lnTo>
                  <a:pt x="2076450" y="1066812"/>
                </a:lnTo>
                <a:lnTo>
                  <a:pt x="2075688" y="1069098"/>
                </a:lnTo>
                <a:lnTo>
                  <a:pt x="2068563" y="1080757"/>
                </a:lnTo>
                <a:lnTo>
                  <a:pt x="2063965" y="1072629"/>
                </a:lnTo>
                <a:lnTo>
                  <a:pt x="2063965" y="1088301"/>
                </a:lnTo>
                <a:lnTo>
                  <a:pt x="2055291" y="1102512"/>
                </a:lnTo>
                <a:lnTo>
                  <a:pt x="2055685" y="1073429"/>
                </a:lnTo>
                <a:lnTo>
                  <a:pt x="2055876" y="1073772"/>
                </a:lnTo>
                <a:lnTo>
                  <a:pt x="2063965" y="1088301"/>
                </a:lnTo>
                <a:lnTo>
                  <a:pt x="2063965" y="1072629"/>
                </a:lnTo>
                <a:lnTo>
                  <a:pt x="2052066" y="1051572"/>
                </a:lnTo>
                <a:lnTo>
                  <a:pt x="2048065" y="1058379"/>
                </a:lnTo>
                <a:lnTo>
                  <a:pt x="2048065" y="1073213"/>
                </a:lnTo>
                <a:lnTo>
                  <a:pt x="2047671" y="1102829"/>
                </a:lnTo>
                <a:lnTo>
                  <a:pt x="2039302" y="1087818"/>
                </a:lnTo>
                <a:lnTo>
                  <a:pt x="2048065" y="1073213"/>
                </a:lnTo>
                <a:lnTo>
                  <a:pt x="2048065" y="1058379"/>
                </a:lnTo>
                <a:lnTo>
                  <a:pt x="2035136" y="1080338"/>
                </a:lnTo>
                <a:lnTo>
                  <a:pt x="2028444" y="1068336"/>
                </a:lnTo>
                <a:lnTo>
                  <a:pt x="2027682" y="1066050"/>
                </a:lnTo>
                <a:lnTo>
                  <a:pt x="2025396" y="1066050"/>
                </a:lnTo>
                <a:lnTo>
                  <a:pt x="2023110" y="1066812"/>
                </a:lnTo>
                <a:lnTo>
                  <a:pt x="2021586" y="1067574"/>
                </a:lnTo>
                <a:lnTo>
                  <a:pt x="2020824" y="1069860"/>
                </a:lnTo>
                <a:lnTo>
                  <a:pt x="2021586" y="1072146"/>
                </a:lnTo>
                <a:lnTo>
                  <a:pt x="2030653" y="1087958"/>
                </a:lnTo>
                <a:lnTo>
                  <a:pt x="2021586" y="1103388"/>
                </a:lnTo>
                <a:lnTo>
                  <a:pt x="2020062" y="1104912"/>
                </a:lnTo>
                <a:lnTo>
                  <a:pt x="2020824" y="1107198"/>
                </a:lnTo>
                <a:lnTo>
                  <a:pt x="2022348" y="1107960"/>
                </a:lnTo>
                <a:lnTo>
                  <a:pt x="2024634" y="1109484"/>
                </a:lnTo>
                <a:lnTo>
                  <a:pt x="2026920" y="1108722"/>
                </a:lnTo>
                <a:lnTo>
                  <a:pt x="2027682" y="1107198"/>
                </a:lnTo>
                <a:lnTo>
                  <a:pt x="2034832" y="1095260"/>
                </a:lnTo>
                <a:lnTo>
                  <a:pt x="2047494" y="1117307"/>
                </a:lnTo>
                <a:lnTo>
                  <a:pt x="2051304" y="1123962"/>
                </a:lnTo>
                <a:lnTo>
                  <a:pt x="2068131" y="1095768"/>
                </a:lnTo>
                <a:lnTo>
                  <a:pt x="2074926" y="1107960"/>
                </a:lnTo>
                <a:lnTo>
                  <a:pt x="2075688" y="1109484"/>
                </a:lnTo>
                <a:lnTo>
                  <a:pt x="2077974" y="1110246"/>
                </a:lnTo>
                <a:lnTo>
                  <a:pt x="2080260" y="1108722"/>
                </a:lnTo>
                <a:lnTo>
                  <a:pt x="2081784" y="1107960"/>
                </a:lnTo>
                <a:lnTo>
                  <a:pt x="2082546" y="1105674"/>
                </a:lnTo>
                <a:lnTo>
                  <a:pt x="2081784" y="1104150"/>
                </a:lnTo>
                <a:lnTo>
                  <a:pt x="2072703" y="1088097"/>
                </a:lnTo>
                <a:lnTo>
                  <a:pt x="2081784" y="1072908"/>
                </a:lnTo>
                <a:lnTo>
                  <a:pt x="2083308" y="1070622"/>
                </a:lnTo>
                <a:close/>
              </a:path>
            </a:pathLst>
          </a:custGeom>
          <a:solidFill>
            <a:srgbClr val="7788F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0" name="object 60"/>
          <p:cNvGrpSpPr/>
          <p:nvPr/>
        </p:nvGrpSpPr>
        <p:grpSpPr>
          <a:xfrm>
            <a:off x="0" y="1191767"/>
            <a:ext cx="4088129" cy="924560"/>
            <a:chOff x="0" y="1191767"/>
            <a:chExt cx="4088129" cy="924560"/>
          </a:xfrm>
        </p:grpSpPr>
        <p:pic>
          <p:nvPicPr>
            <p:cNvPr id="61" name="object 6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5226" y="1932431"/>
              <a:ext cx="71628" cy="183642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2061972" y="1472945"/>
              <a:ext cx="79375" cy="459740"/>
            </a:xfrm>
            <a:custGeom>
              <a:avLst/>
              <a:gdLst/>
              <a:ahLst/>
              <a:cxnLst/>
              <a:rect l="l" t="t" r="r" b="b"/>
              <a:pathLst>
                <a:path w="79375" h="459739">
                  <a:moveTo>
                    <a:pt x="61721" y="54101"/>
                  </a:moveTo>
                  <a:lnTo>
                    <a:pt x="61721" y="51815"/>
                  </a:lnTo>
                  <a:lnTo>
                    <a:pt x="60959" y="50291"/>
                  </a:lnTo>
                  <a:lnTo>
                    <a:pt x="28193" y="0"/>
                  </a:lnTo>
                  <a:lnTo>
                    <a:pt x="761" y="53339"/>
                  </a:lnTo>
                  <a:lnTo>
                    <a:pt x="0" y="54863"/>
                  </a:lnTo>
                  <a:lnTo>
                    <a:pt x="761" y="57149"/>
                  </a:lnTo>
                  <a:lnTo>
                    <a:pt x="2285" y="58673"/>
                  </a:lnTo>
                  <a:lnTo>
                    <a:pt x="4571" y="59435"/>
                  </a:lnTo>
                  <a:lnTo>
                    <a:pt x="6857" y="58673"/>
                  </a:lnTo>
                  <a:lnTo>
                    <a:pt x="7619" y="56387"/>
                  </a:lnTo>
                  <a:lnTo>
                    <a:pt x="24383" y="24431"/>
                  </a:lnTo>
                  <a:lnTo>
                    <a:pt x="24383" y="7619"/>
                  </a:lnTo>
                  <a:lnTo>
                    <a:pt x="32003" y="7619"/>
                  </a:lnTo>
                  <a:lnTo>
                    <a:pt x="32716" y="21460"/>
                  </a:lnTo>
                  <a:lnTo>
                    <a:pt x="54101" y="54101"/>
                  </a:lnTo>
                  <a:lnTo>
                    <a:pt x="55625" y="56387"/>
                  </a:lnTo>
                  <a:lnTo>
                    <a:pt x="57911" y="56387"/>
                  </a:lnTo>
                  <a:lnTo>
                    <a:pt x="59435" y="55625"/>
                  </a:lnTo>
                  <a:lnTo>
                    <a:pt x="61721" y="54101"/>
                  </a:lnTo>
                  <a:close/>
                </a:path>
                <a:path w="79375" h="459739">
                  <a:moveTo>
                    <a:pt x="54863" y="452077"/>
                  </a:moveTo>
                  <a:lnTo>
                    <a:pt x="54863" y="451865"/>
                  </a:lnTo>
                  <a:lnTo>
                    <a:pt x="47243" y="451865"/>
                  </a:lnTo>
                  <a:lnTo>
                    <a:pt x="46531" y="438025"/>
                  </a:lnTo>
                  <a:lnTo>
                    <a:pt x="25145" y="405383"/>
                  </a:lnTo>
                  <a:lnTo>
                    <a:pt x="23621" y="403859"/>
                  </a:lnTo>
                  <a:lnTo>
                    <a:pt x="21335" y="403097"/>
                  </a:lnTo>
                  <a:lnTo>
                    <a:pt x="19811" y="403859"/>
                  </a:lnTo>
                  <a:lnTo>
                    <a:pt x="17525" y="405383"/>
                  </a:lnTo>
                  <a:lnTo>
                    <a:pt x="17525" y="407669"/>
                  </a:lnTo>
                  <a:lnTo>
                    <a:pt x="18287" y="409194"/>
                  </a:lnTo>
                  <a:lnTo>
                    <a:pt x="51053" y="459485"/>
                  </a:lnTo>
                  <a:lnTo>
                    <a:pt x="54863" y="452077"/>
                  </a:lnTo>
                  <a:close/>
                </a:path>
                <a:path w="79375" h="459739">
                  <a:moveTo>
                    <a:pt x="32716" y="21460"/>
                  </a:moveTo>
                  <a:lnTo>
                    <a:pt x="32003" y="7619"/>
                  </a:lnTo>
                  <a:lnTo>
                    <a:pt x="24383" y="7619"/>
                  </a:lnTo>
                  <a:lnTo>
                    <a:pt x="25145" y="22428"/>
                  </a:lnTo>
                  <a:lnTo>
                    <a:pt x="25145" y="9905"/>
                  </a:lnTo>
                  <a:lnTo>
                    <a:pt x="32003" y="9905"/>
                  </a:lnTo>
                  <a:lnTo>
                    <a:pt x="32003" y="20373"/>
                  </a:lnTo>
                  <a:lnTo>
                    <a:pt x="32716" y="21460"/>
                  </a:lnTo>
                  <a:close/>
                </a:path>
                <a:path w="79375" h="459739">
                  <a:moveTo>
                    <a:pt x="25171" y="22929"/>
                  </a:moveTo>
                  <a:lnTo>
                    <a:pt x="24383" y="7619"/>
                  </a:lnTo>
                  <a:lnTo>
                    <a:pt x="24383" y="24431"/>
                  </a:lnTo>
                  <a:lnTo>
                    <a:pt x="25171" y="22929"/>
                  </a:lnTo>
                  <a:close/>
                </a:path>
                <a:path w="79375" h="459739">
                  <a:moveTo>
                    <a:pt x="32003" y="9905"/>
                  </a:moveTo>
                  <a:lnTo>
                    <a:pt x="25145" y="9905"/>
                  </a:lnTo>
                  <a:lnTo>
                    <a:pt x="28954" y="15719"/>
                  </a:lnTo>
                  <a:lnTo>
                    <a:pt x="32003" y="9905"/>
                  </a:lnTo>
                  <a:close/>
                </a:path>
                <a:path w="79375" h="459739">
                  <a:moveTo>
                    <a:pt x="28954" y="15719"/>
                  </a:moveTo>
                  <a:lnTo>
                    <a:pt x="25145" y="9905"/>
                  </a:lnTo>
                  <a:lnTo>
                    <a:pt x="25145" y="22428"/>
                  </a:lnTo>
                  <a:lnTo>
                    <a:pt x="25171" y="22929"/>
                  </a:lnTo>
                  <a:lnTo>
                    <a:pt x="28954" y="15719"/>
                  </a:lnTo>
                  <a:close/>
                </a:path>
                <a:path w="79375" h="459739">
                  <a:moveTo>
                    <a:pt x="54101" y="437054"/>
                  </a:moveTo>
                  <a:lnTo>
                    <a:pt x="32716" y="21460"/>
                  </a:lnTo>
                  <a:lnTo>
                    <a:pt x="28954" y="15719"/>
                  </a:lnTo>
                  <a:lnTo>
                    <a:pt x="25171" y="22929"/>
                  </a:lnTo>
                  <a:lnTo>
                    <a:pt x="46531" y="438025"/>
                  </a:lnTo>
                  <a:lnTo>
                    <a:pt x="50485" y="444060"/>
                  </a:lnTo>
                  <a:lnTo>
                    <a:pt x="54101" y="437054"/>
                  </a:lnTo>
                  <a:close/>
                </a:path>
                <a:path w="79375" h="459739">
                  <a:moveTo>
                    <a:pt x="32003" y="20373"/>
                  </a:moveTo>
                  <a:lnTo>
                    <a:pt x="32003" y="9905"/>
                  </a:lnTo>
                  <a:lnTo>
                    <a:pt x="28954" y="15719"/>
                  </a:lnTo>
                  <a:lnTo>
                    <a:pt x="32003" y="20373"/>
                  </a:lnTo>
                  <a:close/>
                </a:path>
                <a:path w="79375" h="459739">
                  <a:moveTo>
                    <a:pt x="50485" y="444060"/>
                  </a:moveTo>
                  <a:lnTo>
                    <a:pt x="46531" y="438025"/>
                  </a:lnTo>
                  <a:lnTo>
                    <a:pt x="47243" y="451865"/>
                  </a:lnTo>
                  <a:lnTo>
                    <a:pt x="47243" y="450341"/>
                  </a:lnTo>
                  <a:lnTo>
                    <a:pt x="50485" y="444060"/>
                  </a:lnTo>
                  <a:close/>
                </a:path>
                <a:path w="79375" h="459739">
                  <a:moveTo>
                    <a:pt x="54101" y="449579"/>
                  </a:moveTo>
                  <a:lnTo>
                    <a:pt x="50485" y="444060"/>
                  </a:lnTo>
                  <a:lnTo>
                    <a:pt x="47243" y="450341"/>
                  </a:lnTo>
                  <a:lnTo>
                    <a:pt x="54101" y="449579"/>
                  </a:lnTo>
                  <a:close/>
                </a:path>
                <a:path w="79375" h="459739">
                  <a:moveTo>
                    <a:pt x="54101" y="451865"/>
                  </a:moveTo>
                  <a:lnTo>
                    <a:pt x="54101" y="449579"/>
                  </a:lnTo>
                  <a:lnTo>
                    <a:pt x="47243" y="450341"/>
                  </a:lnTo>
                  <a:lnTo>
                    <a:pt x="47243" y="451865"/>
                  </a:lnTo>
                  <a:lnTo>
                    <a:pt x="54101" y="451865"/>
                  </a:lnTo>
                  <a:close/>
                </a:path>
                <a:path w="79375" h="459739">
                  <a:moveTo>
                    <a:pt x="54863" y="451865"/>
                  </a:moveTo>
                  <a:lnTo>
                    <a:pt x="54101" y="437054"/>
                  </a:lnTo>
                  <a:lnTo>
                    <a:pt x="50485" y="444060"/>
                  </a:lnTo>
                  <a:lnTo>
                    <a:pt x="54101" y="449579"/>
                  </a:lnTo>
                  <a:lnTo>
                    <a:pt x="54101" y="451865"/>
                  </a:lnTo>
                  <a:lnTo>
                    <a:pt x="54863" y="451865"/>
                  </a:lnTo>
                  <a:close/>
                </a:path>
                <a:path w="79375" h="459739">
                  <a:moveTo>
                    <a:pt x="79247" y="404621"/>
                  </a:moveTo>
                  <a:lnTo>
                    <a:pt x="78485" y="402335"/>
                  </a:lnTo>
                  <a:lnTo>
                    <a:pt x="76961" y="401573"/>
                  </a:lnTo>
                  <a:lnTo>
                    <a:pt x="75437" y="400049"/>
                  </a:lnTo>
                  <a:lnTo>
                    <a:pt x="73151" y="400811"/>
                  </a:lnTo>
                  <a:lnTo>
                    <a:pt x="71627" y="403097"/>
                  </a:lnTo>
                  <a:lnTo>
                    <a:pt x="54101" y="437057"/>
                  </a:lnTo>
                  <a:lnTo>
                    <a:pt x="54863" y="451865"/>
                  </a:lnTo>
                  <a:lnTo>
                    <a:pt x="54863" y="452077"/>
                  </a:lnTo>
                  <a:lnTo>
                    <a:pt x="78485" y="406145"/>
                  </a:lnTo>
                  <a:lnTo>
                    <a:pt x="79247" y="404621"/>
                  </a:lnTo>
                  <a:close/>
                </a:path>
              </a:pathLst>
            </a:custGeom>
            <a:solidFill>
              <a:srgbClr val="7788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6194" y="1794509"/>
              <a:ext cx="71628" cy="183642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0" y="1191767"/>
              <a:ext cx="4088129" cy="772795"/>
            </a:xfrm>
            <a:custGeom>
              <a:avLst/>
              <a:gdLst/>
              <a:ahLst/>
              <a:cxnLst/>
              <a:rect l="l" t="t" r="r" b="b"/>
              <a:pathLst>
                <a:path w="4088129" h="772794">
                  <a:moveTo>
                    <a:pt x="605790" y="54102"/>
                  </a:moveTo>
                  <a:lnTo>
                    <a:pt x="605028" y="51816"/>
                  </a:lnTo>
                  <a:lnTo>
                    <a:pt x="578358" y="5321"/>
                  </a:lnTo>
                  <a:lnTo>
                    <a:pt x="578358" y="9906"/>
                  </a:lnTo>
                  <a:lnTo>
                    <a:pt x="574878" y="15709"/>
                  </a:lnTo>
                  <a:lnTo>
                    <a:pt x="578332" y="9906"/>
                  </a:lnTo>
                  <a:lnTo>
                    <a:pt x="578358" y="5321"/>
                  </a:lnTo>
                  <a:lnTo>
                    <a:pt x="575310" y="0"/>
                  </a:lnTo>
                  <a:lnTo>
                    <a:pt x="570826" y="7620"/>
                  </a:lnTo>
                  <a:lnTo>
                    <a:pt x="570725" y="7785"/>
                  </a:lnTo>
                  <a:lnTo>
                    <a:pt x="544830" y="51816"/>
                  </a:lnTo>
                  <a:lnTo>
                    <a:pt x="543306" y="53340"/>
                  </a:lnTo>
                  <a:lnTo>
                    <a:pt x="544068" y="55626"/>
                  </a:lnTo>
                  <a:lnTo>
                    <a:pt x="545592" y="56388"/>
                  </a:lnTo>
                  <a:lnTo>
                    <a:pt x="547878" y="57912"/>
                  </a:lnTo>
                  <a:lnTo>
                    <a:pt x="550164" y="57150"/>
                  </a:lnTo>
                  <a:lnTo>
                    <a:pt x="550926" y="55626"/>
                  </a:lnTo>
                  <a:lnTo>
                    <a:pt x="570649" y="22758"/>
                  </a:lnTo>
                  <a:lnTo>
                    <a:pt x="570052" y="127838"/>
                  </a:lnTo>
                  <a:lnTo>
                    <a:pt x="550926" y="94488"/>
                  </a:lnTo>
                  <a:lnTo>
                    <a:pt x="550164" y="92964"/>
                  </a:lnTo>
                  <a:lnTo>
                    <a:pt x="547116" y="92202"/>
                  </a:lnTo>
                  <a:lnTo>
                    <a:pt x="545592" y="92964"/>
                  </a:lnTo>
                  <a:lnTo>
                    <a:pt x="544068" y="94488"/>
                  </a:lnTo>
                  <a:lnTo>
                    <a:pt x="543306" y="96774"/>
                  </a:lnTo>
                  <a:lnTo>
                    <a:pt x="544068" y="98298"/>
                  </a:lnTo>
                  <a:lnTo>
                    <a:pt x="569976" y="143471"/>
                  </a:lnTo>
                  <a:lnTo>
                    <a:pt x="573786" y="150114"/>
                  </a:lnTo>
                  <a:lnTo>
                    <a:pt x="604266" y="99060"/>
                  </a:lnTo>
                  <a:lnTo>
                    <a:pt x="605790" y="96774"/>
                  </a:lnTo>
                  <a:lnTo>
                    <a:pt x="605028" y="94488"/>
                  </a:lnTo>
                  <a:lnTo>
                    <a:pt x="602742" y="93726"/>
                  </a:lnTo>
                  <a:lnTo>
                    <a:pt x="601218" y="92202"/>
                  </a:lnTo>
                  <a:lnTo>
                    <a:pt x="598932" y="92964"/>
                  </a:lnTo>
                  <a:lnTo>
                    <a:pt x="598170" y="95250"/>
                  </a:lnTo>
                  <a:lnTo>
                    <a:pt x="577659" y="129425"/>
                  </a:lnTo>
                  <a:lnTo>
                    <a:pt x="578269" y="21539"/>
                  </a:lnTo>
                  <a:lnTo>
                    <a:pt x="578358" y="21666"/>
                  </a:lnTo>
                  <a:lnTo>
                    <a:pt x="598170" y="55626"/>
                  </a:lnTo>
                  <a:lnTo>
                    <a:pt x="598932" y="57912"/>
                  </a:lnTo>
                  <a:lnTo>
                    <a:pt x="601218" y="57912"/>
                  </a:lnTo>
                  <a:lnTo>
                    <a:pt x="603504" y="57150"/>
                  </a:lnTo>
                  <a:lnTo>
                    <a:pt x="605028" y="56388"/>
                  </a:lnTo>
                  <a:lnTo>
                    <a:pt x="605790" y="54102"/>
                  </a:lnTo>
                  <a:close/>
                </a:path>
                <a:path w="4088129" h="772794">
                  <a:moveTo>
                    <a:pt x="4088130" y="741426"/>
                  </a:moveTo>
                  <a:lnTo>
                    <a:pt x="4036314" y="711708"/>
                  </a:lnTo>
                  <a:lnTo>
                    <a:pt x="4034790" y="710184"/>
                  </a:lnTo>
                  <a:lnTo>
                    <a:pt x="4032504" y="710946"/>
                  </a:lnTo>
                  <a:lnTo>
                    <a:pt x="4030980" y="713232"/>
                  </a:lnTo>
                  <a:lnTo>
                    <a:pt x="4030218" y="714756"/>
                  </a:lnTo>
                  <a:lnTo>
                    <a:pt x="4030980" y="717042"/>
                  </a:lnTo>
                  <a:lnTo>
                    <a:pt x="4032504" y="717804"/>
                  </a:lnTo>
                  <a:lnTo>
                    <a:pt x="4065511" y="737616"/>
                  </a:lnTo>
                  <a:lnTo>
                    <a:pt x="21653" y="736866"/>
                  </a:lnTo>
                  <a:lnTo>
                    <a:pt x="7620" y="736854"/>
                  </a:lnTo>
                  <a:lnTo>
                    <a:pt x="21666" y="736854"/>
                  </a:lnTo>
                  <a:lnTo>
                    <a:pt x="55626" y="717042"/>
                  </a:lnTo>
                  <a:lnTo>
                    <a:pt x="57912" y="716280"/>
                  </a:lnTo>
                  <a:lnTo>
                    <a:pt x="57912" y="713994"/>
                  </a:lnTo>
                  <a:lnTo>
                    <a:pt x="57150" y="711708"/>
                  </a:lnTo>
                  <a:lnTo>
                    <a:pt x="56388" y="710184"/>
                  </a:lnTo>
                  <a:lnTo>
                    <a:pt x="54102" y="709422"/>
                  </a:lnTo>
                  <a:lnTo>
                    <a:pt x="51816" y="710946"/>
                  </a:lnTo>
                  <a:lnTo>
                    <a:pt x="0" y="740664"/>
                  </a:lnTo>
                  <a:lnTo>
                    <a:pt x="7620" y="745147"/>
                  </a:lnTo>
                  <a:lnTo>
                    <a:pt x="51816" y="771144"/>
                  </a:lnTo>
                  <a:lnTo>
                    <a:pt x="54102" y="771906"/>
                  </a:lnTo>
                  <a:lnTo>
                    <a:pt x="56388" y="771144"/>
                  </a:lnTo>
                  <a:lnTo>
                    <a:pt x="57150" y="769620"/>
                  </a:lnTo>
                  <a:lnTo>
                    <a:pt x="57912" y="767334"/>
                  </a:lnTo>
                  <a:lnTo>
                    <a:pt x="57912" y="765048"/>
                  </a:lnTo>
                  <a:lnTo>
                    <a:pt x="55626" y="764286"/>
                  </a:lnTo>
                  <a:lnTo>
                    <a:pt x="21666" y="744486"/>
                  </a:lnTo>
                  <a:lnTo>
                    <a:pt x="15125" y="740664"/>
                  </a:lnTo>
                  <a:lnTo>
                    <a:pt x="21653" y="744474"/>
                  </a:lnTo>
                  <a:lnTo>
                    <a:pt x="4066463" y="745236"/>
                  </a:lnTo>
                  <a:lnTo>
                    <a:pt x="4032504" y="765048"/>
                  </a:lnTo>
                  <a:lnTo>
                    <a:pt x="4030980" y="765810"/>
                  </a:lnTo>
                  <a:lnTo>
                    <a:pt x="4030218" y="768858"/>
                  </a:lnTo>
                  <a:lnTo>
                    <a:pt x="4030980" y="770382"/>
                  </a:lnTo>
                  <a:lnTo>
                    <a:pt x="4032504" y="771906"/>
                  </a:lnTo>
                  <a:lnTo>
                    <a:pt x="4034790" y="772668"/>
                  </a:lnTo>
                  <a:lnTo>
                    <a:pt x="4036314" y="771906"/>
                  </a:lnTo>
                  <a:lnTo>
                    <a:pt x="4078224" y="747255"/>
                  </a:lnTo>
                  <a:lnTo>
                    <a:pt x="4080510" y="745909"/>
                  </a:lnTo>
                  <a:lnTo>
                    <a:pt x="4088130" y="741426"/>
                  </a:lnTo>
                  <a:close/>
                </a:path>
              </a:pathLst>
            </a:custGeom>
            <a:solidFill>
              <a:srgbClr val="7788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0" y="1332737"/>
              <a:ext cx="1148080" cy="8890"/>
            </a:xfrm>
            <a:custGeom>
              <a:avLst/>
              <a:gdLst/>
              <a:ahLst/>
              <a:cxnLst/>
              <a:rect l="l" t="t" r="r" b="b"/>
              <a:pathLst>
                <a:path w="1148080" h="8890">
                  <a:moveTo>
                    <a:pt x="0" y="0"/>
                  </a:moveTo>
                  <a:lnTo>
                    <a:pt x="0" y="8382"/>
                  </a:lnTo>
                  <a:lnTo>
                    <a:pt x="1148080" y="8382"/>
                  </a:lnTo>
                  <a:lnTo>
                    <a:pt x="11480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15494" y="1352803"/>
            <a:ext cx="74866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1010"/>
              </a:lnSpc>
              <a:spcBef>
                <a:spcPts val="135"/>
              </a:spcBef>
            </a:pPr>
            <a:r>
              <a:rPr sz="850" spc="-5" dirty="0">
                <a:latin typeface="Arial MT"/>
                <a:cs typeface="Arial MT"/>
              </a:rPr>
              <a:t>SAN/NAS/Host  </a:t>
            </a:r>
            <a:r>
              <a:rPr sz="850" spc="-10" dirty="0">
                <a:latin typeface="Arial MT"/>
                <a:cs typeface="Arial MT"/>
              </a:rPr>
              <a:t>Interface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525018" y="1656588"/>
            <a:ext cx="76200" cy="281940"/>
          </a:xfrm>
          <a:custGeom>
            <a:avLst/>
            <a:gdLst/>
            <a:ahLst/>
            <a:cxnLst/>
            <a:rect l="l" t="t" r="r" b="b"/>
            <a:pathLst>
              <a:path w="76200" h="281939">
                <a:moveTo>
                  <a:pt x="24712" y="260684"/>
                </a:moveTo>
                <a:lnTo>
                  <a:pt x="7620" y="224789"/>
                </a:lnTo>
                <a:lnTo>
                  <a:pt x="6858" y="223265"/>
                </a:lnTo>
                <a:lnTo>
                  <a:pt x="4572" y="221741"/>
                </a:lnTo>
                <a:lnTo>
                  <a:pt x="2286" y="223265"/>
                </a:lnTo>
                <a:lnTo>
                  <a:pt x="762" y="224027"/>
                </a:lnTo>
                <a:lnTo>
                  <a:pt x="0" y="226313"/>
                </a:lnTo>
                <a:lnTo>
                  <a:pt x="762" y="227837"/>
                </a:lnTo>
                <a:lnTo>
                  <a:pt x="23622" y="275575"/>
                </a:lnTo>
                <a:lnTo>
                  <a:pt x="23622" y="272034"/>
                </a:lnTo>
                <a:lnTo>
                  <a:pt x="23828" y="271739"/>
                </a:lnTo>
                <a:lnTo>
                  <a:pt x="24712" y="260684"/>
                </a:lnTo>
                <a:close/>
              </a:path>
              <a:path w="76200" h="281939">
                <a:moveTo>
                  <a:pt x="76200" y="56387"/>
                </a:moveTo>
                <a:lnTo>
                  <a:pt x="75438" y="54101"/>
                </a:lnTo>
                <a:lnTo>
                  <a:pt x="49530" y="0"/>
                </a:lnTo>
                <a:lnTo>
                  <a:pt x="15240" y="49529"/>
                </a:lnTo>
                <a:lnTo>
                  <a:pt x="13716" y="51053"/>
                </a:lnTo>
                <a:lnTo>
                  <a:pt x="14478" y="53339"/>
                </a:lnTo>
                <a:lnTo>
                  <a:pt x="16002" y="54863"/>
                </a:lnTo>
                <a:lnTo>
                  <a:pt x="18288" y="55625"/>
                </a:lnTo>
                <a:lnTo>
                  <a:pt x="20574" y="55625"/>
                </a:lnTo>
                <a:lnTo>
                  <a:pt x="21336" y="53339"/>
                </a:lnTo>
                <a:lnTo>
                  <a:pt x="43869" y="21230"/>
                </a:lnTo>
                <a:lnTo>
                  <a:pt x="44958" y="7619"/>
                </a:lnTo>
                <a:lnTo>
                  <a:pt x="52578" y="8381"/>
                </a:lnTo>
                <a:lnTo>
                  <a:pt x="52578" y="23545"/>
                </a:lnTo>
                <a:lnTo>
                  <a:pt x="68580" y="57149"/>
                </a:lnTo>
                <a:lnTo>
                  <a:pt x="69342" y="59435"/>
                </a:lnTo>
                <a:lnTo>
                  <a:pt x="71628" y="60197"/>
                </a:lnTo>
                <a:lnTo>
                  <a:pt x="73152" y="59435"/>
                </a:lnTo>
                <a:lnTo>
                  <a:pt x="75438" y="58673"/>
                </a:lnTo>
                <a:lnTo>
                  <a:pt x="76200" y="56387"/>
                </a:lnTo>
                <a:close/>
              </a:path>
              <a:path w="76200" h="281939">
                <a:moveTo>
                  <a:pt x="23828" y="271739"/>
                </a:moveTo>
                <a:lnTo>
                  <a:pt x="23622" y="272034"/>
                </a:lnTo>
                <a:lnTo>
                  <a:pt x="23803" y="272054"/>
                </a:lnTo>
                <a:lnTo>
                  <a:pt x="23828" y="271739"/>
                </a:lnTo>
                <a:close/>
              </a:path>
              <a:path w="76200" h="281939">
                <a:moveTo>
                  <a:pt x="23803" y="272054"/>
                </a:moveTo>
                <a:lnTo>
                  <a:pt x="23622" y="272034"/>
                </a:lnTo>
                <a:lnTo>
                  <a:pt x="23622" y="274320"/>
                </a:lnTo>
                <a:lnTo>
                  <a:pt x="23803" y="272054"/>
                </a:lnTo>
                <a:close/>
              </a:path>
              <a:path w="76200" h="281939">
                <a:moveTo>
                  <a:pt x="30480" y="275005"/>
                </a:moveTo>
                <a:lnTo>
                  <a:pt x="30480" y="272795"/>
                </a:lnTo>
                <a:lnTo>
                  <a:pt x="23803" y="272054"/>
                </a:lnTo>
                <a:lnTo>
                  <a:pt x="23622" y="274320"/>
                </a:lnTo>
                <a:lnTo>
                  <a:pt x="30480" y="275005"/>
                </a:lnTo>
                <a:close/>
              </a:path>
              <a:path w="76200" h="281939">
                <a:moveTo>
                  <a:pt x="61722" y="231647"/>
                </a:moveTo>
                <a:lnTo>
                  <a:pt x="61722" y="228599"/>
                </a:lnTo>
                <a:lnTo>
                  <a:pt x="59436" y="227837"/>
                </a:lnTo>
                <a:lnTo>
                  <a:pt x="57912" y="226313"/>
                </a:lnTo>
                <a:lnTo>
                  <a:pt x="55626" y="227075"/>
                </a:lnTo>
                <a:lnTo>
                  <a:pt x="54102" y="228599"/>
                </a:lnTo>
                <a:lnTo>
                  <a:pt x="32497" y="259386"/>
                </a:lnTo>
                <a:lnTo>
                  <a:pt x="31242" y="275081"/>
                </a:lnTo>
                <a:lnTo>
                  <a:pt x="23622" y="274320"/>
                </a:lnTo>
                <a:lnTo>
                  <a:pt x="23622" y="275575"/>
                </a:lnTo>
                <a:lnTo>
                  <a:pt x="26670" y="281939"/>
                </a:lnTo>
                <a:lnTo>
                  <a:pt x="60960" y="233171"/>
                </a:lnTo>
                <a:lnTo>
                  <a:pt x="61722" y="231647"/>
                </a:lnTo>
                <a:close/>
              </a:path>
              <a:path w="76200" h="281939">
                <a:moveTo>
                  <a:pt x="30480" y="272795"/>
                </a:moveTo>
                <a:lnTo>
                  <a:pt x="27491" y="266520"/>
                </a:lnTo>
                <a:lnTo>
                  <a:pt x="23828" y="271739"/>
                </a:lnTo>
                <a:lnTo>
                  <a:pt x="23803" y="272054"/>
                </a:lnTo>
                <a:lnTo>
                  <a:pt x="30480" y="272795"/>
                </a:lnTo>
                <a:close/>
              </a:path>
              <a:path w="76200" h="281939">
                <a:moveTo>
                  <a:pt x="27491" y="266520"/>
                </a:moveTo>
                <a:lnTo>
                  <a:pt x="24712" y="260684"/>
                </a:lnTo>
                <a:lnTo>
                  <a:pt x="23828" y="271739"/>
                </a:lnTo>
                <a:lnTo>
                  <a:pt x="27491" y="266520"/>
                </a:lnTo>
                <a:close/>
              </a:path>
              <a:path w="76200" h="281939">
                <a:moveTo>
                  <a:pt x="51539" y="21364"/>
                </a:moveTo>
                <a:lnTo>
                  <a:pt x="48400" y="14773"/>
                </a:lnTo>
                <a:lnTo>
                  <a:pt x="43869" y="21230"/>
                </a:lnTo>
                <a:lnTo>
                  <a:pt x="24712" y="260684"/>
                </a:lnTo>
                <a:lnTo>
                  <a:pt x="27491" y="266520"/>
                </a:lnTo>
                <a:lnTo>
                  <a:pt x="32497" y="259386"/>
                </a:lnTo>
                <a:lnTo>
                  <a:pt x="51539" y="21364"/>
                </a:lnTo>
                <a:close/>
              </a:path>
              <a:path w="76200" h="281939">
                <a:moveTo>
                  <a:pt x="32497" y="259386"/>
                </a:moveTo>
                <a:lnTo>
                  <a:pt x="27491" y="266520"/>
                </a:lnTo>
                <a:lnTo>
                  <a:pt x="30480" y="272795"/>
                </a:lnTo>
                <a:lnTo>
                  <a:pt x="30480" y="275005"/>
                </a:lnTo>
                <a:lnTo>
                  <a:pt x="31242" y="275081"/>
                </a:lnTo>
                <a:lnTo>
                  <a:pt x="32497" y="259386"/>
                </a:lnTo>
                <a:close/>
              </a:path>
              <a:path w="76200" h="281939">
                <a:moveTo>
                  <a:pt x="52578" y="8381"/>
                </a:moveTo>
                <a:lnTo>
                  <a:pt x="44958" y="7619"/>
                </a:lnTo>
                <a:lnTo>
                  <a:pt x="43869" y="21230"/>
                </a:lnTo>
                <a:lnTo>
                  <a:pt x="45720" y="18592"/>
                </a:lnTo>
                <a:lnTo>
                  <a:pt x="45720" y="9143"/>
                </a:lnTo>
                <a:lnTo>
                  <a:pt x="51816" y="9905"/>
                </a:lnTo>
                <a:lnTo>
                  <a:pt x="51816" y="17906"/>
                </a:lnTo>
                <a:lnTo>
                  <a:pt x="52578" y="8381"/>
                </a:lnTo>
                <a:close/>
              </a:path>
              <a:path w="76200" h="281939">
                <a:moveTo>
                  <a:pt x="51816" y="9905"/>
                </a:moveTo>
                <a:lnTo>
                  <a:pt x="45720" y="9143"/>
                </a:lnTo>
                <a:lnTo>
                  <a:pt x="48400" y="14773"/>
                </a:lnTo>
                <a:lnTo>
                  <a:pt x="51816" y="9905"/>
                </a:lnTo>
                <a:close/>
              </a:path>
              <a:path w="76200" h="281939">
                <a:moveTo>
                  <a:pt x="48400" y="14773"/>
                </a:moveTo>
                <a:lnTo>
                  <a:pt x="45720" y="9143"/>
                </a:lnTo>
                <a:lnTo>
                  <a:pt x="45720" y="18592"/>
                </a:lnTo>
                <a:lnTo>
                  <a:pt x="48400" y="14773"/>
                </a:lnTo>
                <a:close/>
              </a:path>
              <a:path w="76200" h="281939">
                <a:moveTo>
                  <a:pt x="51816" y="17906"/>
                </a:moveTo>
                <a:lnTo>
                  <a:pt x="51816" y="9905"/>
                </a:lnTo>
                <a:lnTo>
                  <a:pt x="48400" y="14773"/>
                </a:lnTo>
                <a:lnTo>
                  <a:pt x="51539" y="21364"/>
                </a:lnTo>
                <a:lnTo>
                  <a:pt x="51816" y="17906"/>
                </a:lnTo>
                <a:close/>
              </a:path>
              <a:path w="76200" h="281939">
                <a:moveTo>
                  <a:pt x="52578" y="23545"/>
                </a:moveTo>
                <a:lnTo>
                  <a:pt x="52578" y="8381"/>
                </a:lnTo>
                <a:lnTo>
                  <a:pt x="51539" y="21364"/>
                </a:lnTo>
                <a:lnTo>
                  <a:pt x="52578" y="23545"/>
                </a:lnTo>
                <a:close/>
              </a:path>
            </a:pathLst>
          </a:custGeom>
          <a:solidFill>
            <a:srgbClr val="7788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5021834" y="1576831"/>
            <a:ext cx="75755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1010"/>
              </a:lnSpc>
              <a:spcBef>
                <a:spcPts val="135"/>
              </a:spcBef>
            </a:pPr>
            <a:r>
              <a:rPr sz="850" spc="-5" dirty="0">
                <a:latin typeface="Arial MT"/>
                <a:cs typeface="Arial MT"/>
              </a:rPr>
              <a:t>B</a:t>
            </a:r>
            <a:r>
              <a:rPr sz="850" spc="-10" dirty="0">
                <a:latin typeface="Arial MT"/>
                <a:cs typeface="Arial MT"/>
              </a:rPr>
              <a:t>a</a:t>
            </a:r>
            <a:r>
              <a:rPr sz="850" spc="-5" dirty="0">
                <a:latin typeface="Arial MT"/>
                <a:cs typeface="Arial MT"/>
              </a:rPr>
              <a:t>ck</a:t>
            </a:r>
            <a:r>
              <a:rPr sz="850" spc="-10" dirty="0">
                <a:latin typeface="Arial MT"/>
                <a:cs typeface="Arial MT"/>
              </a:rPr>
              <a:t>u</a:t>
            </a:r>
            <a:r>
              <a:rPr sz="850" spc="-5" dirty="0">
                <a:latin typeface="Arial MT"/>
                <a:cs typeface="Arial MT"/>
              </a:rPr>
              <a:t>p</a:t>
            </a:r>
            <a:r>
              <a:rPr sz="850" spc="-20" dirty="0">
                <a:latin typeface="Arial MT"/>
                <a:cs typeface="Arial MT"/>
              </a:rPr>
              <a:t> </a:t>
            </a:r>
            <a:r>
              <a:rPr sz="850" spc="-5" dirty="0">
                <a:latin typeface="Arial MT"/>
                <a:cs typeface="Arial MT"/>
              </a:rPr>
              <a:t>C</a:t>
            </a:r>
            <a:r>
              <a:rPr sz="850" spc="-10" dirty="0">
                <a:latin typeface="Arial MT"/>
                <a:cs typeface="Arial MT"/>
              </a:rPr>
              <a:t>ont</a:t>
            </a:r>
            <a:r>
              <a:rPr sz="850" spc="-5" dirty="0">
                <a:latin typeface="Arial MT"/>
                <a:cs typeface="Arial MT"/>
              </a:rPr>
              <a:t>r</a:t>
            </a:r>
            <a:r>
              <a:rPr sz="850" spc="-10" dirty="0">
                <a:latin typeface="Arial MT"/>
                <a:cs typeface="Arial MT"/>
              </a:rPr>
              <a:t>o</a:t>
            </a:r>
            <a:r>
              <a:rPr sz="850" spc="-5" dirty="0">
                <a:latin typeface="Arial MT"/>
                <a:cs typeface="Arial MT"/>
              </a:rPr>
              <a:t>l  Processor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1898142" y="982980"/>
            <a:ext cx="3902710" cy="1487170"/>
            <a:chOff x="1898142" y="982980"/>
            <a:chExt cx="3902710" cy="1487170"/>
          </a:xfrm>
        </p:grpSpPr>
        <p:pic>
          <p:nvPicPr>
            <p:cNvPr id="70" name="object 7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37276" y="1468374"/>
              <a:ext cx="163067" cy="100583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27320" y="1882902"/>
              <a:ext cx="201929" cy="238505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1898142" y="982979"/>
              <a:ext cx="3293110" cy="1487170"/>
            </a:xfrm>
            <a:custGeom>
              <a:avLst/>
              <a:gdLst/>
              <a:ahLst/>
              <a:cxnLst/>
              <a:rect l="l" t="t" r="r" b="b"/>
              <a:pathLst>
                <a:path w="3293110" h="1487170">
                  <a:moveTo>
                    <a:pt x="62484" y="1003554"/>
                  </a:moveTo>
                  <a:lnTo>
                    <a:pt x="61722" y="1002030"/>
                  </a:lnTo>
                  <a:lnTo>
                    <a:pt x="32004" y="950214"/>
                  </a:lnTo>
                  <a:lnTo>
                    <a:pt x="1524" y="1001268"/>
                  </a:lnTo>
                  <a:lnTo>
                    <a:pt x="0" y="1002792"/>
                  </a:lnTo>
                  <a:lnTo>
                    <a:pt x="762" y="1005840"/>
                  </a:lnTo>
                  <a:lnTo>
                    <a:pt x="2286" y="1006602"/>
                  </a:lnTo>
                  <a:lnTo>
                    <a:pt x="4572" y="1007364"/>
                  </a:lnTo>
                  <a:lnTo>
                    <a:pt x="6858" y="1007364"/>
                  </a:lnTo>
                  <a:lnTo>
                    <a:pt x="7620" y="1005078"/>
                  </a:lnTo>
                  <a:lnTo>
                    <a:pt x="28016" y="971067"/>
                  </a:lnTo>
                  <a:lnTo>
                    <a:pt x="26847" y="1065276"/>
                  </a:lnTo>
                  <a:lnTo>
                    <a:pt x="7620" y="1031748"/>
                  </a:lnTo>
                  <a:lnTo>
                    <a:pt x="6858" y="1030224"/>
                  </a:lnTo>
                  <a:lnTo>
                    <a:pt x="4572" y="1029462"/>
                  </a:lnTo>
                  <a:lnTo>
                    <a:pt x="2286" y="1030986"/>
                  </a:lnTo>
                  <a:lnTo>
                    <a:pt x="762" y="1031748"/>
                  </a:lnTo>
                  <a:lnTo>
                    <a:pt x="0" y="1034034"/>
                  </a:lnTo>
                  <a:lnTo>
                    <a:pt x="762" y="1035558"/>
                  </a:lnTo>
                  <a:lnTo>
                    <a:pt x="26670" y="1080731"/>
                  </a:lnTo>
                  <a:lnTo>
                    <a:pt x="30480" y="1087374"/>
                  </a:lnTo>
                  <a:lnTo>
                    <a:pt x="60960" y="1036320"/>
                  </a:lnTo>
                  <a:lnTo>
                    <a:pt x="62484" y="1034796"/>
                  </a:lnTo>
                  <a:lnTo>
                    <a:pt x="61722" y="1032510"/>
                  </a:lnTo>
                  <a:lnTo>
                    <a:pt x="60198" y="1030986"/>
                  </a:lnTo>
                  <a:lnTo>
                    <a:pt x="57912" y="1030224"/>
                  </a:lnTo>
                  <a:lnTo>
                    <a:pt x="55626" y="1030986"/>
                  </a:lnTo>
                  <a:lnTo>
                    <a:pt x="54864" y="1032510"/>
                  </a:lnTo>
                  <a:lnTo>
                    <a:pt x="34455" y="1066520"/>
                  </a:lnTo>
                  <a:lnTo>
                    <a:pt x="35623" y="972337"/>
                  </a:lnTo>
                  <a:lnTo>
                    <a:pt x="31534" y="965212"/>
                  </a:lnTo>
                  <a:lnTo>
                    <a:pt x="35052" y="971321"/>
                  </a:lnTo>
                  <a:lnTo>
                    <a:pt x="35623" y="972337"/>
                  </a:lnTo>
                  <a:lnTo>
                    <a:pt x="35814" y="972642"/>
                  </a:lnTo>
                  <a:lnTo>
                    <a:pt x="54864" y="1005840"/>
                  </a:lnTo>
                  <a:lnTo>
                    <a:pt x="55626" y="1007364"/>
                  </a:lnTo>
                  <a:lnTo>
                    <a:pt x="57912" y="1008126"/>
                  </a:lnTo>
                  <a:lnTo>
                    <a:pt x="60198" y="1006602"/>
                  </a:lnTo>
                  <a:lnTo>
                    <a:pt x="61722" y="1005840"/>
                  </a:lnTo>
                  <a:lnTo>
                    <a:pt x="62484" y="1003554"/>
                  </a:lnTo>
                  <a:close/>
                </a:path>
                <a:path w="3293110" h="1487170">
                  <a:moveTo>
                    <a:pt x="3108198" y="32004"/>
                  </a:moveTo>
                  <a:lnTo>
                    <a:pt x="3057144" y="1524"/>
                  </a:lnTo>
                  <a:lnTo>
                    <a:pt x="3055620" y="0"/>
                  </a:lnTo>
                  <a:lnTo>
                    <a:pt x="3053334" y="762"/>
                  </a:lnTo>
                  <a:lnTo>
                    <a:pt x="3051810" y="3048"/>
                  </a:lnTo>
                  <a:lnTo>
                    <a:pt x="3051048" y="4572"/>
                  </a:lnTo>
                  <a:lnTo>
                    <a:pt x="3051048" y="6858"/>
                  </a:lnTo>
                  <a:lnTo>
                    <a:pt x="3053334" y="7620"/>
                  </a:lnTo>
                  <a:lnTo>
                    <a:pt x="3087484" y="28117"/>
                  </a:lnTo>
                  <a:lnTo>
                    <a:pt x="2991980" y="27520"/>
                  </a:lnTo>
                  <a:lnTo>
                    <a:pt x="3026664" y="7620"/>
                  </a:lnTo>
                  <a:lnTo>
                    <a:pt x="3028188" y="6858"/>
                  </a:lnTo>
                  <a:lnTo>
                    <a:pt x="3028950" y="4572"/>
                  </a:lnTo>
                  <a:lnTo>
                    <a:pt x="3027426" y="2286"/>
                  </a:lnTo>
                  <a:lnTo>
                    <a:pt x="3026664" y="762"/>
                  </a:lnTo>
                  <a:lnTo>
                    <a:pt x="3024378" y="0"/>
                  </a:lnTo>
                  <a:lnTo>
                    <a:pt x="3022854" y="762"/>
                  </a:lnTo>
                  <a:lnTo>
                    <a:pt x="2971038" y="31242"/>
                  </a:lnTo>
                  <a:lnTo>
                    <a:pt x="2977896" y="35242"/>
                  </a:lnTo>
                  <a:lnTo>
                    <a:pt x="3022092" y="60960"/>
                  </a:lnTo>
                  <a:lnTo>
                    <a:pt x="3023616" y="62484"/>
                  </a:lnTo>
                  <a:lnTo>
                    <a:pt x="3025902" y="61722"/>
                  </a:lnTo>
                  <a:lnTo>
                    <a:pt x="3027426" y="60198"/>
                  </a:lnTo>
                  <a:lnTo>
                    <a:pt x="3028188" y="57912"/>
                  </a:lnTo>
                  <a:lnTo>
                    <a:pt x="3028188" y="55626"/>
                  </a:lnTo>
                  <a:lnTo>
                    <a:pt x="3025902" y="54864"/>
                  </a:lnTo>
                  <a:lnTo>
                    <a:pt x="2993034" y="35153"/>
                  </a:lnTo>
                  <a:lnTo>
                    <a:pt x="3085922" y="35725"/>
                  </a:lnTo>
                  <a:lnTo>
                    <a:pt x="3052572" y="54864"/>
                  </a:lnTo>
                  <a:lnTo>
                    <a:pt x="3051048" y="55626"/>
                  </a:lnTo>
                  <a:lnTo>
                    <a:pt x="3050286" y="57912"/>
                  </a:lnTo>
                  <a:lnTo>
                    <a:pt x="3051810" y="60198"/>
                  </a:lnTo>
                  <a:lnTo>
                    <a:pt x="3052572" y="61722"/>
                  </a:lnTo>
                  <a:lnTo>
                    <a:pt x="3054858" y="62484"/>
                  </a:lnTo>
                  <a:lnTo>
                    <a:pt x="3056382" y="61722"/>
                  </a:lnTo>
                  <a:lnTo>
                    <a:pt x="3100578" y="36385"/>
                  </a:lnTo>
                  <a:lnTo>
                    <a:pt x="3108198" y="32004"/>
                  </a:lnTo>
                  <a:close/>
                </a:path>
                <a:path w="3293110" h="1487170">
                  <a:moveTo>
                    <a:pt x="3154680" y="1271778"/>
                  </a:moveTo>
                  <a:lnTo>
                    <a:pt x="3102864" y="1241298"/>
                  </a:lnTo>
                  <a:lnTo>
                    <a:pt x="3101340" y="1240536"/>
                  </a:lnTo>
                  <a:lnTo>
                    <a:pt x="3099054" y="1241298"/>
                  </a:lnTo>
                  <a:lnTo>
                    <a:pt x="3097530" y="1242822"/>
                  </a:lnTo>
                  <a:lnTo>
                    <a:pt x="3096768" y="1244346"/>
                  </a:lnTo>
                  <a:lnTo>
                    <a:pt x="3097530" y="1247394"/>
                  </a:lnTo>
                  <a:lnTo>
                    <a:pt x="3099054" y="1248156"/>
                  </a:lnTo>
                  <a:lnTo>
                    <a:pt x="3132899" y="1267904"/>
                  </a:lnTo>
                  <a:lnTo>
                    <a:pt x="2991828" y="1267269"/>
                  </a:lnTo>
                  <a:lnTo>
                    <a:pt x="2978658" y="1267206"/>
                  </a:lnTo>
                  <a:lnTo>
                    <a:pt x="2992043" y="1267142"/>
                  </a:lnTo>
                  <a:lnTo>
                    <a:pt x="3025902" y="1247394"/>
                  </a:lnTo>
                  <a:lnTo>
                    <a:pt x="3028188" y="1246632"/>
                  </a:lnTo>
                  <a:lnTo>
                    <a:pt x="3028950" y="1244346"/>
                  </a:lnTo>
                  <a:lnTo>
                    <a:pt x="3027426" y="1242822"/>
                  </a:lnTo>
                  <a:lnTo>
                    <a:pt x="3026664" y="1240536"/>
                  </a:lnTo>
                  <a:lnTo>
                    <a:pt x="3024378" y="1239774"/>
                  </a:lnTo>
                  <a:lnTo>
                    <a:pt x="3022092" y="1241298"/>
                  </a:lnTo>
                  <a:lnTo>
                    <a:pt x="2971038" y="1271016"/>
                  </a:lnTo>
                  <a:lnTo>
                    <a:pt x="2977896" y="1275118"/>
                  </a:lnTo>
                  <a:lnTo>
                    <a:pt x="3022092" y="1301496"/>
                  </a:lnTo>
                  <a:lnTo>
                    <a:pt x="3023616" y="1302258"/>
                  </a:lnTo>
                  <a:lnTo>
                    <a:pt x="3026664" y="1301496"/>
                  </a:lnTo>
                  <a:lnTo>
                    <a:pt x="3028188" y="1298448"/>
                  </a:lnTo>
                  <a:lnTo>
                    <a:pt x="3028188" y="1296162"/>
                  </a:lnTo>
                  <a:lnTo>
                    <a:pt x="3025902" y="1294638"/>
                  </a:lnTo>
                  <a:lnTo>
                    <a:pt x="2992043" y="1274902"/>
                  </a:lnTo>
                  <a:lnTo>
                    <a:pt x="3133115" y="1275537"/>
                  </a:lnTo>
                  <a:lnTo>
                    <a:pt x="3144774" y="1275588"/>
                  </a:lnTo>
                  <a:lnTo>
                    <a:pt x="3147060" y="1275588"/>
                  </a:lnTo>
                  <a:lnTo>
                    <a:pt x="3132899" y="1275664"/>
                  </a:lnTo>
                  <a:lnTo>
                    <a:pt x="3099054" y="1295400"/>
                  </a:lnTo>
                  <a:lnTo>
                    <a:pt x="3096768" y="1296162"/>
                  </a:lnTo>
                  <a:lnTo>
                    <a:pt x="3096768" y="1298448"/>
                  </a:lnTo>
                  <a:lnTo>
                    <a:pt x="3097530" y="1299972"/>
                  </a:lnTo>
                  <a:lnTo>
                    <a:pt x="3098292" y="1302258"/>
                  </a:lnTo>
                  <a:lnTo>
                    <a:pt x="3100578" y="1303020"/>
                  </a:lnTo>
                  <a:lnTo>
                    <a:pt x="3102864" y="1301496"/>
                  </a:lnTo>
                  <a:lnTo>
                    <a:pt x="3147060" y="1276159"/>
                  </a:lnTo>
                  <a:lnTo>
                    <a:pt x="3154680" y="1271778"/>
                  </a:lnTo>
                  <a:close/>
                </a:path>
                <a:path w="3293110" h="1487170">
                  <a:moveTo>
                    <a:pt x="3154680" y="1180338"/>
                  </a:moveTo>
                  <a:lnTo>
                    <a:pt x="3147060" y="1175867"/>
                  </a:lnTo>
                  <a:lnTo>
                    <a:pt x="3146895" y="1175766"/>
                  </a:lnTo>
                  <a:lnTo>
                    <a:pt x="3102864" y="1149858"/>
                  </a:lnTo>
                  <a:lnTo>
                    <a:pt x="3101340" y="1148334"/>
                  </a:lnTo>
                  <a:lnTo>
                    <a:pt x="3099054" y="1149096"/>
                  </a:lnTo>
                  <a:lnTo>
                    <a:pt x="3097530" y="1150620"/>
                  </a:lnTo>
                  <a:lnTo>
                    <a:pt x="3096768" y="1152906"/>
                  </a:lnTo>
                  <a:lnTo>
                    <a:pt x="3097530" y="1155192"/>
                  </a:lnTo>
                  <a:lnTo>
                    <a:pt x="3099054" y="1155954"/>
                  </a:lnTo>
                  <a:lnTo>
                    <a:pt x="3131934" y="1175689"/>
                  </a:lnTo>
                  <a:lnTo>
                    <a:pt x="3138970" y="1179918"/>
                  </a:lnTo>
                  <a:lnTo>
                    <a:pt x="3131934" y="1175702"/>
                  </a:lnTo>
                  <a:lnTo>
                    <a:pt x="2993123" y="1175080"/>
                  </a:lnTo>
                  <a:lnTo>
                    <a:pt x="3025902" y="1155954"/>
                  </a:lnTo>
                  <a:lnTo>
                    <a:pt x="3028188" y="1155192"/>
                  </a:lnTo>
                  <a:lnTo>
                    <a:pt x="3028950" y="1152144"/>
                  </a:lnTo>
                  <a:lnTo>
                    <a:pt x="3027426" y="1150620"/>
                  </a:lnTo>
                  <a:lnTo>
                    <a:pt x="3026664" y="1149096"/>
                  </a:lnTo>
                  <a:lnTo>
                    <a:pt x="3024378" y="1148334"/>
                  </a:lnTo>
                  <a:lnTo>
                    <a:pt x="3022092" y="1149096"/>
                  </a:lnTo>
                  <a:lnTo>
                    <a:pt x="2971038" y="1178814"/>
                  </a:lnTo>
                  <a:lnTo>
                    <a:pt x="2977896" y="1182916"/>
                  </a:lnTo>
                  <a:lnTo>
                    <a:pt x="3022092" y="1209294"/>
                  </a:lnTo>
                  <a:lnTo>
                    <a:pt x="3023616" y="1210818"/>
                  </a:lnTo>
                  <a:lnTo>
                    <a:pt x="3026664" y="1210056"/>
                  </a:lnTo>
                  <a:lnTo>
                    <a:pt x="3027426" y="1207770"/>
                  </a:lnTo>
                  <a:lnTo>
                    <a:pt x="3028188" y="1206246"/>
                  </a:lnTo>
                  <a:lnTo>
                    <a:pt x="3028188" y="1203960"/>
                  </a:lnTo>
                  <a:lnTo>
                    <a:pt x="3025902" y="1203198"/>
                  </a:lnTo>
                  <a:lnTo>
                    <a:pt x="2991815" y="1182751"/>
                  </a:lnTo>
                  <a:lnTo>
                    <a:pt x="3131947" y="1184008"/>
                  </a:lnTo>
                  <a:lnTo>
                    <a:pt x="3099054" y="1203198"/>
                  </a:lnTo>
                  <a:lnTo>
                    <a:pt x="3096768" y="1203960"/>
                  </a:lnTo>
                  <a:lnTo>
                    <a:pt x="3096768" y="1206246"/>
                  </a:lnTo>
                  <a:lnTo>
                    <a:pt x="3097530" y="1208532"/>
                  </a:lnTo>
                  <a:lnTo>
                    <a:pt x="3098292" y="1210056"/>
                  </a:lnTo>
                  <a:lnTo>
                    <a:pt x="3100578" y="1210818"/>
                  </a:lnTo>
                  <a:lnTo>
                    <a:pt x="3102864" y="1210056"/>
                  </a:lnTo>
                  <a:lnTo>
                    <a:pt x="3147060" y="1184719"/>
                  </a:lnTo>
                  <a:lnTo>
                    <a:pt x="3154680" y="1180338"/>
                  </a:lnTo>
                  <a:close/>
                </a:path>
                <a:path w="3293110" h="1487170">
                  <a:moveTo>
                    <a:pt x="3154680" y="123444"/>
                  </a:moveTo>
                  <a:lnTo>
                    <a:pt x="3102864" y="92964"/>
                  </a:lnTo>
                  <a:lnTo>
                    <a:pt x="3101340" y="92202"/>
                  </a:lnTo>
                  <a:lnTo>
                    <a:pt x="3099054" y="92964"/>
                  </a:lnTo>
                  <a:lnTo>
                    <a:pt x="3097530" y="94488"/>
                  </a:lnTo>
                  <a:lnTo>
                    <a:pt x="3096768" y="96774"/>
                  </a:lnTo>
                  <a:lnTo>
                    <a:pt x="3097530" y="99060"/>
                  </a:lnTo>
                  <a:lnTo>
                    <a:pt x="3099054" y="99822"/>
                  </a:lnTo>
                  <a:lnTo>
                    <a:pt x="3131959" y="119570"/>
                  </a:lnTo>
                  <a:lnTo>
                    <a:pt x="3028950" y="119100"/>
                  </a:lnTo>
                  <a:lnTo>
                    <a:pt x="2992043" y="119011"/>
                  </a:lnTo>
                  <a:lnTo>
                    <a:pt x="2992170" y="118935"/>
                  </a:lnTo>
                  <a:lnTo>
                    <a:pt x="3025902" y="99822"/>
                  </a:lnTo>
                  <a:lnTo>
                    <a:pt x="3028188" y="98298"/>
                  </a:lnTo>
                  <a:lnTo>
                    <a:pt x="3028950" y="96012"/>
                  </a:lnTo>
                  <a:lnTo>
                    <a:pt x="3027426" y="94488"/>
                  </a:lnTo>
                  <a:lnTo>
                    <a:pt x="3026664" y="92202"/>
                  </a:lnTo>
                  <a:lnTo>
                    <a:pt x="3024378" y="92202"/>
                  </a:lnTo>
                  <a:lnTo>
                    <a:pt x="3022092" y="92964"/>
                  </a:lnTo>
                  <a:lnTo>
                    <a:pt x="2971038" y="122682"/>
                  </a:lnTo>
                  <a:lnTo>
                    <a:pt x="2977896" y="126784"/>
                  </a:lnTo>
                  <a:lnTo>
                    <a:pt x="3022092" y="153162"/>
                  </a:lnTo>
                  <a:lnTo>
                    <a:pt x="3023616" y="153924"/>
                  </a:lnTo>
                  <a:lnTo>
                    <a:pt x="3026664" y="153924"/>
                  </a:lnTo>
                  <a:lnTo>
                    <a:pt x="3027426" y="151638"/>
                  </a:lnTo>
                  <a:lnTo>
                    <a:pt x="3028188" y="150114"/>
                  </a:lnTo>
                  <a:lnTo>
                    <a:pt x="3028188" y="147828"/>
                  </a:lnTo>
                  <a:lnTo>
                    <a:pt x="3025902" y="146304"/>
                  </a:lnTo>
                  <a:lnTo>
                    <a:pt x="2992043" y="126568"/>
                  </a:lnTo>
                  <a:lnTo>
                    <a:pt x="3133115" y="127203"/>
                  </a:lnTo>
                  <a:lnTo>
                    <a:pt x="3099054" y="147066"/>
                  </a:lnTo>
                  <a:lnTo>
                    <a:pt x="3096768" y="147828"/>
                  </a:lnTo>
                  <a:lnTo>
                    <a:pt x="3096768" y="150114"/>
                  </a:lnTo>
                  <a:lnTo>
                    <a:pt x="3097530" y="152400"/>
                  </a:lnTo>
                  <a:lnTo>
                    <a:pt x="3098292" y="153924"/>
                  </a:lnTo>
                  <a:lnTo>
                    <a:pt x="3100578" y="154686"/>
                  </a:lnTo>
                  <a:lnTo>
                    <a:pt x="3102864" y="153162"/>
                  </a:lnTo>
                  <a:lnTo>
                    <a:pt x="3144774" y="129133"/>
                  </a:lnTo>
                  <a:lnTo>
                    <a:pt x="3147060" y="127825"/>
                  </a:lnTo>
                  <a:lnTo>
                    <a:pt x="3154680" y="123444"/>
                  </a:lnTo>
                  <a:close/>
                </a:path>
                <a:path w="3293110" h="1487170">
                  <a:moveTo>
                    <a:pt x="3246120" y="306324"/>
                  </a:moveTo>
                  <a:lnTo>
                    <a:pt x="3195066" y="275844"/>
                  </a:lnTo>
                  <a:lnTo>
                    <a:pt x="3192780" y="275082"/>
                  </a:lnTo>
                  <a:lnTo>
                    <a:pt x="3190494" y="275844"/>
                  </a:lnTo>
                  <a:lnTo>
                    <a:pt x="3189732" y="277368"/>
                  </a:lnTo>
                  <a:lnTo>
                    <a:pt x="3188208" y="279654"/>
                  </a:lnTo>
                  <a:lnTo>
                    <a:pt x="3188970" y="281940"/>
                  </a:lnTo>
                  <a:lnTo>
                    <a:pt x="3191256" y="282702"/>
                  </a:lnTo>
                  <a:lnTo>
                    <a:pt x="3225088" y="302450"/>
                  </a:lnTo>
                  <a:lnTo>
                    <a:pt x="3238500" y="302514"/>
                  </a:lnTo>
                  <a:lnTo>
                    <a:pt x="3225152" y="302475"/>
                  </a:lnTo>
                  <a:lnTo>
                    <a:pt x="2991866" y="301802"/>
                  </a:lnTo>
                  <a:lnTo>
                    <a:pt x="2978658" y="301752"/>
                  </a:lnTo>
                  <a:lnTo>
                    <a:pt x="2991993" y="301713"/>
                  </a:lnTo>
                  <a:lnTo>
                    <a:pt x="3025902" y="281940"/>
                  </a:lnTo>
                  <a:lnTo>
                    <a:pt x="3028188" y="281178"/>
                  </a:lnTo>
                  <a:lnTo>
                    <a:pt x="3028950" y="278892"/>
                  </a:lnTo>
                  <a:lnTo>
                    <a:pt x="3027426" y="276606"/>
                  </a:lnTo>
                  <a:lnTo>
                    <a:pt x="3026664" y="275082"/>
                  </a:lnTo>
                  <a:lnTo>
                    <a:pt x="3024378" y="274320"/>
                  </a:lnTo>
                  <a:lnTo>
                    <a:pt x="3022092" y="275844"/>
                  </a:lnTo>
                  <a:lnTo>
                    <a:pt x="2971038" y="305562"/>
                  </a:lnTo>
                  <a:lnTo>
                    <a:pt x="2978658" y="310121"/>
                  </a:lnTo>
                  <a:lnTo>
                    <a:pt x="3022092" y="336042"/>
                  </a:lnTo>
                  <a:lnTo>
                    <a:pt x="3024378" y="336804"/>
                  </a:lnTo>
                  <a:lnTo>
                    <a:pt x="3026664" y="336042"/>
                  </a:lnTo>
                  <a:lnTo>
                    <a:pt x="3027426" y="334518"/>
                  </a:lnTo>
                  <a:lnTo>
                    <a:pt x="3028188" y="332232"/>
                  </a:lnTo>
                  <a:lnTo>
                    <a:pt x="3028188" y="329946"/>
                  </a:lnTo>
                  <a:lnTo>
                    <a:pt x="3025902" y="329184"/>
                  </a:lnTo>
                  <a:lnTo>
                    <a:pt x="2991993" y="309422"/>
                  </a:lnTo>
                  <a:lnTo>
                    <a:pt x="3188208" y="309994"/>
                  </a:lnTo>
                  <a:lnTo>
                    <a:pt x="3225127" y="310070"/>
                  </a:lnTo>
                  <a:lnTo>
                    <a:pt x="3190494" y="329946"/>
                  </a:lnTo>
                  <a:lnTo>
                    <a:pt x="3188970" y="330708"/>
                  </a:lnTo>
                  <a:lnTo>
                    <a:pt x="3188208" y="332994"/>
                  </a:lnTo>
                  <a:lnTo>
                    <a:pt x="3189732" y="335280"/>
                  </a:lnTo>
                  <a:lnTo>
                    <a:pt x="3190494" y="336804"/>
                  </a:lnTo>
                  <a:lnTo>
                    <a:pt x="3192780" y="337566"/>
                  </a:lnTo>
                  <a:lnTo>
                    <a:pt x="3194304" y="336042"/>
                  </a:lnTo>
                  <a:lnTo>
                    <a:pt x="3238500" y="310705"/>
                  </a:lnTo>
                  <a:lnTo>
                    <a:pt x="3246120" y="306324"/>
                  </a:lnTo>
                  <a:close/>
                </a:path>
                <a:path w="3293110" h="1487170">
                  <a:moveTo>
                    <a:pt x="3292602" y="1455420"/>
                  </a:moveTo>
                  <a:lnTo>
                    <a:pt x="3240786" y="1425702"/>
                  </a:lnTo>
                  <a:lnTo>
                    <a:pt x="3239262" y="1424178"/>
                  </a:lnTo>
                  <a:lnTo>
                    <a:pt x="3236214" y="1424940"/>
                  </a:lnTo>
                  <a:lnTo>
                    <a:pt x="3235452" y="1426464"/>
                  </a:lnTo>
                  <a:lnTo>
                    <a:pt x="3234690" y="1428750"/>
                  </a:lnTo>
                  <a:lnTo>
                    <a:pt x="3234690" y="1431036"/>
                  </a:lnTo>
                  <a:lnTo>
                    <a:pt x="3236976" y="1431798"/>
                  </a:lnTo>
                  <a:lnTo>
                    <a:pt x="3269932" y="1451584"/>
                  </a:lnTo>
                  <a:lnTo>
                    <a:pt x="2991878" y="1450886"/>
                  </a:lnTo>
                  <a:lnTo>
                    <a:pt x="2978658" y="1450848"/>
                  </a:lnTo>
                  <a:lnTo>
                    <a:pt x="2991993" y="1450822"/>
                  </a:lnTo>
                  <a:lnTo>
                    <a:pt x="3025902" y="1431036"/>
                  </a:lnTo>
                  <a:lnTo>
                    <a:pt x="3028188" y="1430274"/>
                  </a:lnTo>
                  <a:lnTo>
                    <a:pt x="3028950" y="1427988"/>
                  </a:lnTo>
                  <a:lnTo>
                    <a:pt x="3027426" y="1426464"/>
                  </a:lnTo>
                  <a:lnTo>
                    <a:pt x="3026664" y="1424178"/>
                  </a:lnTo>
                  <a:lnTo>
                    <a:pt x="3024378" y="1423416"/>
                  </a:lnTo>
                  <a:lnTo>
                    <a:pt x="3022092" y="1424940"/>
                  </a:lnTo>
                  <a:lnTo>
                    <a:pt x="2971038" y="1454658"/>
                  </a:lnTo>
                  <a:lnTo>
                    <a:pt x="2978658" y="1459217"/>
                  </a:lnTo>
                  <a:lnTo>
                    <a:pt x="3022092" y="1485138"/>
                  </a:lnTo>
                  <a:lnTo>
                    <a:pt x="3024378" y="1485900"/>
                  </a:lnTo>
                  <a:lnTo>
                    <a:pt x="3026664" y="1485138"/>
                  </a:lnTo>
                  <a:lnTo>
                    <a:pt x="3028188" y="1482090"/>
                  </a:lnTo>
                  <a:lnTo>
                    <a:pt x="3028188" y="1479042"/>
                  </a:lnTo>
                  <a:lnTo>
                    <a:pt x="3025902" y="1478280"/>
                  </a:lnTo>
                  <a:lnTo>
                    <a:pt x="2991993" y="1458506"/>
                  </a:lnTo>
                  <a:lnTo>
                    <a:pt x="3270986" y="1459204"/>
                  </a:lnTo>
                  <a:lnTo>
                    <a:pt x="3236976" y="1479042"/>
                  </a:lnTo>
                  <a:lnTo>
                    <a:pt x="3234690" y="1479804"/>
                  </a:lnTo>
                  <a:lnTo>
                    <a:pt x="3233928" y="1482090"/>
                  </a:lnTo>
                  <a:lnTo>
                    <a:pt x="3235452" y="1484376"/>
                  </a:lnTo>
                  <a:lnTo>
                    <a:pt x="3236214" y="1485900"/>
                  </a:lnTo>
                  <a:lnTo>
                    <a:pt x="3238500" y="1486662"/>
                  </a:lnTo>
                  <a:lnTo>
                    <a:pt x="3240786" y="1485900"/>
                  </a:lnTo>
                  <a:lnTo>
                    <a:pt x="3282696" y="1461249"/>
                  </a:lnTo>
                  <a:lnTo>
                    <a:pt x="3284982" y="1459903"/>
                  </a:lnTo>
                  <a:lnTo>
                    <a:pt x="3292602" y="1455420"/>
                  </a:lnTo>
                  <a:close/>
                </a:path>
              </a:pathLst>
            </a:custGeom>
            <a:solidFill>
              <a:srgbClr val="7788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6138" y="539749"/>
            <a:ext cx="156019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b="1" spc="5" dirty="0">
                <a:latin typeface="Arial"/>
                <a:cs typeface="Arial"/>
              </a:rPr>
              <a:t>IBM</a:t>
            </a:r>
            <a:r>
              <a:rPr sz="600" b="1" spc="-25" dirty="0">
                <a:latin typeface="Arial"/>
                <a:cs typeface="Arial"/>
              </a:rPr>
              <a:t> </a:t>
            </a:r>
            <a:r>
              <a:rPr sz="600" b="1" spc="5" dirty="0">
                <a:latin typeface="Arial"/>
                <a:cs typeface="Arial"/>
              </a:rPr>
              <a:t>ICE</a:t>
            </a:r>
            <a:r>
              <a:rPr sz="600" b="1" spc="-2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(Innovation</a:t>
            </a:r>
            <a:r>
              <a:rPr sz="600" b="1" spc="-1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Centre</a:t>
            </a:r>
            <a:r>
              <a:rPr sz="600" b="1" spc="-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for</a:t>
            </a:r>
            <a:r>
              <a:rPr sz="600" b="1" spc="-3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Education)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010" y="663701"/>
            <a:ext cx="5897880" cy="13335"/>
          </a:xfrm>
          <a:custGeom>
            <a:avLst/>
            <a:gdLst/>
            <a:ahLst/>
            <a:cxnLst/>
            <a:rect l="l" t="t" r="r" b="b"/>
            <a:pathLst>
              <a:path w="5897880" h="13334">
                <a:moveTo>
                  <a:pt x="5897880" y="10668"/>
                </a:moveTo>
                <a:lnTo>
                  <a:pt x="5897880" y="3048"/>
                </a:lnTo>
                <a:lnTo>
                  <a:pt x="5894832" y="0"/>
                </a:lnTo>
                <a:lnTo>
                  <a:pt x="3048" y="0"/>
                </a:lnTo>
                <a:lnTo>
                  <a:pt x="0" y="3048"/>
                </a:lnTo>
                <a:lnTo>
                  <a:pt x="0" y="10668"/>
                </a:lnTo>
                <a:lnTo>
                  <a:pt x="3048" y="12954"/>
                </a:lnTo>
                <a:lnTo>
                  <a:pt x="6096" y="12954"/>
                </a:lnTo>
                <a:lnTo>
                  <a:pt x="5894832" y="12954"/>
                </a:lnTo>
                <a:lnTo>
                  <a:pt x="5897880" y="10668"/>
                </a:lnTo>
                <a:close/>
              </a:path>
            </a:pathLst>
          </a:custGeom>
          <a:solidFill>
            <a:srgbClr val="929C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0" y="4541520"/>
            <a:ext cx="6057900" cy="7620"/>
          </a:xfrm>
          <a:custGeom>
            <a:avLst/>
            <a:gdLst/>
            <a:ahLst/>
            <a:cxnLst/>
            <a:rect l="l" t="t" r="r" b="b"/>
            <a:pathLst>
              <a:path w="6057900" h="7620">
                <a:moveTo>
                  <a:pt x="6057899" y="7620"/>
                </a:moveTo>
                <a:lnTo>
                  <a:pt x="6057899" y="0"/>
                </a:lnTo>
                <a:lnTo>
                  <a:pt x="0" y="0"/>
                </a:lnTo>
                <a:lnTo>
                  <a:pt x="0" y="7620"/>
                </a:lnTo>
                <a:lnTo>
                  <a:pt x="6057899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2842" y="326389"/>
            <a:ext cx="271970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RAID</a:t>
            </a:r>
            <a:r>
              <a:rPr dirty="0"/>
              <a:t> </a:t>
            </a:r>
            <a:r>
              <a:rPr spc="15" dirty="0"/>
              <a:t>Storage</a:t>
            </a:r>
            <a:r>
              <a:rPr spc="-55" dirty="0"/>
              <a:t> </a:t>
            </a:r>
            <a:r>
              <a:rPr spc="10" dirty="0"/>
              <a:t>Architecture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9136" y="1073911"/>
            <a:ext cx="2632075" cy="411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015"/>
              </a:lnSpc>
              <a:spcBef>
                <a:spcPts val="95"/>
              </a:spcBef>
            </a:pPr>
            <a:r>
              <a:rPr sz="850" spc="-10" dirty="0">
                <a:latin typeface="Arial MT"/>
                <a:cs typeface="Arial MT"/>
              </a:rPr>
              <a:t>Raid</a:t>
            </a:r>
            <a:r>
              <a:rPr sz="850" spc="-30" dirty="0">
                <a:latin typeface="Arial MT"/>
                <a:cs typeface="Arial MT"/>
              </a:rPr>
              <a:t> </a:t>
            </a:r>
            <a:r>
              <a:rPr sz="850" spc="-10" dirty="0">
                <a:latin typeface="Arial MT"/>
                <a:cs typeface="Arial MT"/>
              </a:rPr>
              <a:t>Controller</a:t>
            </a:r>
            <a:endParaRPr sz="850">
              <a:latin typeface="Arial MT"/>
              <a:cs typeface="Arial MT"/>
            </a:endParaRPr>
          </a:p>
          <a:p>
            <a:pPr marL="12700" marR="5080">
              <a:lnSpc>
                <a:spcPts val="1010"/>
              </a:lnSpc>
              <a:spcBef>
                <a:spcPts val="35"/>
              </a:spcBef>
            </a:pPr>
            <a:r>
              <a:rPr sz="850" spc="-10" dirty="0">
                <a:latin typeface="Arial MT"/>
                <a:cs typeface="Arial MT"/>
              </a:rPr>
              <a:t>Manages the</a:t>
            </a:r>
            <a:r>
              <a:rPr sz="850" dirty="0">
                <a:latin typeface="Arial MT"/>
                <a:cs typeface="Arial MT"/>
              </a:rPr>
              <a:t> </a:t>
            </a:r>
            <a:r>
              <a:rPr sz="850" spc="-10" dirty="0">
                <a:latin typeface="Arial MT"/>
                <a:cs typeface="Arial MT"/>
              </a:rPr>
              <a:t>array</a:t>
            </a:r>
            <a:r>
              <a:rPr sz="850" spc="-15" dirty="0">
                <a:latin typeface="Arial MT"/>
                <a:cs typeface="Arial MT"/>
              </a:rPr>
              <a:t> </a:t>
            </a:r>
            <a:r>
              <a:rPr sz="850" spc="-5" dirty="0">
                <a:latin typeface="Arial MT"/>
                <a:cs typeface="Arial MT"/>
              </a:rPr>
              <a:t>of</a:t>
            </a:r>
            <a:r>
              <a:rPr sz="850" spc="5" dirty="0">
                <a:latin typeface="Arial MT"/>
                <a:cs typeface="Arial MT"/>
              </a:rPr>
              <a:t> </a:t>
            </a:r>
            <a:r>
              <a:rPr sz="850" spc="-10" dirty="0">
                <a:latin typeface="Arial MT"/>
                <a:cs typeface="Arial MT"/>
              </a:rPr>
              <a:t>physical</a:t>
            </a:r>
            <a:r>
              <a:rPr sz="850" spc="10" dirty="0">
                <a:latin typeface="Arial MT"/>
                <a:cs typeface="Arial MT"/>
              </a:rPr>
              <a:t> </a:t>
            </a:r>
            <a:r>
              <a:rPr sz="850" spc="-5" dirty="0">
                <a:latin typeface="Arial MT"/>
                <a:cs typeface="Arial MT"/>
              </a:rPr>
              <a:t>disk</a:t>
            </a:r>
            <a:r>
              <a:rPr sz="850" dirty="0">
                <a:latin typeface="Arial MT"/>
                <a:cs typeface="Arial MT"/>
              </a:rPr>
              <a:t> </a:t>
            </a:r>
            <a:r>
              <a:rPr sz="850" spc="-10" dirty="0">
                <a:latin typeface="Arial MT"/>
                <a:cs typeface="Arial MT"/>
              </a:rPr>
              <a:t>drives</a:t>
            </a:r>
            <a:r>
              <a:rPr sz="850" spc="-5" dirty="0">
                <a:latin typeface="Arial MT"/>
                <a:cs typeface="Arial MT"/>
              </a:rPr>
              <a:t> </a:t>
            </a:r>
            <a:r>
              <a:rPr sz="850" spc="-10" dirty="0">
                <a:latin typeface="Arial MT"/>
                <a:cs typeface="Arial MT"/>
              </a:rPr>
              <a:t>and presents </a:t>
            </a:r>
            <a:r>
              <a:rPr sz="850" spc="-220" dirty="0">
                <a:latin typeface="Arial MT"/>
                <a:cs typeface="Arial MT"/>
              </a:rPr>
              <a:t> </a:t>
            </a:r>
            <a:r>
              <a:rPr sz="850" spc="-10" dirty="0">
                <a:latin typeface="Arial MT"/>
                <a:cs typeface="Arial MT"/>
              </a:rPr>
              <a:t>them </a:t>
            </a:r>
            <a:r>
              <a:rPr sz="850" spc="-5" dirty="0">
                <a:latin typeface="Arial MT"/>
                <a:cs typeface="Arial MT"/>
              </a:rPr>
              <a:t>to </a:t>
            </a:r>
            <a:r>
              <a:rPr sz="850" spc="-10" dirty="0">
                <a:latin typeface="Arial MT"/>
                <a:cs typeface="Arial MT"/>
              </a:rPr>
              <a:t>the</a:t>
            </a:r>
            <a:r>
              <a:rPr sz="850" spc="-5" dirty="0">
                <a:latin typeface="Arial MT"/>
                <a:cs typeface="Arial MT"/>
              </a:rPr>
              <a:t> </a:t>
            </a:r>
            <a:r>
              <a:rPr sz="850" spc="-10" dirty="0">
                <a:latin typeface="Arial MT"/>
                <a:cs typeface="Arial MT"/>
              </a:rPr>
              <a:t>computer</a:t>
            </a:r>
            <a:r>
              <a:rPr sz="850" spc="-20" dirty="0">
                <a:latin typeface="Arial MT"/>
                <a:cs typeface="Arial MT"/>
              </a:rPr>
              <a:t> </a:t>
            </a:r>
            <a:r>
              <a:rPr sz="850" spc="-5" dirty="0">
                <a:latin typeface="Arial MT"/>
                <a:cs typeface="Arial MT"/>
              </a:rPr>
              <a:t>as if </a:t>
            </a:r>
            <a:r>
              <a:rPr sz="850" spc="-10" dirty="0">
                <a:latin typeface="Arial MT"/>
                <a:cs typeface="Arial MT"/>
              </a:rPr>
              <a:t>they</a:t>
            </a:r>
            <a:r>
              <a:rPr sz="850" dirty="0">
                <a:latin typeface="Arial MT"/>
                <a:cs typeface="Arial MT"/>
              </a:rPr>
              <a:t> </a:t>
            </a:r>
            <a:r>
              <a:rPr sz="850" spc="-10" dirty="0">
                <a:latin typeface="Arial MT"/>
                <a:cs typeface="Arial MT"/>
              </a:rPr>
              <a:t>are</a:t>
            </a:r>
            <a:r>
              <a:rPr sz="850" spc="-15" dirty="0">
                <a:latin typeface="Arial MT"/>
                <a:cs typeface="Arial MT"/>
              </a:rPr>
              <a:t> </a:t>
            </a:r>
            <a:r>
              <a:rPr sz="850" spc="-10" dirty="0">
                <a:latin typeface="Arial MT"/>
                <a:cs typeface="Arial MT"/>
              </a:rPr>
              <a:t>logical</a:t>
            </a:r>
            <a:r>
              <a:rPr sz="850" dirty="0">
                <a:latin typeface="Arial MT"/>
                <a:cs typeface="Arial MT"/>
              </a:rPr>
              <a:t> </a:t>
            </a:r>
            <a:r>
              <a:rPr sz="850" spc="-10" dirty="0">
                <a:latin typeface="Arial MT"/>
                <a:cs typeface="Arial MT"/>
              </a:rPr>
              <a:t>units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9136" y="1900681"/>
            <a:ext cx="2667000" cy="1146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ts val="1015"/>
              </a:lnSpc>
              <a:spcBef>
                <a:spcPts val="95"/>
              </a:spcBef>
            </a:pPr>
            <a:r>
              <a:rPr sz="850" spc="-10" dirty="0">
                <a:latin typeface="Arial MT"/>
                <a:cs typeface="Arial MT"/>
              </a:rPr>
              <a:t>IDE,S</a:t>
            </a:r>
            <a:r>
              <a:rPr sz="850" spc="-70" dirty="0">
                <a:latin typeface="Arial MT"/>
                <a:cs typeface="Arial MT"/>
              </a:rPr>
              <a:t>A</a:t>
            </a:r>
            <a:r>
              <a:rPr sz="850" spc="-60" dirty="0">
                <a:latin typeface="Arial MT"/>
                <a:cs typeface="Arial MT"/>
              </a:rPr>
              <a:t>T</a:t>
            </a:r>
            <a:r>
              <a:rPr sz="850" spc="-5" dirty="0">
                <a:latin typeface="Arial MT"/>
                <a:cs typeface="Arial MT"/>
              </a:rPr>
              <a:t>A</a:t>
            </a:r>
            <a:r>
              <a:rPr sz="850" spc="-65" dirty="0">
                <a:latin typeface="Arial MT"/>
                <a:cs typeface="Arial MT"/>
              </a:rPr>
              <a:t> </a:t>
            </a:r>
            <a:r>
              <a:rPr sz="850" spc="-10" dirty="0">
                <a:latin typeface="Arial MT"/>
                <a:cs typeface="Arial MT"/>
              </a:rPr>
              <a:t>o</a:t>
            </a:r>
            <a:r>
              <a:rPr sz="850" spc="-5" dirty="0">
                <a:latin typeface="Arial MT"/>
                <a:cs typeface="Arial MT"/>
              </a:rPr>
              <a:t>r</a:t>
            </a:r>
            <a:r>
              <a:rPr sz="850" spc="-10" dirty="0">
                <a:latin typeface="Arial MT"/>
                <a:cs typeface="Arial MT"/>
              </a:rPr>
              <a:t> SCS</a:t>
            </a:r>
            <a:r>
              <a:rPr sz="850" spc="-5" dirty="0">
                <a:latin typeface="Arial MT"/>
                <a:cs typeface="Arial MT"/>
              </a:rPr>
              <a:t>I </a:t>
            </a:r>
            <a:r>
              <a:rPr sz="850" spc="-10" dirty="0">
                <a:latin typeface="Arial MT"/>
                <a:cs typeface="Arial MT"/>
              </a:rPr>
              <a:t>Interface</a:t>
            </a:r>
            <a:endParaRPr sz="850">
              <a:latin typeface="Arial MT"/>
              <a:cs typeface="Arial MT"/>
            </a:endParaRPr>
          </a:p>
          <a:p>
            <a:pPr marL="12700" marR="140970" algn="just">
              <a:lnSpc>
                <a:spcPts val="1010"/>
              </a:lnSpc>
              <a:spcBef>
                <a:spcPts val="35"/>
              </a:spcBef>
            </a:pPr>
            <a:r>
              <a:rPr sz="850" spc="-10" dirty="0">
                <a:latin typeface="Arial MT"/>
                <a:cs typeface="Arial MT"/>
              </a:rPr>
              <a:t>Internal drives are connected </a:t>
            </a:r>
            <a:r>
              <a:rPr sz="850" spc="-5" dirty="0">
                <a:latin typeface="Arial MT"/>
                <a:cs typeface="Arial MT"/>
              </a:rPr>
              <a:t>using these </a:t>
            </a:r>
            <a:r>
              <a:rPr sz="850" spc="-10" dirty="0">
                <a:latin typeface="Arial MT"/>
                <a:cs typeface="Arial MT"/>
              </a:rPr>
              <a:t>interfaces; </a:t>
            </a:r>
            <a:r>
              <a:rPr sz="850" spc="-5" dirty="0">
                <a:latin typeface="Arial MT"/>
                <a:cs typeface="Arial MT"/>
              </a:rPr>
              <a:t> </a:t>
            </a:r>
            <a:r>
              <a:rPr sz="850" spc="-10" dirty="0">
                <a:latin typeface="Arial MT"/>
                <a:cs typeface="Arial MT"/>
              </a:rPr>
              <a:t>Connection </a:t>
            </a:r>
            <a:r>
              <a:rPr sz="850" spc="-5" dirty="0">
                <a:latin typeface="Arial MT"/>
                <a:cs typeface="Arial MT"/>
              </a:rPr>
              <a:t>to </a:t>
            </a:r>
            <a:r>
              <a:rPr sz="850" spc="-10" dirty="0">
                <a:latin typeface="Arial MT"/>
                <a:cs typeface="Arial MT"/>
              </a:rPr>
              <a:t>the </a:t>
            </a:r>
            <a:r>
              <a:rPr sz="850" spc="-5" dirty="0">
                <a:latin typeface="Arial MT"/>
                <a:cs typeface="Arial MT"/>
              </a:rPr>
              <a:t>server is also </a:t>
            </a:r>
            <a:r>
              <a:rPr sz="850" spc="-10" dirty="0">
                <a:latin typeface="Arial MT"/>
                <a:cs typeface="Arial MT"/>
              </a:rPr>
              <a:t>through one </a:t>
            </a:r>
            <a:r>
              <a:rPr sz="850" spc="-5" dirty="0">
                <a:latin typeface="Arial MT"/>
                <a:cs typeface="Arial MT"/>
              </a:rPr>
              <a:t>of these </a:t>
            </a:r>
            <a:r>
              <a:rPr sz="850" spc="-225" dirty="0">
                <a:latin typeface="Arial MT"/>
                <a:cs typeface="Arial MT"/>
              </a:rPr>
              <a:t> </a:t>
            </a:r>
            <a:r>
              <a:rPr sz="850" spc="-10" dirty="0">
                <a:latin typeface="Arial MT"/>
                <a:cs typeface="Arial MT"/>
              </a:rPr>
              <a:t>interface.</a:t>
            </a:r>
            <a:endParaRPr sz="8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900">
              <a:latin typeface="Arial MT"/>
              <a:cs typeface="Arial MT"/>
            </a:endParaRPr>
          </a:p>
          <a:p>
            <a:pPr marL="12700" algn="just">
              <a:lnSpc>
                <a:spcPts val="1015"/>
              </a:lnSpc>
              <a:spcBef>
                <a:spcPts val="670"/>
              </a:spcBef>
            </a:pPr>
            <a:r>
              <a:rPr sz="850" spc="-10" dirty="0">
                <a:latin typeface="Arial MT"/>
                <a:cs typeface="Arial MT"/>
              </a:rPr>
              <a:t>Multiport</a:t>
            </a:r>
            <a:r>
              <a:rPr sz="850" spc="-15" dirty="0">
                <a:latin typeface="Arial MT"/>
                <a:cs typeface="Arial MT"/>
              </a:rPr>
              <a:t> </a:t>
            </a:r>
            <a:r>
              <a:rPr sz="850" spc="-10" dirty="0">
                <a:latin typeface="Arial MT"/>
                <a:cs typeface="Arial MT"/>
              </a:rPr>
              <a:t>Memory</a:t>
            </a:r>
            <a:r>
              <a:rPr sz="850" spc="-20" dirty="0">
                <a:latin typeface="Arial MT"/>
                <a:cs typeface="Arial MT"/>
              </a:rPr>
              <a:t> </a:t>
            </a:r>
            <a:r>
              <a:rPr sz="850" spc="-10" dirty="0">
                <a:latin typeface="Arial MT"/>
                <a:cs typeface="Arial MT"/>
              </a:rPr>
              <a:t>Controller</a:t>
            </a:r>
            <a:endParaRPr sz="850">
              <a:latin typeface="Arial MT"/>
              <a:cs typeface="Arial MT"/>
            </a:endParaRPr>
          </a:p>
          <a:p>
            <a:pPr marL="12700" marR="5080">
              <a:lnSpc>
                <a:spcPts val="1010"/>
              </a:lnSpc>
              <a:spcBef>
                <a:spcPts val="35"/>
              </a:spcBef>
            </a:pPr>
            <a:r>
              <a:rPr sz="850" spc="-10" dirty="0">
                <a:latin typeface="Arial MT"/>
                <a:cs typeface="Arial MT"/>
              </a:rPr>
              <a:t>Provide </a:t>
            </a:r>
            <a:r>
              <a:rPr sz="850" spc="-5" dirty="0">
                <a:latin typeface="Arial MT"/>
                <a:cs typeface="Arial MT"/>
              </a:rPr>
              <a:t>access to a </a:t>
            </a:r>
            <a:r>
              <a:rPr sz="850" spc="-10" dirty="0">
                <a:latin typeface="Arial MT"/>
                <a:cs typeface="Arial MT"/>
              </a:rPr>
              <a:t>bank </a:t>
            </a:r>
            <a:r>
              <a:rPr sz="850" spc="-5" dirty="0">
                <a:latin typeface="Arial MT"/>
                <a:cs typeface="Arial MT"/>
              </a:rPr>
              <a:t>of </a:t>
            </a:r>
            <a:r>
              <a:rPr sz="850" spc="-10" dirty="0">
                <a:latin typeface="Arial MT"/>
                <a:cs typeface="Arial MT"/>
              </a:rPr>
              <a:t>memory helps </a:t>
            </a:r>
            <a:r>
              <a:rPr sz="850" spc="-5" dirty="0">
                <a:latin typeface="Arial MT"/>
                <a:cs typeface="Arial MT"/>
              </a:rPr>
              <a:t>achieve </a:t>
            </a:r>
            <a:r>
              <a:rPr sz="850" spc="-10" dirty="0">
                <a:latin typeface="Arial MT"/>
                <a:cs typeface="Arial MT"/>
              </a:rPr>
              <a:t>high </a:t>
            </a:r>
            <a:r>
              <a:rPr sz="850" spc="-225" dirty="0">
                <a:latin typeface="Arial MT"/>
                <a:cs typeface="Arial MT"/>
              </a:rPr>
              <a:t> </a:t>
            </a:r>
            <a:r>
              <a:rPr sz="850" spc="-10" dirty="0">
                <a:latin typeface="Arial MT"/>
                <a:cs typeface="Arial MT"/>
              </a:rPr>
              <a:t>efficiency</a:t>
            </a:r>
            <a:r>
              <a:rPr sz="850" spc="-20" dirty="0">
                <a:latin typeface="Arial MT"/>
                <a:cs typeface="Arial MT"/>
              </a:rPr>
              <a:t> </a:t>
            </a:r>
            <a:r>
              <a:rPr sz="850" spc="-10" dirty="0">
                <a:latin typeface="Arial MT"/>
                <a:cs typeface="Arial MT"/>
              </a:rPr>
              <a:t>with</a:t>
            </a:r>
            <a:r>
              <a:rPr sz="850" spc="10" dirty="0">
                <a:latin typeface="Arial MT"/>
                <a:cs typeface="Arial MT"/>
              </a:rPr>
              <a:t> </a:t>
            </a:r>
            <a:r>
              <a:rPr sz="850" spc="-10" dirty="0">
                <a:latin typeface="Arial MT"/>
                <a:cs typeface="Arial MT"/>
              </a:rPr>
              <a:t>random</a:t>
            </a:r>
            <a:r>
              <a:rPr sz="850" spc="-20" dirty="0">
                <a:latin typeface="Arial MT"/>
                <a:cs typeface="Arial MT"/>
              </a:rPr>
              <a:t> </a:t>
            </a:r>
            <a:r>
              <a:rPr sz="850" spc="-10" dirty="0">
                <a:latin typeface="Arial MT"/>
                <a:cs typeface="Arial MT"/>
              </a:rPr>
              <a:t>address</a:t>
            </a:r>
            <a:r>
              <a:rPr sz="850" spc="-15" dirty="0">
                <a:latin typeface="Arial MT"/>
                <a:cs typeface="Arial MT"/>
              </a:rPr>
              <a:t> </a:t>
            </a:r>
            <a:r>
              <a:rPr sz="850" spc="-5" dirty="0">
                <a:latin typeface="Arial MT"/>
                <a:cs typeface="Arial MT"/>
              </a:rPr>
              <a:t>accesses.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9136" y="3369817"/>
            <a:ext cx="2633345" cy="411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015"/>
              </a:lnSpc>
              <a:spcBef>
                <a:spcPts val="95"/>
              </a:spcBef>
            </a:pPr>
            <a:r>
              <a:rPr sz="850" spc="-5" dirty="0">
                <a:latin typeface="Arial MT"/>
                <a:cs typeface="Arial MT"/>
              </a:rPr>
              <a:t>SDRAM</a:t>
            </a:r>
            <a:endParaRPr sz="850">
              <a:latin typeface="Arial MT"/>
              <a:cs typeface="Arial MT"/>
            </a:endParaRPr>
          </a:p>
          <a:p>
            <a:pPr marL="12700" marR="5080">
              <a:lnSpc>
                <a:spcPts val="1010"/>
              </a:lnSpc>
              <a:spcBef>
                <a:spcPts val="35"/>
              </a:spcBef>
            </a:pPr>
            <a:r>
              <a:rPr sz="850" spc="-10" dirty="0">
                <a:latin typeface="Arial MT"/>
                <a:cs typeface="Arial MT"/>
              </a:rPr>
              <a:t>Dynamic Random </a:t>
            </a:r>
            <a:r>
              <a:rPr sz="850" spc="-5" dirty="0">
                <a:latin typeface="Arial MT"/>
                <a:cs typeface="Arial MT"/>
              </a:rPr>
              <a:t>Access </a:t>
            </a:r>
            <a:r>
              <a:rPr sz="850" spc="-10" dirty="0">
                <a:latin typeface="Arial MT"/>
                <a:cs typeface="Arial MT"/>
              </a:rPr>
              <a:t>(DRAM) that </a:t>
            </a:r>
            <a:r>
              <a:rPr sz="850" spc="-5" dirty="0">
                <a:latin typeface="Arial MT"/>
                <a:cs typeface="Arial MT"/>
              </a:rPr>
              <a:t>is </a:t>
            </a:r>
            <a:r>
              <a:rPr sz="850" spc="-10" dirty="0">
                <a:latin typeface="Arial MT"/>
                <a:cs typeface="Arial MT"/>
              </a:rPr>
              <a:t>synchronized </a:t>
            </a:r>
            <a:r>
              <a:rPr sz="850" spc="-225" dirty="0">
                <a:latin typeface="Arial MT"/>
                <a:cs typeface="Arial MT"/>
              </a:rPr>
              <a:t> </a:t>
            </a:r>
            <a:r>
              <a:rPr sz="850" spc="-10" dirty="0">
                <a:latin typeface="Arial MT"/>
                <a:cs typeface="Arial MT"/>
              </a:rPr>
              <a:t>with</a:t>
            </a:r>
            <a:r>
              <a:rPr sz="850" spc="5" dirty="0">
                <a:latin typeface="Arial MT"/>
                <a:cs typeface="Arial MT"/>
              </a:rPr>
              <a:t> </a:t>
            </a:r>
            <a:r>
              <a:rPr sz="850" spc="-10" dirty="0">
                <a:latin typeface="Arial MT"/>
                <a:cs typeface="Arial MT"/>
              </a:rPr>
              <a:t>the </a:t>
            </a:r>
            <a:r>
              <a:rPr sz="850" spc="-5" dirty="0">
                <a:latin typeface="Arial MT"/>
                <a:cs typeface="Arial MT"/>
              </a:rPr>
              <a:t>clock</a:t>
            </a:r>
            <a:r>
              <a:rPr sz="850" spc="-15" dirty="0">
                <a:latin typeface="Arial MT"/>
                <a:cs typeface="Arial MT"/>
              </a:rPr>
              <a:t> </a:t>
            </a:r>
            <a:r>
              <a:rPr sz="850" spc="-10" dirty="0">
                <a:latin typeface="Arial MT"/>
                <a:cs typeface="Arial MT"/>
              </a:rPr>
              <a:t>speed</a:t>
            </a:r>
            <a:r>
              <a:rPr sz="850" spc="-15" dirty="0">
                <a:latin typeface="Arial MT"/>
                <a:cs typeface="Arial MT"/>
              </a:rPr>
              <a:t> </a:t>
            </a:r>
            <a:r>
              <a:rPr sz="850" spc="-10" dirty="0">
                <a:latin typeface="Arial MT"/>
                <a:cs typeface="Arial MT"/>
              </a:rPr>
              <a:t>the CPU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92450" y="1073911"/>
            <a:ext cx="2713355" cy="1238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015"/>
              </a:lnSpc>
              <a:spcBef>
                <a:spcPts val="95"/>
              </a:spcBef>
            </a:pPr>
            <a:r>
              <a:rPr sz="850" spc="-10" dirty="0">
                <a:latin typeface="Arial MT"/>
                <a:cs typeface="Arial MT"/>
              </a:rPr>
              <a:t>Primary</a:t>
            </a:r>
            <a:r>
              <a:rPr sz="850" spc="-25" dirty="0">
                <a:latin typeface="Arial MT"/>
                <a:cs typeface="Arial MT"/>
              </a:rPr>
              <a:t> </a:t>
            </a:r>
            <a:r>
              <a:rPr sz="850" spc="-5" dirty="0">
                <a:latin typeface="Arial MT"/>
                <a:cs typeface="Arial MT"/>
              </a:rPr>
              <a:t>RAID</a:t>
            </a:r>
            <a:r>
              <a:rPr sz="850" spc="-20" dirty="0">
                <a:latin typeface="Arial MT"/>
                <a:cs typeface="Arial MT"/>
              </a:rPr>
              <a:t> </a:t>
            </a:r>
            <a:r>
              <a:rPr sz="850" spc="-10" dirty="0">
                <a:latin typeface="Arial MT"/>
                <a:cs typeface="Arial MT"/>
              </a:rPr>
              <a:t>Memory</a:t>
            </a:r>
            <a:r>
              <a:rPr sz="850" spc="-25" dirty="0">
                <a:latin typeface="Arial MT"/>
                <a:cs typeface="Arial MT"/>
              </a:rPr>
              <a:t> </a:t>
            </a:r>
            <a:r>
              <a:rPr sz="850" spc="-10" dirty="0">
                <a:latin typeface="Arial MT"/>
                <a:cs typeface="Arial MT"/>
              </a:rPr>
              <a:t>Cache</a:t>
            </a:r>
            <a:endParaRPr sz="850">
              <a:latin typeface="Arial MT"/>
              <a:cs typeface="Arial MT"/>
            </a:endParaRPr>
          </a:p>
          <a:p>
            <a:pPr marL="12700" marR="5080">
              <a:lnSpc>
                <a:spcPts val="1010"/>
              </a:lnSpc>
              <a:spcBef>
                <a:spcPts val="35"/>
              </a:spcBef>
            </a:pPr>
            <a:r>
              <a:rPr sz="850" spc="-10" dirty="0">
                <a:latin typeface="Arial MT"/>
                <a:cs typeface="Arial MT"/>
              </a:rPr>
              <a:t>Cache </a:t>
            </a:r>
            <a:r>
              <a:rPr sz="850" spc="-5" dirty="0">
                <a:latin typeface="Arial MT"/>
                <a:cs typeface="Arial MT"/>
              </a:rPr>
              <a:t>is used to </a:t>
            </a:r>
            <a:r>
              <a:rPr sz="850" spc="-10" dirty="0">
                <a:latin typeface="Arial MT"/>
                <a:cs typeface="Arial MT"/>
              </a:rPr>
              <a:t>write the data </a:t>
            </a:r>
            <a:r>
              <a:rPr sz="850" spc="-5" dirty="0">
                <a:latin typeface="Arial MT"/>
                <a:cs typeface="Arial MT"/>
              </a:rPr>
              <a:t>in </a:t>
            </a:r>
            <a:r>
              <a:rPr sz="850" spc="-10" dirty="0">
                <a:latin typeface="Arial MT"/>
                <a:cs typeface="Arial MT"/>
              </a:rPr>
              <a:t>transition </a:t>
            </a:r>
            <a:r>
              <a:rPr sz="850" spc="-5" dirty="0">
                <a:latin typeface="Arial MT"/>
                <a:cs typeface="Arial MT"/>
              </a:rPr>
              <a:t>, A </a:t>
            </a:r>
            <a:r>
              <a:rPr sz="850" spc="-10" dirty="0">
                <a:latin typeface="Arial MT"/>
                <a:cs typeface="Arial MT"/>
              </a:rPr>
              <a:t>RAID </a:t>
            </a:r>
            <a:r>
              <a:rPr sz="850" spc="-5" dirty="0">
                <a:latin typeface="Arial MT"/>
                <a:cs typeface="Arial MT"/>
              </a:rPr>
              <a:t> </a:t>
            </a:r>
            <a:r>
              <a:rPr sz="850" spc="-10" dirty="0">
                <a:latin typeface="Arial MT"/>
                <a:cs typeface="Arial MT"/>
              </a:rPr>
              <a:t>system </a:t>
            </a:r>
            <a:r>
              <a:rPr sz="850" spc="-5" dirty="0">
                <a:latin typeface="Arial MT"/>
                <a:cs typeface="Arial MT"/>
              </a:rPr>
              <a:t>uses a cache to </a:t>
            </a:r>
            <a:r>
              <a:rPr sz="850" spc="-10" dirty="0">
                <a:latin typeface="Arial MT"/>
                <a:cs typeface="Arial MT"/>
              </a:rPr>
              <a:t>speed </a:t>
            </a:r>
            <a:r>
              <a:rPr sz="850" spc="-5" dirty="0">
                <a:latin typeface="Arial MT"/>
                <a:cs typeface="Arial MT"/>
              </a:rPr>
              <a:t>up I/o </a:t>
            </a:r>
            <a:r>
              <a:rPr sz="850" spc="-10" dirty="0">
                <a:latin typeface="Arial MT"/>
                <a:cs typeface="Arial MT"/>
              </a:rPr>
              <a:t>performance </a:t>
            </a:r>
            <a:r>
              <a:rPr sz="850" spc="-5" dirty="0">
                <a:latin typeface="Arial MT"/>
                <a:cs typeface="Arial MT"/>
              </a:rPr>
              <a:t>on </a:t>
            </a:r>
            <a:r>
              <a:rPr sz="850" spc="-10" dirty="0">
                <a:latin typeface="Arial MT"/>
                <a:cs typeface="Arial MT"/>
              </a:rPr>
              <a:t>the </a:t>
            </a:r>
            <a:r>
              <a:rPr sz="850" spc="-225" dirty="0">
                <a:latin typeface="Arial MT"/>
                <a:cs typeface="Arial MT"/>
              </a:rPr>
              <a:t> </a:t>
            </a:r>
            <a:r>
              <a:rPr sz="850" spc="-10" dirty="0">
                <a:latin typeface="Arial MT"/>
                <a:cs typeface="Arial MT"/>
              </a:rPr>
              <a:t>storage</a:t>
            </a:r>
            <a:endParaRPr sz="8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Arial MT"/>
              <a:cs typeface="Arial MT"/>
            </a:endParaRPr>
          </a:p>
          <a:p>
            <a:pPr marL="59055">
              <a:lnSpc>
                <a:spcPts val="1015"/>
              </a:lnSpc>
            </a:pPr>
            <a:r>
              <a:rPr sz="850" spc="-10" dirty="0">
                <a:latin typeface="Arial MT"/>
                <a:cs typeface="Arial MT"/>
              </a:rPr>
              <a:t>nvSRAM</a:t>
            </a:r>
            <a:endParaRPr sz="850">
              <a:latin typeface="Arial MT"/>
              <a:cs typeface="Arial MT"/>
            </a:endParaRPr>
          </a:p>
          <a:p>
            <a:pPr marL="59055" marR="55880">
              <a:lnSpc>
                <a:spcPts val="1010"/>
              </a:lnSpc>
              <a:spcBef>
                <a:spcPts val="35"/>
              </a:spcBef>
            </a:pPr>
            <a:r>
              <a:rPr sz="850" spc="-10" dirty="0">
                <a:latin typeface="Arial MT"/>
                <a:cs typeface="Arial MT"/>
              </a:rPr>
              <a:t>nvSRAM</a:t>
            </a:r>
            <a:r>
              <a:rPr sz="850" spc="-5" dirty="0">
                <a:latin typeface="Arial MT"/>
                <a:cs typeface="Arial MT"/>
              </a:rPr>
              <a:t> is </a:t>
            </a:r>
            <a:r>
              <a:rPr sz="850" spc="-10" dirty="0">
                <a:latin typeface="Arial MT"/>
                <a:cs typeface="Arial MT"/>
              </a:rPr>
              <a:t>the</a:t>
            </a:r>
            <a:r>
              <a:rPr sz="850" dirty="0">
                <a:latin typeface="Arial MT"/>
                <a:cs typeface="Arial MT"/>
              </a:rPr>
              <a:t> </a:t>
            </a:r>
            <a:r>
              <a:rPr sz="850" spc="-5" dirty="0">
                <a:latin typeface="Arial MT"/>
                <a:cs typeface="Arial MT"/>
              </a:rPr>
              <a:t>fastest</a:t>
            </a:r>
            <a:r>
              <a:rPr sz="850" spc="-15" dirty="0">
                <a:latin typeface="Arial MT"/>
                <a:cs typeface="Arial MT"/>
              </a:rPr>
              <a:t> </a:t>
            </a:r>
            <a:r>
              <a:rPr sz="850" spc="-10" dirty="0">
                <a:latin typeface="Arial MT"/>
                <a:cs typeface="Arial MT"/>
              </a:rPr>
              <a:t>non-volatile</a:t>
            </a:r>
            <a:r>
              <a:rPr sz="850" spc="-15" dirty="0">
                <a:latin typeface="Arial MT"/>
                <a:cs typeface="Arial MT"/>
              </a:rPr>
              <a:t> </a:t>
            </a:r>
            <a:r>
              <a:rPr sz="850" spc="-10" dirty="0">
                <a:latin typeface="Arial MT"/>
                <a:cs typeface="Arial MT"/>
              </a:rPr>
              <a:t>RAM</a:t>
            </a:r>
            <a:r>
              <a:rPr sz="850" spc="5" dirty="0">
                <a:latin typeface="Arial MT"/>
                <a:cs typeface="Arial MT"/>
              </a:rPr>
              <a:t> </a:t>
            </a:r>
            <a:r>
              <a:rPr sz="850" spc="-5" dirty="0">
                <a:latin typeface="Arial MT"/>
                <a:cs typeface="Arial MT"/>
              </a:rPr>
              <a:t>in</a:t>
            </a:r>
            <a:r>
              <a:rPr sz="850" dirty="0">
                <a:latin typeface="Arial MT"/>
                <a:cs typeface="Arial MT"/>
              </a:rPr>
              <a:t> </a:t>
            </a:r>
            <a:r>
              <a:rPr sz="850" spc="-10" dirty="0">
                <a:latin typeface="Arial MT"/>
                <a:cs typeface="Arial MT"/>
              </a:rPr>
              <a:t>the</a:t>
            </a:r>
            <a:r>
              <a:rPr sz="850" spc="-5" dirty="0">
                <a:latin typeface="Arial MT"/>
                <a:cs typeface="Arial MT"/>
              </a:rPr>
              <a:t> </a:t>
            </a:r>
            <a:r>
              <a:rPr sz="850" spc="-10" dirty="0">
                <a:latin typeface="Arial MT"/>
                <a:cs typeface="Arial MT"/>
              </a:rPr>
              <a:t>industry </a:t>
            </a:r>
            <a:r>
              <a:rPr sz="850" spc="-220" dirty="0">
                <a:latin typeface="Arial MT"/>
                <a:cs typeface="Arial MT"/>
              </a:rPr>
              <a:t> </a:t>
            </a:r>
            <a:r>
              <a:rPr sz="850" spc="-10" dirty="0">
                <a:latin typeface="Arial MT"/>
                <a:cs typeface="Arial MT"/>
              </a:rPr>
              <a:t>with</a:t>
            </a:r>
            <a:r>
              <a:rPr sz="850" spc="5" dirty="0">
                <a:latin typeface="Arial MT"/>
                <a:cs typeface="Arial MT"/>
              </a:rPr>
              <a:t> </a:t>
            </a:r>
            <a:r>
              <a:rPr sz="850" spc="-5" dirty="0">
                <a:latin typeface="Arial MT"/>
                <a:cs typeface="Arial MT"/>
              </a:rPr>
              <a:t>20</a:t>
            </a:r>
            <a:r>
              <a:rPr sz="850" spc="-15" dirty="0">
                <a:latin typeface="Arial MT"/>
                <a:cs typeface="Arial MT"/>
              </a:rPr>
              <a:t> </a:t>
            </a:r>
            <a:r>
              <a:rPr sz="850" spc="-5" dirty="0">
                <a:latin typeface="Arial MT"/>
                <a:cs typeface="Arial MT"/>
              </a:rPr>
              <a:t>ns</a:t>
            </a:r>
            <a:r>
              <a:rPr sz="850" spc="-10" dirty="0">
                <a:latin typeface="Arial MT"/>
                <a:cs typeface="Arial MT"/>
              </a:rPr>
              <a:t> read</a:t>
            </a:r>
            <a:r>
              <a:rPr sz="850" spc="-15" dirty="0">
                <a:latin typeface="Arial MT"/>
                <a:cs typeface="Arial MT"/>
              </a:rPr>
              <a:t> </a:t>
            </a:r>
            <a:r>
              <a:rPr sz="850" spc="-10" dirty="0">
                <a:latin typeface="Arial MT"/>
                <a:cs typeface="Arial MT"/>
              </a:rPr>
              <a:t>and</a:t>
            </a:r>
            <a:r>
              <a:rPr sz="850" spc="-15" dirty="0">
                <a:latin typeface="Arial MT"/>
                <a:cs typeface="Arial MT"/>
              </a:rPr>
              <a:t> </a:t>
            </a:r>
            <a:r>
              <a:rPr sz="850" spc="-10" dirty="0">
                <a:latin typeface="Arial MT"/>
                <a:cs typeface="Arial MT"/>
              </a:rPr>
              <a:t>writes</a:t>
            </a:r>
            <a:r>
              <a:rPr sz="850" spc="10" dirty="0">
                <a:latin typeface="Arial MT"/>
                <a:cs typeface="Arial MT"/>
              </a:rPr>
              <a:t> </a:t>
            </a:r>
            <a:r>
              <a:rPr sz="850" spc="-5" dirty="0">
                <a:latin typeface="Arial MT"/>
                <a:cs typeface="Arial MT"/>
              </a:rPr>
              <a:t>access</a:t>
            </a:r>
            <a:r>
              <a:rPr sz="850" spc="-25" dirty="0">
                <a:latin typeface="Arial MT"/>
                <a:cs typeface="Arial MT"/>
              </a:rPr>
              <a:t> </a:t>
            </a:r>
            <a:r>
              <a:rPr sz="850" spc="-10" dirty="0">
                <a:latin typeface="Arial MT"/>
                <a:cs typeface="Arial MT"/>
              </a:rPr>
              <a:t>time.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38932" y="2680969"/>
            <a:ext cx="2732405" cy="1100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015"/>
              </a:lnSpc>
              <a:spcBef>
                <a:spcPts val="95"/>
              </a:spcBef>
            </a:pPr>
            <a:r>
              <a:rPr sz="850" spc="-10" dirty="0">
                <a:latin typeface="Arial MT"/>
                <a:cs typeface="Arial MT"/>
              </a:rPr>
              <a:t>NAND</a:t>
            </a:r>
            <a:r>
              <a:rPr sz="850" spc="-30" dirty="0">
                <a:latin typeface="Arial MT"/>
                <a:cs typeface="Arial MT"/>
              </a:rPr>
              <a:t> </a:t>
            </a:r>
            <a:r>
              <a:rPr sz="850" spc="-10" dirty="0">
                <a:latin typeface="Arial MT"/>
                <a:cs typeface="Arial MT"/>
              </a:rPr>
              <a:t>Flash</a:t>
            </a:r>
            <a:r>
              <a:rPr sz="850" spc="-25" dirty="0">
                <a:latin typeface="Arial MT"/>
                <a:cs typeface="Arial MT"/>
              </a:rPr>
              <a:t> </a:t>
            </a:r>
            <a:r>
              <a:rPr sz="850" spc="-10" dirty="0">
                <a:latin typeface="Arial MT"/>
                <a:cs typeface="Arial MT"/>
              </a:rPr>
              <a:t>Memory</a:t>
            </a:r>
            <a:endParaRPr sz="850">
              <a:latin typeface="Arial MT"/>
              <a:cs typeface="Arial MT"/>
            </a:endParaRPr>
          </a:p>
          <a:p>
            <a:pPr marL="12700" marR="274320">
              <a:lnSpc>
                <a:spcPts val="1010"/>
              </a:lnSpc>
              <a:spcBef>
                <a:spcPts val="35"/>
              </a:spcBef>
            </a:pPr>
            <a:r>
              <a:rPr sz="850" spc="-10" dirty="0">
                <a:latin typeface="Arial MT"/>
                <a:cs typeface="Arial MT"/>
              </a:rPr>
              <a:t>Provides</a:t>
            </a:r>
            <a:r>
              <a:rPr sz="850" spc="-5" dirty="0">
                <a:latin typeface="Arial MT"/>
                <a:cs typeface="Arial MT"/>
              </a:rPr>
              <a:t> </a:t>
            </a:r>
            <a:r>
              <a:rPr sz="850" spc="-10" dirty="0">
                <a:latin typeface="Arial MT"/>
                <a:cs typeface="Arial MT"/>
              </a:rPr>
              <a:t>non-volatile</a:t>
            </a:r>
            <a:r>
              <a:rPr sz="850" spc="5" dirty="0">
                <a:latin typeface="Arial MT"/>
                <a:cs typeface="Arial MT"/>
              </a:rPr>
              <a:t> </a:t>
            </a:r>
            <a:r>
              <a:rPr sz="850" spc="-10" dirty="0">
                <a:latin typeface="Arial MT"/>
                <a:cs typeface="Arial MT"/>
              </a:rPr>
              <a:t>storage</a:t>
            </a:r>
            <a:r>
              <a:rPr sz="850" spc="-15" dirty="0">
                <a:latin typeface="Arial MT"/>
                <a:cs typeface="Arial MT"/>
              </a:rPr>
              <a:t> </a:t>
            </a:r>
            <a:r>
              <a:rPr sz="850" spc="-5" dirty="0">
                <a:latin typeface="Arial MT"/>
                <a:cs typeface="Arial MT"/>
              </a:rPr>
              <a:t>for</a:t>
            </a:r>
            <a:r>
              <a:rPr sz="850" spc="10" dirty="0">
                <a:latin typeface="Arial MT"/>
                <a:cs typeface="Arial MT"/>
              </a:rPr>
              <a:t> </a:t>
            </a:r>
            <a:r>
              <a:rPr sz="850" spc="-10" dirty="0">
                <a:latin typeface="Arial MT"/>
                <a:cs typeface="Arial MT"/>
              </a:rPr>
              <a:t>the</a:t>
            </a:r>
            <a:r>
              <a:rPr sz="850" dirty="0">
                <a:latin typeface="Arial MT"/>
                <a:cs typeface="Arial MT"/>
              </a:rPr>
              <a:t> </a:t>
            </a:r>
            <a:r>
              <a:rPr sz="850" spc="-10" dirty="0">
                <a:latin typeface="Arial MT"/>
                <a:cs typeface="Arial MT"/>
              </a:rPr>
              <a:t>RAID</a:t>
            </a:r>
            <a:r>
              <a:rPr sz="850" spc="5" dirty="0">
                <a:latin typeface="Arial MT"/>
                <a:cs typeface="Arial MT"/>
              </a:rPr>
              <a:t> </a:t>
            </a:r>
            <a:r>
              <a:rPr sz="850" spc="-15" dirty="0">
                <a:latin typeface="Arial MT"/>
                <a:cs typeface="Arial MT"/>
              </a:rPr>
              <a:t>system’s </a:t>
            </a:r>
            <a:r>
              <a:rPr sz="850" spc="-220" dirty="0">
                <a:latin typeface="Arial MT"/>
                <a:cs typeface="Arial MT"/>
              </a:rPr>
              <a:t> </a:t>
            </a:r>
            <a:r>
              <a:rPr sz="850" spc="-10" dirty="0">
                <a:latin typeface="Arial MT"/>
                <a:cs typeface="Arial MT"/>
              </a:rPr>
              <a:t>primary</a:t>
            </a:r>
            <a:r>
              <a:rPr sz="850" spc="-20" dirty="0">
                <a:latin typeface="Arial MT"/>
                <a:cs typeface="Arial MT"/>
              </a:rPr>
              <a:t> </a:t>
            </a:r>
            <a:r>
              <a:rPr sz="850" spc="-5" dirty="0">
                <a:latin typeface="Arial MT"/>
                <a:cs typeface="Arial MT"/>
              </a:rPr>
              <a:t>cache</a:t>
            </a:r>
            <a:endParaRPr sz="8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ts val="1015"/>
              </a:lnSpc>
            </a:pPr>
            <a:r>
              <a:rPr sz="850" spc="-5" dirty="0">
                <a:latin typeface="Arial MT"/>
                <a:cs typeface="Arial MT"/>
              </a:rPr>
              <a:t>Disk</a:t>
            </a:r>
            <a:endParaRPr sz="850">
              <a:latin typeface="Arial MT"/>
              <a:cs typeface="Arial MT"/>
            </a:endParaRPr>
          </a:p>
          <a:p>
            <a:pPr marL="12700" marR="5080">
              <a:lnSpc>
                <a:spcPts val="1010"/>
              </a:lnSpc>
              <a:spcBef>
                <a:spcPts val="35"/>
              </a:spcBef>
            </a:pPr>
            <a:r>
              <a:rPr sz="850" spc="-5" dirty="0">
                <a:latin typeface="Arial MT"/>
                <a:cs typeface="Arial MT"/>
              </a:rPr>
              <a:t>The</a:t>
            </a:r>
            <a:r>
              <a:rPr sz="850" spc="-20" dirty="0">
                <a:latin typeface="Arial MT"/>
                <a:cs typeface="Arial MT"/>
              </a:rPr>
              <a:t> </a:t>
            </a:r>
            <a:r>
              <a:rPr sz="850" spc="-10" dirty="0">
                <a:latin typeface="Arial MT"/>
                <a:cs typeface="Arial MT"/>
              </a:rPr>
              <a:t>Hardware</a:t>
            </a:r>
            <a:r>
              <a:rPr sz="850" spc="-5" dirty="0">
                <a:latin typeface="Arial MT"/>
                <a:cs typeface="Arial MT"/>
              </a:rPr>
              <a:t> </a:t>
            </a:r>
            <a:r>
              <a:rPr sz="850" spc="-10" dirty="0">
                <a:latin typeface="Arial MT"/>
                <a:cs typeface="Arial MT"/>
              </a:rPr>
              <a:t>presents</a:t>
            </a:r>
            <a:r>
              <a:rPr sz="850" spc="-15" dirty="0">
                <a:latin typeface="Arial MT"/>
                <a:cs typeface="Arial MT"/>
              </a:rPr>
              <a:t> </a:t>
            </a:r>
            <a:r>
              <a:rPr sz="850" spc="-10" dirty="0">
                <a:latin typeface="Arial MT"/>
                <a:cs typeface="Arial MT"/>
              </a:rPr>
              <a:t>the</a:t>
            </a:r>
            <a:r>
              <a:rPr sz="850" spc="-5" dirty="0">
                <a:latin typeface="Arial MT"/>
                <a:cs typeface="Arial MT"/>
              </a:rPr>
              <a:t> </a:t>
            </a:r>
            <a:r>
              <a:rPr sz="850" spc="-10" dirty="0">
                <a:latin typeface="Arial MT"/>
                <a:cs typeface="Arial MT"/>
              </a:rPr>
              <a:t>RAID </a:t>
            </a:r>
            <a:r>
              <a:rPr sz="850" spc="-5" dirty="0">
                <a:latin typeface="Arial MT"/>
                <a:cs typeface="Arial MT"/>
              </a:rPr>
              <a:t>to</a:t>
            </a:r>
            <a:r>
              <a:rPr sz="850" dirty="0">
                <a:latin typeface="Arial MT"/>
                <a:cs typeface="Arial MT"/>
              </a:rPr>
              <a:t> </a:t>
            </a:r>
            <a:r>
              <a:rPr sz="850" spc="-10" dirty="0">
                <a:latin typeface="Arial MT"/>
                <a:cs typeface="Arial MT"/>
              </a:rPr>
              <a:t>the </a:t>
            </a:r>
            <a:r>
              <a:rPr sz="850" spc="-5" dirty="0">
                <a:latin typeface="Arial MT"/>
                <a:cs typeface="Arial MT"/>
              </a:rPr>
              <a:t>host</a:t>
            </a:r>
            <a:r>
              <a:rPr sz="850" spc="-10" dirty="0">
                <a:latin typeface="Arial MT"/>
                <a:cs typeface="Arial MT"/>
              </a:rPr>
              <a:t> system</a:t>
            </a:r>
            <a:r>
              <a:rPr sz="850" spc="5" dirty="0">
                <a:latin typeface="Arial MT"/>
                <a:cs typeface="Arial MT"/>
              </a:rPr>
              <a:t> </a:t>
            </a:r>
            <a:r>
              <a:rPr sz="850" spc="-5" dirty="0">
                <a:latin typeface="Arial MT"/>
                <a:cs typeface="Arial MT"/>
              </a:rPr>
              <a:t>as</a:t>
            </a:r>
            <a:r>
              <a:rPr sz="850" spc="-10" dirty="0">
                <a:latin typeface="Arial MT"/>
                <a:cs typeface="Arial MT"/>
              </a:rPr>
              <a:t> </a:t>
            </a:r>
            <a:r>
              <a:rPr sz="850" spc="-5" dirty="0">
                <a:latin typeface="Arial MT"/>
                <a:cs typeface="Arial MT"/>
              </a:rPr>
              <a:t>a </a:t>
            </a:r>
            <a:r>
              <a:rPr sz="850" spc="-220" dirty="0">
                <a:latin typeface="Arial MT"/>
                <a:cs typeface="Arial MT"/>
              </a:rPr>
              <a:t> </a:t>
            </a:r>
            <a:r>
              <a:rPr sz="850" spc="-10" dirty="0">
                <a:latin typeface="Arial MT"/>
                <a:cs typeface="Arial MT"/>
              </a:rPr>
              <a:t>single</a:t>
            </a:r>
            <a:r>
              <a:rPr sz="850" spc="-20" dirty="0">
                <a:latin typeface="Arial MT"/>
                <a:cs typeface="Arial MT"/>
              </a:rPr>
              <a:t> </a:t>
            </a:r>
            <a:r>
              <a:rPr sz="850" spc="-10" dirty="0">
                <a:latin typeface="Arial MT"/>
                <a:cs typeface="Arial MT"/>
              </a:rPr>
              <a:t>and</a:t>
            </a:r>
            <a:r>
              <a:rPr sz="850" spc="-5" dirty="0">
                <a:latin typeface="Arial MT"/>
                <a:cs typeface="Arial MT"/>
              </a:rPr>
              <a:t> </a:t>
            </a:r>
            <a:r>
              <a:rPr sz="850" spc="-10" dirty="0">
                <a:latin typeface="Arial MT"/>
                <a:cs typeface="Arial MT"/>
              </a:rPr>
              <a:t>large</a:t>
            </a:r>
            <a:r>
              <a:rPr sz="850" spc="-15" dirty="0">
                <a:latin typeface="Arial MT"/>
                <a:cs typeface="Arial MT"/>
              </a:rPr>
              <a:t> </a:t>
            </a:r>
            <a:r>
              <a:rPr sz="850" spc="-5" dirty="0">
                <a:latin typeface="Arial MT"/>
                <a:cs typeface="Arial MT"/>
              </a:rPr>
              <a:t>disk.</a:t>
            </a:r>
            <a:endParaRPr sz="8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2200</Words>
  <Application>Microsoft Office PowerPoint</Application>
  <PresentationFormat>Custom</PresentationFormat>
  <Paragraphs>421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Arial MT</vt:lpstr>
      <vt:lpstr>Calibri</vt:lpstr>
      <vt:lpstr>Times New Roman</vt:lpstr>
      <vt:lpstr>Office Theme</vt:lpstr>
      <vt:lpstr>Introduction to Data Backup</vt:lpstr>
      <vt:lpstr>Backup Strategy/Plan</vt:lpstr>
      <vt:lpstr>Identify Critical Business Data</vt:lpstr>
      <vt:lpstr>Selecting the Backup Media</vt:lpstr>
      <vt:lpstr>Backup Media</vt:lpstr>
      <vt:lpstr>RAID (REDUNDANT ARRAY OF INDEPENDENT</vt:lpstr>
      <vt:lpstr>Advantages/ disadvantages of RAID</vt:lpstr>
      <vt:lpstr>RAID Storage Architecture</vt:lpstr>
      <vt:lpstr>RAID Storage Architecture</vt:lpstr>
      <vt:lpstr>RAID Level 0- Disk Striping</vt:lpstr>
      <vt:lpstr>RAID LEVEL 1: DISK MIRRORING</vt:lpstr>
      <vt:lpstr>RAID Level 3: Disk Stripping with Parity</vt:lpstr>
      <vt:lpstr>RAID level 5:Block Interleaved Distributed</vt:lpstr>
      <vt:lpstr>RAID level 10: Blocks striped and Mirrored</vt:lpstr>
      <vt:lpstr>RAID level 50: Mirroring and striping across Multiple</vt:lpstr>
      <vt:lpstr>Using RAID Best Practices</vt:lpstr>
      <vt:lpstr>Choosing the Backup Location</vt:lpstr>
      <vt:lpstr>Backup Types</vt:lpstr>
      <vt:lpstr>Choosing the correct backup solution</vt:lpstr>
      <vt:lpstr>Conducting a recovery drill test</vt:lpstr>
      <vt:lpstr>Data recovery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ITN011G13.pptx</dc:title>
  <dc:creator>viqars</dc:creator>
  <cp:lastModifiedBy>Keshav Sinha</cp:lastModifiedBy>
  <cp:revision>2</cp:revision>
  <dcterms:created xsi:type="dcterms:W3CDTF">2023-08-28T04:24:25Z</dcterms:created>
  <dcterms:modified xsi:type="dcterms:W3CDTF">2025-03-07T12:49:24Z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2018-06-10T00:00:00Z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2023-08-28T00:00:00Z</vt:filetime>
  </property>
</Properties>
</file>