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4" r:id="rId4"/>
    <p:sldId id="259" r:id="rId5"/>
    <p:sldId id="260" r:id="rId6"/>
    <p:sldId id="261" r:id="rId7"/>
    <p:sldId id="262" r:id="rId8"/>
    <p:sldId id="264" r:id="rId9"/>
    <p:sldId id="266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D329EB-1EC1-41BF-BB51-FED332B92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FA5D50A-8291-4928-8C82-D32572EFF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B6E63E-AC65-4B9B-8568-185A4CB3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07331D-DB83-4A98-9EF9-431F2ABF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315A7F-EDB6-44C6-A53F-2E9AAA8B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96B41A-B317-4A15-A35D-21A90579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196413C-1963-4D61-AD3C-E883ABD2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685FF0-2D21-4A4C-86D6-07A7211E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7E47AC-90C2-4076-89F8-5916F8BA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9DCE30-5EE7-450E-B13B-A3E6FC92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6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60FC159-1E75-47B9-B7B3-C399CFEBF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5B06CBB-CE15-42F2-9634-61D089F8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89FC43-30A8-4F15-9F60-B6BE7C4D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2EC204-5FF9-4C4D-9FCB-D3DB3A51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4D772F-9118-48FA-BC79-7375A9C2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A6F75C-1BDA-41E1-951A-763EAB1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340B79-F3CD-4CA9-BF8D-C8AB2C607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865C5D-53C7-4AC2-9268-E7BC76D5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A50CB6-504B-46D1-B47F-C26B39B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E1F8F1-6186-4D1D-B243-F4097C4A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19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584477-4D03-4783-BBA7-1B3F194F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2B0CDC-48B7-4175-A565-7B2837AF4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8ED5DF-8522-4117-AC02-19444BF0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E6805B-0D77-4018-86C5-2B44804D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6B1DE0-89A0-455D-A29F-03D952F6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24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5B583D-C5E2-49F6-8319-E37C2AB0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051D2A-AD7F-43C1-B83C-410BA43FD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50A2819-01E5-4DC9-BAC3-489C126A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B34650-D8AA-461E-921A-3E42CE5C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F77FE3-E1A5-4CD3-BF6B-15BA4DC8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BA99F7-5D46-4C9A-8EC2-7B6FBD5B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2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EA8801-5203-472E-9DDD-953BAD99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005CCF-3115-49C8-AD55-D4199669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ECEC7DC-05CA-4AF9-9B72-E96A7C53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3FDC198-B1A0-43AA-B6BD-C2444C925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212C0B7-3F79-4D91-9166-1635D52A4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2326F9-45BB-4942-924F-67836EF7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00356F-FC42-45A0-B1A4-051B359F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14B331D-5E7D-4409-9827-D5E3903B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3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91AB5-6A28-46B5-BCDD-05C26081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E19C07C-F1FA-46A7-8974-D7FE80A6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4A94C22-B9A4-49C4-805F-54F566A0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F409DE-57E7-4E4A-BC8D-EC52E688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6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B77803E-6507-445F-BD32-84C99DAC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4C3D719-792E-49EA-814D-3848628A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B9BD1E-9DF4-4C07-B341-152FA1D4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6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CCAA2E-2F4F-45AE-917F-7A3278FA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C71269-17F6-4822-87D8-D955226D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23B9A0-00B5-4125-97DC-AFC5380A1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EA8B54-0578-4474-B828-424B8B0A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816CB01-A474-47AF-826A-2E88944D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97135A-BEF7-4EAE-9772-36F17FF9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3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6C52D7-5A68-4D20-BCA2-366538A0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F433B6D-5553-4A05-BCEE-C7666D335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6A23685-AD21-407C-8FA9-55AE10B0F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BD46654-DBE7-4543-B086-434DA124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C14778E-2A07-4428-98A6-005EC9BF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A10A115-5728-4EF6-A36E-196A888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8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EF6A84D-701E-49FE-9F0B-5FD3FBC5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5ABB6E-EB9D-4A1E-836A-FF3E6990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85DBAF-3130-471E-9D60-53E1C2D17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81044F-E3EA-434E-865B-311D5672F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955D70-E39C-4201-BF7C-BD0BD2326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654E459-FC42-4A0F-9E23-CFF4B100E08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274" y="136525"/>
            <a:ext cx="1306286" cy="10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273672-8B90-4BCF-9063-AA6511319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34984" cy="2352357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COVID-19 DATA ANALYSIS </a:t>
            </a:r>
            <a:r>
              <a:rPr lang="en-IN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/>
            </a:r>
            <a:br>
              <a:rPr lang="en-IN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</a:br>
            <a:endParaRPr lang="en-I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5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4. Display </a:t>
            </a:r>
            <a:r>
              <a:rPr lang="en-US" sz="2800" b="1" dirty="0"/>
              <a:t>total cases ,new cases ,recovered cases and deaths. </a:t>
            </a: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>Job name: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Amulya_qn4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1915349"/>
            <a:ext cx="9762744" cy="3906187"/>
          </a:xfrm>
        </p:spPr>
      </p:pic>
    </p:spTree>
    <p:extLst>
      <p:ext uri="{BB962C8B-B14F-4D97-AF65-F5344CB8AC3E}">
        <p14:creationId xmlns:p14="http://schemas.microsoft.com/office/powerpoint/2010/main" val="11229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4.OUTPUT</a:t>
            </a:r>
            <a:endParaRPr lang="en-IN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" y="1489520"/>
            <a:ext cx="7480892" cy="4173863"/>
          </a:xfrm>
        </p:spPr>
      </p:pic>
    </p:spTree>
    <p:extLst>
      <p:ext uri="{BB962C8B-B14F-4D97-AF65-F5344CB8AC3E}">
        <p14:creationId xmlns:p14="http://schemas.microsoft.com/office/powerpoint/2010/main" val="260203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05" y="25476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5.Which country in Distinct WHO region highest cases in till date</a:t>
            </a:r>
            <a:r>
              <a:rPr lang="en-US" sz="2800" b="1" dirty="0" smtClean="0"/>
              <a:t>.</a:t>
            </a:r>
            <a:br>
              <a:rPr lang="en-US" sz="2800" b="1" dirty="0" smtClean="0"/>
            </a:br>
            <a:r>
              <a:rPr lang="en-US" sz="2800" b="1" dirty="0"/>
              <a:t>Job Name: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UseCase_Qn_5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36" y="1719803"/>
            <a:ext cx="9293352" cy="3515424"/>
          </a:xfrm>
        </p:spPr>
      </p:pic>
    </p:spTree>
    <p:extLst>
      <p:ext uri="{BB962C8B-B14F-4D97-AF65-F5344CB8AC3E}">
        <p14:creationId xmlns:p14="http://schemas.microsoft.com/office/powerpoint/2010/main" val="325562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5.OUTPUT</a:t>
            </a:r>
            <a:endParaRPr lang="en-IN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51" y="1690688"/>
            <a:ext cx="9072525" cy="3958208"/>
          </a:xfrm>
        </p:spPr>
      </p:pic>
    </p:spTree>
    <p:extLst>
      <p:ext uri="{BB962C8B-B14F-4D97-AF65-F5344CB8AC3E}">
        <p14:creationId xmlns:p14="http://schemas.microsoft.com/office/powerpoint/2010/main" val="107260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6. Total no of confirmed cases over between a certain date</a:t>
            </a:r>
            <a:r>
              <a:rPr lang="en-US" sz="2800" b="1" dirty="0" smtClean="0"/>
              <a:t>.</a:t>
            </a:r>
            <a:br>
              <a:rPr lang="en-US" sz="2800" b="1" dirty="0" smtClean="0"/>
            </a:br>
            <a:r>
              <a:rPr lang="en-US" sz="2800" b="1" dirty="0" smtClean="0"/>
              <a:t>Job Name: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UseCase_Qn_6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56" y="1860976"/>
            <a:ext cx="9390888" cy="3778489"/>
          </a:xfrm>
        </p:spPr>
      </p:pic>
    </p:spTree>
    <p:extLst>
      <p:ext uri="{BB962C8B-B14F-4D97-AF65-F5344CB8AC3E}">
        <p14:creationId xmlns:p14="http://schemas.microsoft.com/office/powerpoint/2010/main" val="27414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6.OUTPUT:</a:t>
            </a:r>
            <a:endParaRPr lang="en-IN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690688"/>
            <a:ext cx="9326880" cy="3653074"/>
          </a:xfrm>
        </p:spPr>
      </p:pic>
    </p:spTree>
    <p:extLst>
      <p:ext uri="{BB962C8B-B14F-4D97-AF65-F5344CB8AC3E}">
        <p14:creationId xmlns:p14="http://schemas.microsoft.com/office/powerpoint/2010/main" val="3414921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8.Date of first confirmed case in a particular region</a:t>
            </a:r>
            <a:r>
              <a:rPr lang="en-US" sz="2800" b="1" dirty="0" smtClean="0"/>
              <a:t>.</a:t>
            </a:r>
            <a:br>
              <a:rPr lang="en-US" sz="2800" b="1" dirty="0" smtClean="0"/>
            </a:br>
            <a:r>
              <a:rPr lang="en-US" sz="2800" b="1" dirty="0"/>
              <a:t>Job Name: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UseCase_qn_8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76" y="1938260"/>
            <a:ext cx="9369552" cy="3742600"/>
          </a:xfrm>
        </p:spPr>
      </p:pic>
    </p:spTree>
    <p:extLst>
      <p:ext uri="{BB962C8B-B14F-4D97-AF65-F5344CB8AC3E}">
        <p14:creationId xmlns:p14="http://schemas.microsoft.com/office/powerpoint/2010/main" val="139543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78" y="365125"/>
            <a:ext cx="9927021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8.OUTPUT:</a:t>
            </a:r>
            <a:endParaRPr lang="en-IN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33" y="1690688"/>
            <a:ext cx="9406732" cy="3789520"/>
          </a:xfrm>
        </p:spPr>
      </p:pic>
    </p:spTree>
    <p:extLst>
      <p:ext uri="{BB962C8B-B14F-4D97-AF65-F5344CB8AC3E}">
        <p14:creationId xmlns:p14="http://schemas.microsoft.com/office/powerpoint/2010/main" val="1973943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9.Date on which max no. cases were reported in a country</a:t>
            </a:r>
            <a:r>
              <a:rPr lang="en-US" sz="2800" b="1" dirty="0" smtClean="0"/>
              <a:t>.</a:t>
            </a:r>
            <a:br>
              <a:rPr lang="en-US" sz="2800" b="1" dirty="0" smtClean="0"/>
            </a:br>
            <a:r>
              <a:rPr lang="en-US" sz="2800" b="1" dirty="0" smtClean="0"/>
              <a:t>Job Name :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UseCase_Qn_9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6" y="1893950"/>
            <a:ext cx="9418320" cy="3163884"/>
          </a:xfrm>
        </p:spPr>
      </p:pic>
    </p:spTree>
    <p:extLst>
      <p:ext uri="{BB962C8B-B14F-4D97-AF65-F5344CB8AC3E}">
        <p14:creationId xmlns:p14="http://schemas.microsoft.com/office/powerpoint/2010/main" val="481951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9.OUTPUT:</a:t>
            </a:r>
            <a:endParaRPr lang="en-IN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8" y="1690688"/>
            <a:ext cx="8787384" cy="3778150"/>
          </a:xfrm>
        </p:spPr>
      </p:pic>
    </p:spTree>
    <p:extLst>
      <p:ext uri="{BB962C8B-B14F-4D97-AF65-F5344CB8AC3E}">
        <p14:creationId xmlns:p14="http://schemas.microsoft.com/office/powerpoint/2010/main" val="402767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669CEFF-D3A0-491E-B294-7B31A8FA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OBJECTIVE:</a:t>
            </a:r>
            <a:endParaRPr lang="en-IN" sz="32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C96B026-F25F-4349-96CC-1E2161EB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To perform data analysis and visualization on Covid-19 data using ETL tools.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</a:rPr>
              <a:t>To perform data analysis on Covid_19 data and extract the meaningful information from the dataset which will help in taking quick and informed decision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endParaRPr lang="en-IN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7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84632"/>
            <a:ext cx="10515600" cy="1399032"/>
          </a:xfrm>
        </p:spPr>
        <p:txBody>
          <a:bodyPr>
            <a:normAutofit/>
          </a:bodyPr>
          <a:lstStyle/>
          <a:p>
            <a:r>
              <a:rPr lang="en-US" sz="2800" b="1" dirty="0"/>
              <a:t>10.Line chart showing total cases, deaths &amp;recoveries  of a particular country </a:t>
            </a:r>
            <a:r>
              <a:rPr lang="en-US" sz="2800" b="1" dirty="0" smtClean="0"/>
              <a:t>.</a:t>
            </a:r>
            <a:br>
              <a:rPr lang="en-US" sz="2800" b="1" dirty="0" smtClean="0"/>
            </a:br>
            <a:r>
              <a:rPr lang="en-US" sz="2800" b="1" dirty="0" smtClean="0"/>
              <a:t>Job Name</a:t>
            </a:r>
            <a:r>
              <a:rPr lang="en-US" sz="2800" b="1" dirty="0"/>
              <a:t>: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UseCase_Qnn10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98" y="2280190"/>
            <a:ext cx="8413870" cy="3784608"/>
          </a:xfrm>
        </p:spPr>
      </p:pic>
    </p:spTree>
    <p:extLst>
      <p:ext uri="{BB962C8B-B14F-4D97-AF65-F5344CB8AC3E}">
        <p14:creationId xmlns:p14="http://schemas.microsoft.com/office/powerpoint/2010/main" val="295293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10 . Creating external table</a:t>
            </a:r>
            <a:endParaRPr lang="en-IN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49" y="1840037"/>
            <a:ext cx="8742302" cy="3827405"/>
          </a:xfrm>
        </p:spPr>
      </p:pic>
    </p:spTree>
    <p:extLst>
      <p:ext uri="{BB962C8B-B14F-4D97-AF65-F5344CB8AC3E}">
        <p14:creationId xmlns:p14="http://schemas.microsoft.com/office/powerpoint/2010/main" val="4194409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10. OUTPUT</a:t>
            </a:r>
            <a:r>
              <a:rPr lang="en-US" sz="2800" b="1" dirty="0"/>
              <a:t>:</a:t>
            </a:r>
            <a:endParaRPr lang="en-IN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57" y="1690688"/>
            <a:ext cx="8062190" cy="3788363"/>
          </a:xfrm>
        </p:spPr>
      </p:pic>
    </p:spTree>
    <p:extLst>
      <p:ext uri="{BB962C8B-B14F-4D97-AF65-F5344CB8AC3E}">
        <p14:creationId xmlns:p14="http://schemas.microsoft.com/office/powerpoint/2010/main" val="1763289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10. Line chart:</a:t>
            </a:r>
            <a:endParaRPr lang="en-IN" sz="3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58" y="1690688"/>
            <a:ext cx="8737611" cy="4119563"/>
          </a:xfrm>
        </p:spPr>
      </p:pic>
    </p:spTree>
    <p:extLst>
      <p:ext uri="{BB962C8B-B14F-4D97-AF65-F5344CB8AC3E}">
        <p14:creationId xmlns:p14="http://schemas.microsoft.com/office/powerpoint/2010/main" val="10399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13.No. of active cases vs critical cases of a country</a:t>
            </a:r>
            <a:r>
              <a:rPr lang="en-US" sz="2800" b="1" dirty="0" smtClean="0"/>
              <a:t>.</a:t>
            </a: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 smtClean="0"/>
              <a:t>Job Name: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UseCase_Qn13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1765269"/>
            <a:ext cx="9408644" cy="4128230"/>
          </a:xfrm>
        </p:spPr>
      </p:pic>
    </p:spTree>
    <p:extLst>
      <p:ext uri="{BB962C8B-B14F-4D97-AF65-F5344CB8AC3E}">
        <p14:creationId xmlns:p14="http://schemas.microsoft.com/office/powerpoint/2010/main" val="552684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13. Creating external table.</a:t>
            </a:r>
            <a:endParaRPr lang="en-IN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690688"/>
            <a:ext cx="8938286" cy="3954220"/>
          </a:xfrm>
        </p:spPr>
      </p:pic>
    </p:spTree>
    <p:extLst>
      <p:ext uri="{BB962C8B-B14F-4D97-AF65-F5344CB8AC3E}">
        <p14:creationId xmlns:p14="http://schemas.microsoft.com/office/powerpoint/2010/main" val="193579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13. OUTPUT:</a:t>
            </a:r>
            <a:endParaRPr lang="en-IN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622067"/>
            <a:ext cx="9226265" cy="4170848"/>
          </a:xfrm>
        </p:spPr>
      </p:pic>
    </p:spTree>
    <p:extLst>
      <p:ext uri="{BB962C8B-B14F-4D97-AF65-F5344CB8AC3E}">
        <p14:creationId xmlns:p14="http://schemas.microsoft.com/office/powerpoint/2010/main" val="1086257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13. </a:t>
            </a:r>
            <a:r>
              <a:rPr lang="en-US" sz="2800" b="1" dirty="0"/>
              <a:t>active cases vs critical </a:t>
            </a:r>
            <a:r>
              <a:rPr lang="en-US" sz="2800" b="1" dirty="0" smtClean="0"/>
              <a:t>cases.</a:t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endParaRPr lang="en-IN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8" y="1565265"/>
            <a:ext cx="9327046" cy="4145354"/>
          </a:xfrm>
        </p:spPr>
      </p:pic>
    </p:spTree>
    <p:extLst>
      <p:ext uri="{BB962C8B-B14F-4D97-AF65-F5344CB8AC3E}">
        <p14:creationId xmlns:p14="http://schemas.microsoft.com/office/powerpoint/2010/main" val="867149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1" y="1092528"/>
            <a:ext cx="10515600" cy="308533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IN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11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AE71D7-6CEA-47B3-8EB5-7AD18795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USED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B27858-3580-42EF-BEAD-4C51B853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AWS Glue</a:t>
            </a:r>
          </a:p>
          <a:p>
            <a:r>
              <a:rPr lang="en-US" sz="2400" dirty="0"/>
              <a:t>SparkSQL</a:t>
            </a:r>
          </a:p>
          <a:p>
            <a:r>
              <a:rPr lang="en-US" sz="2400" dirty="0"/>
              <a:t>Redshift</a:t>
            </a:r>
          </a:p>
          <a:p>
            <a:r>
              <a:rPr lang="en-US" sz="2400" dirty="0"/>
              <a:t>AWS S3</a:t>
            </a:r>
          </a:p>
          <a:p>
            <a:r>
              <a:rPr lang="en-US" sz="2400" dirty="0"/>
              <a:t>SparkSQL</a:t>
            </a:r>
          </a:p>
          <a:p>
            <a:r>
              <a:rPr lang="en-US" sz="2400" dirty="0"/>
              <a:t>Crawler</a:t>
            </a:r>
          </a:p>
          <a:p>
            <a:r>
              <a:rPr lang="en-US" sz="2400" dirty="0"/>
              <a:t>AWS Lambda</a:t>
            </a:r>
          </a:p>
          <a:p>
            <a:r>
              <a:rPr lang="en-US" sz="2400" dirty="0"/>
              <a:t>PySpark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00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7DE67A-AD73-437C-BEDC-E78BB144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274" cy="187449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Problem Statements</a:t>
            </a:r>
            <a:r>
              <a:rPr lang="en-US" sz="3500" dirty="0">
                <a:solidFill>
                  <a:srgbClr val="7030A0"/>
                </a:solidFill>
              </a:rPr>
              <a:t/>
            </a:r>
            <a:br>
              <a:rPr lang="en-US" sz="3500" dirty="0">
                <a:solidFill>
                  <a:srgbClr val="7030A0"/>
                </a:solidFill>
              </a:rPr>
            </a:br>
            <a:r>
              <a:rPr lang="en-IN" sz="2800" b="1" dirty="0" smtClean="0">
                <a:solidFill>
                  <a:schemeClr val="bg2">
                    <a:lumMod val="10000"/>
                  </a:schemeClr>
                </a:solidFill>
              </a:rPr>
              <a:t>1.Clean and transform data for processing</a:t>
            </a:r>
            <a:r>
              <a:rPr lang="en-IN" sz="3000" b="1" dirty="0" smtClean="0"/>
              <a:t/>
            </a:r>
            <a:br>
              <a:rPr lang="en-IN" sz="3000" b="1" dirty="0" smtClean="0"/>
            </a:br>
            <a:r>
              <a:rPr lang="en-IN" sz="2400" b="1" dirty="0"/>
              <a:t>J</a:t>
            </a:r>
            <a:r>
              <a:rPr lang="en-IN" sz="2400" b="1" dirty="0" smtClean="0"/>
              <a:t>ob </a:t>
            </a:r>
            <a:r>
              <a:rPr lang="en-IN" sz="2400" b="1" dirty="0"/>
              <a:t>N</a:t>
            </a:r>
            <a:r>
              <a:rPr lang="en-IN" sz="2400" b="1" dirty="0" smtClean="0"/>
              <a:t>ame: </a:t>
            </a:r>
            <a:r>
              <a:rPr lang="en-IN" sz="2000" b="1" dirty="0" smtClean="0">
                <a:solidFill>
                  <a:schemeClr val="bg2">
                    <a:lumMod val="50000"/>
                  </a:schemeClr>
                </a:solidFill>
              </a:rPr>
              <a:t>Amulya_CovidData</a:t>
            </a:r>
            <a:r>
              <a:rPr lang="en-IN" sz="30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IN" sz="3000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IN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73" y="2106453"/>
            <a:ext cx="8168064" cy="4052221"/>
          </a:xfrm>
        </p:spPr>
      </p:pic>
    </p:spTree>
    <p:extLst>
      <p:ext uri="{BB962C8B-B14F-4D97-AF65-F5344CB8AC3E}">
        <p14:creationId xmlns:p14="http://schemas.microsoft.com/office/powerpoint/2010/main" val="83449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BFB590-8B71-4131-AEE6-315AD182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 smtClean="0"/>
              <a:t>1.OUTPUT:</a:t>
            </a:r>
            <a:endParaRPr lang="en-IN" sz="3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16" y="1765397"/>
            <a:ext cx="7070290" cy="4210398"/>
          </a:xfrm>
        </p:spPr>
      </p:pic>
    </p:spTree>
    <p:extLst>
      <p:ext uri="{BB962C8B-B14F-4D97-AF65-F5344CB8AC3E}">
        <p14:creationId xmlns:p14="http://schemas.microsoft.com/office/powerpoint/2010/main" val="192210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1C3A3E-6013-4CF9-AD1B-0D256CF3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274" cy="1437171"/>
          </a:xfrm>
        </p:spPr>
        <p:txBody>
          <a:bodyPr>
            <a:normAutofit/>
          </a:bodyPr>
          <a:lstStyle/>
          <a:p>
            <a:r>
              <a:rPr lang="en-IN" sz="3000" b="1" dirty="0"/>
              <a:t>2. ETL operations on </a:t>
            </a:r>
            <a:r>
              <a:rPr lang="en-IN" sz="3000" b="1" dirty="0" smtClean="0"/>
              <a:t>dataset.</a:t>
            </a:r>
            <a:r>
              <a:rPr lang="en-IN" sz="3000" b="1" dirty="0"/>
              <a:t/>
            </a:r>
            <a:br>
              <a:rPr lang="en-IN" sz="3000" b="1" dirty="0"/>
            </a:br>
            <a:r>
              <a:rPr lang="en-IN" sz="2800" b="1" dirty="0"/>
              <a:t>Job Name: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UseCase_Qn_2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90" y="1802296"/>
            <a:ext cx="8798084" cy="3968435"/>
          </a:xfrm>
        </p:spPr>
      </p:pic>
    </p:spTree>
    <p:extLst>
      <p:ext uri="{BB962C8B-B14F-4D97-AF65-F5344CB8AC3E}">
        <p14:creationId xmlns:p14="http://schemas.microsoft.com/office/powerpoint/2010/main" val="260450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FAF700-C691-4116-A3C0-C344EB95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779" y="349359"/>
            <a:ext cx="9706304" cy="1325563"/>
          </a:xfrm>
        </p:spPr>
        <p:txBody>
          <a:bodyPr>
            <a:normAutofit/>
          </a:bodyPr>
          <a:lstStyle/>
          <a:p>
            <a:r>
              <a:rPr lang="en-IN" sz="2800" b="1" dirty="0"/>
              <a:t>2. </a:t>
            </a:r>
            <a:r>
              <a:rPr lang="en-IN" sz="2800" b="1" dirty="0" smtClean="0"/>
              <a:t>OUTPUT: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33" y="1674922"/>
            <a:ext cx="8367061" cy="3964114"/>
          </a:xfrm>
        </p:spPr>
      </p:pic>
    </p:spTree>
    <p:extLst>
      <p:ext uri="{BB962C8B-B14F-4D97-AF65-F5344CB8AC3E}">
        <p14:creationId xmlns:p14="http://schemas.microsoft.com/office/powerpoint/2010/main" val="352753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489169-E63A-4676-A83D-5A287E4A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/>
              <a:t>3. Storing the modified data in </a:t>
            </a:r>
            <a:r>
              <a:rPr lang="en-IN" sz="3000" b="1" dirty="0" smtClean="0"/>
              <a:t>AWS.</a:t>
            </a:r>
            <a:r>
              <a:rPr lang="en-IN" sz="3000" b="1" dirty="0"/>
              <a:t/>
            </a:r>
            <a:br>
              <a:rPr lang="en-IN" sz="3000" b="1" dirty="0"/>
            </a:br>
            <a:r>
              <a:rPr lang="en-IN" sz="3000" b="1" dirty="0" smtClean="0"/>
              <a:t>Job Name: 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Amulya_CovidData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39" y="1882569"/>
            <a:ext cx="8927097" cy="42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3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2AC139-276E-47CD-8DBB-4D71A9DE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4.Display total cases ,new cases , recovered cases and deaths. </a:t>
            </a:r>
            <a:r>
              <a:rPr lang="en-IN" sz="3000" b="1" dirty="0"/>
              <a:t/>
            </a:r>
            <a:br>
              <a:rPr lang="en-IN" sz="3000" b="1" dirty="0"/>
            </a:br>
            <a:r>
              <a:rPr lang="en-IN" sz="3000" b="1" dirty="0" smtClean="0"/>
              <a:t/>
            </a:r>
            <a:br>
              <a:rPr lang="en-IN" sz="3000" b="1" dirty="0" smtClean="0"/>
            </a:b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CREATING CRAWLER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08" y="2147723"/>
            <a:ext cx="8580602" cy="3727488"/>
          </a:xfrm>
        </p:spPr>
      </p:pic>
    </p:spTree>
    <p:extLst>
      <p:ext uri="{BB962C8B-B14F-4D97-AF65-F5344CB8AC3E}">
        <p14:creationId xmlns:p14="http://schemas.microsoft.com/office/powerpoint/2010/main" val="22669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225</Words>
  <Application>Microsoft Office PowerPoint</Application>
  <PresentationFormat>Widescreen</PresentationFormat>
  <Paragraphs>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Bahnschrift</vt:lpstr>
      <vt:lpstr>Calibri</vt:lpstr>
      <vt:lpstr>Calibri Light</vt:lpstr>
      <vt:lpstr>Wingdings</vt:lpstr>
      <vt:lpstr>Office Theme</vt:lpstr>
      <vt:lpstr>COVID-19 DATA ANALYSIS  </vt:lpstr>
      <vt:lpstr>OBJECTIVE:</vt:lpstr>
      <vt:lpstr>TECHNOLOGIES USED</vt:lpstr>
      <vt:lpstr>Problem Statements 1.Clean and transform data for processing Job Name: Amulya_CovidData </vt:lpstr>
      <vt:lpstr>1.OUTPUT:</vt:lpstr>
      <vt:lpstr>2. ETL operations on dataset. Job Name: UseCase_Qn_2</vt:lpstr>
      <vt:lpstr>2. OUTPUT:</vt:lpstr>
      <vt:lpstr>3. Storing the modified data in AWS. Job Name: Amulya_CovidData</vt:lpstr>
      <vt:lpstr>4.Display total cases ,new cases , recovered cases and deaths.   CREATING CRAWLER</vt:lpstr>
      <vt:lpstr>4. Display total cases ,new cases ,recovered cases and deaths.  Job name: Amulya_qn4</vt:lpstr>
      <vt:lpstr>4.OUTPUT</vt:lpstr>
      <vt:lpstr>5.Which country in Distinct WHO region highest cases in till date. Job Name: UseCase_Qn_5</vt:lpstr>
      <vt:lpstr>5.OUTPUT</vt:lpstr>
      <vt:lpstr>6. Total no of confirmed cases over between a certain date. Job Name: UseCase_Qn_6</vt:lpstr>
      <vt:lpstr>6.OUTPUT:</vt:lpstr>
      <vt:lpstr>8.Date of first confirmed case in a particular region. Job Name:UseCase_qn_8</vt:lpstr>
      <vt:lpstr>8.OUTPUT:</vt:lpstr>
      <vt:lpstr>9.Date on which max no. cases were reported in a country. Job Name : UseCase_Qn_9</vt:lpstr>
      <vt:lpstr>9.OUTPUT:</vt:lpstr>
      <vt:lpstr>10.Line chart showing total cases, deaths &amp;recoveries  of a particular country . Job Name: UseCase_Qnn10</vt:lpstr>
      <vt:lpstr>10 . Creating external table</vt:lpstr>
      <vt:lpstr>10. OUTPUT:</vt:lpstr>
      <vt:lpstr>10. Line chart:</vt:lpstr>
      <vt:lpstr>13.No. of active cases vs critical cases of a country. Job Name: UseCase_Qn13</vt:lpstr>
      <vt:lpstr>13. Creating external table.</vt:lpstr>
      <vt:lpstr>13. OUTPUT:</vt:lpstr>
      <vt:lpstr>13. active cases vs critical cases.  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Thasneema</dc:creator>
  <cp:lastModifiedBy>AmulyaArshanapelli</cp:lastModifiedBy>
  <cp:revision>50</cp:revision>
  <dcterms:created xsi:type="dcterms:W3CDTF">2021-10-20T05:54:44Z</dcterms:created>
  <dcterms:modified xsi:type="dcterms:W3CDTF">2022-03-04T16:03:25Z</dcterms:modified>
</cp:coreProperties>
</file>