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78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7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FEE5-2A39-4EDC-973B-3AB75FCEA84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5E6E4-42D3-4577-8D2D-092228A3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 request handling using python</a:t>
            </a:r>
          </a:p>
        </p:txBody>
      </p:sp>
    </p:spTree>
    <p:extLst>
      <p:ext uri="{BB962C8B-B14F-4D97-AF65-F5344CB8AC3E}">
        <p14:creationId xmlns:p14="http://schemas.microsoft.com/office/powerpoint/2010/main" val="4139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- HTTP REQUESTS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http or Hyper Text Transfer Protocol works on client server model.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web browser is the client and the computer hosting the website is the server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python </a:t>
            </a:r>
            <a:r>
              <a:rPr lang="en-US" dirty="0" smtClean="0"/>
              <a:t>the </a:t>
            </a:r>
            <a:r>
              <a:rPr lang="en-US" dirty="0"/>
              <a:t>requests module </a:t>
            </a:r>
            <a:r>
              <a:rPr lang="en-US" dirty="0" smtClean="0"/>
              <a:t>is used for </a:t>
            </a:r>
            <a:r>
              <a:rPr lang="en-US" dirty="0"/>
              <a:t>creating the http requests. It is a very powerful module which can handle many aspects of http communication beyond the simple request and response 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It can handle authentication, compression/decompression, chunked requests</a:t>
            </a:r>
          </a:p>
        </p:txBody>
      </p:sp>
    </p:spTree>
    <p:extLst>
      <p:ext uri="{BB962C8B-B14F-4D97-AF65-F5344CB8AC3E}">
        <p14:creationId xmlns:p14="http://schemas.microsoft.com/office/powerpoint/2010/main" val="36406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REQUEST-LINE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Request-Line begins with a method token, followed by the Request-URI and the protocol version, and ending with CRLF. The elements are separated by space SP characters.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request </a:t>
            </a:r>
            <a:r>
              <a:rPr lang="en-US" b="1" dirty="0"/>
              <a:t>method</a:t>
            </a:r>
            <a:r>
              <a:rPr lang="en-US" dirty="0"/>
              <a:t> indicates the method to be performed on the resource identified by the given </a:t>
            </a:r>
            <a:r>
              <a:rPr lang="en-US" b="1" dirty="0"/>
              <a:t>Request-URI</a:t>
            </a:r>
            <a:r>
              <a:rPr lang="en-US" dirty="0"/>
              <a:t>. The method is case-sensitive and should always be mentioned in uppercase. The following table lists all the supported methods in HTTP/1.1.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 METHODS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GET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The </a:t>
            </a:r>
            <a:r>
              <a:rPr lang="en-US" dirty="0"/>
              <a:t>GET method is used to retrieve information from the given server using a </a:t>
            </a:r>
            <a:r>
              <a:rPr lang="en-US" dirty="0" smtClean="0"/>
              <a:t>             	given URI. Requests </a:t>
            </a:r>
            <a:r>
              <a:rPr lang="en-US" dirty="0"/>
              <a:t>using GET should only retrieve data and should have no </a:t>
            </a:r>
            <a:r>
              <a:rPr lang="en-US" dirty="0" smtClean="0"/>
              <a:t>	other effect on the data.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HEAD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Same </a:t>
            </a:r>
            <a:r>
              <a:rPr lang="en-US" dirty="0"/>
              <a:t>as GET, but it transfers the status line and the header section only.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POST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dirty="0" smtClean="0"/>
              <a:t>A </a:t>
            </a:r>
            <a:r>
              <a:rPr lang="en-US" dirty="0"/>
              <a:t>POST request is used to send data to the server, for example, customer </a:t>
            </a:r>
            <a:r>
              <a:rPr lang="en-US" dirty="0" smtClean="0"/>
              <a:t>	information</a:t>
            </a:r>
            <a:r>
              <a:rPr lang="en-US" dirty="0"/>
              <a:t>, file upload, etc. using HTML forms.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42" y="139765"/>
            <a:ext cx="8596668" cy="6160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PUT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Replaces </a:t>
            </a:r>
            <a:r>
              <a:rPr lang="en-US" dirty="0"/>
              <a:t>all the current representations of the target resource with </a:t>
            </a:r>
            <a:r>
              <a:rPr lang="en-US" dirty="0" smtClean="0"/>
              <a:t>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uploaded </a:t>
            </a:r>
            <a:r>
              <a:rPr lang="en-US" dirty="0"/>
              <a:t>content.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DELETE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Removes </a:t>
            </a:r>
            <a:r>
              <a:rPr lang="en-US" dirty="0"/>
              <a:t>all the current representations of the target resource given by URI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CONNECT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/>
              <a:t>Establishes a tunnel to the server identified by a given URI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OPTIONS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Describe </a:t>
            </a:r>
            <a:r>
              <a:rPr lang="en-US" dirty="0"/>
              <a:t>the communication options for the target resource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TRACE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Performs </a:t>
            </a:r>
            <a:r>
              <a:rPr lang="en-US" dirty="0"/>
              <a:t>a message loop back test along with the path to the target resource.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898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03411"/>
            <a:ext cx="5915490" cy="1809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0" y="3585351"/>
            <a:ext cx="8631115" cy="17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448056"/>
            <a:ext cx="6940296" cy="5449824"/>
          </a:xfrm>
        </p:spPr>
      </p:pic>
    </p:spTree>
    <p:extLst>
      <p:ext uri="{BB962C8B-B14F-4D97-AF65-F5344CB8AC3E}">
        <p14:creationId xmlns:p14="http://schemas.microsoft.com/office/powerpoint/2010/main" val="198333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211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http request handling using python</vt:lpstr>
      <vt:lpstr>PYTHON - HTTP REQUESTS </vt:lpstr>
      <vt:lpstr>REQUEST-LINE </vt:lpstr>
      <vt:lpstr>REQUEST METHODS </vt:lpstr>
      <vt:lpstr>PowerPoint Presentation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ARJUNSHASHANK</dc:creator>
  <cp:lastModifiedBy>AmulyaArshanapelli</cp:lastModifiedBy>
  <cp:revision>11</cp:revision>
  <dcterms:created xsi:type="dcterms:W3CDTF">2021-12-22T02:48:10Z</dcterms:created>
  <dcterms:modified xsi:type="dcterms:W3CDTF">2021-12-23T06:11:42Z</dcterms:modified>
</cp:coreProperties>
</file>