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WAVES..!!!!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8000" dirty="0" smtClean="0">
                <a:solidFill>
                  <a:schemeClr val="tx1"/>
                </a:solidFill>
              </a:rPr>
              <a:t>TASK: BUILDING A DOCUMENT ORGANIZER APPLICATION (DST USE CASE)</a:t>
            </a:r>
            <a:endParaRPr lang="en-US" sz="320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endParaRPr lang="en-US" dirty="0"/>
          </a:p>
          <a:p>
            <a:endParaRPr lang="en-US" dirty="0" smtClean="0"/>
          </a:p>
          <a:p>
            <a:pPr algn="r"/>
            <a:r>
              <a:rPr lang="en-US" sz="8000" u="sng" dirty="0" smtClean="0">
                <a:latin typeface="Times"/>
                <a:cs typeface="Times"/>
              </a:rPr>
              <a:t>TEAM MEMBERS:</a:t>
            </a:r>
          </a:p>
          <a:p>
            <a:pPr algn="r"/>
            <a:r>
              <a:rPr lang="en-US" sz="8000" dirty="0" smtClean="0">
                <a:latin typeface="Times"/>
                <a:cs typeface="Times"/>
              </a:rPr>
              <a:t>AMULYA PINDI</a:t>
            </a:r>
          </a:p>
          <a:p>
            <a:pPr algn="r"/>
            <a:r>
              <a:rPr lang="en-US" sz="8000" dirty="0" smtClean="0">
                <a:latin typeface="Times"/>
                <a:cs typeface="Times"/>
              </a:rPr>
              <a:t>VINUTHA MUTHYALA</a:t>
            </a:r>
          </a:p>
          <a:p>
            <a:pPr algn="r"/>
            <a:r>
              <a:rPr lang="en-US" sz="8000" dirty="0" smtClean="0">
                <a:latin typeface="Times"/>
                <a:cs typeface="Times"/>
              </a:rPr>
              <a:t>AISHWARYA POLAVARAPU</a:t>
            </a:r>
            <a:endParaRPr lang="en-US" sz="32000" dirty="0">
              <a:latin typeface="Times"/>
              <a:cs typeface="Times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580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TASKS IMPLEMENTED: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0"/>
            <a:ext cx="8366327" cy="4930611"/>
          </a:xfrm>
        </p:spPr>
        <p:txBody>
          <a:bodyPr/>
          <a:lstStyle/>
          <a:p>
            <a:r>
              <a:rPr lang="en-US" dirty="0" smtClean="0"/>
              <a:t>Login into application using Facebook.</a:t>
            </a:r>
          </a:p>
          <a:p>
            <a:r>
              <a:rPr lang="en-US" dirty="0" smtClean="0"/>
              <a:t>Uploading the files to the system and categorized them by extensions to specific containers.</a:t>
            </a:r>
          </a:p>
          <a:p>
            <a:r>
              <a:rPr lang="en-US" dirty="0" smtClean="0"/>
              <a:t>Retrieving the main text from the files to help the reader to understand the purpose of the file.</a:t>
            </a:r>
          </a:p>
          <a:p>
            <a:r>
              <a:rPr lang="en-US" dirty="0" smtClean="0"/>
              <a:t>Displaying all the existing folders in tree structure which helps us to easily traverse.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6" y="2144175"/>
            <a:ext cx="4086026" cy="1704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11" y="4042883"/>
            <a:ext cx="2077378" cy="2002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985" y="2144175"/>
            <a:ext cx="3563566" cy="33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the documents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After the documents are uploaded.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62" y="2086231"/>
            <a:ext cx="3775105" cy="303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87" y="2371307"/>
            <a:ext cx="3978402" cy="32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724" y="5660270"/>
            <a:ext cx="8042276" cy="1336956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in the documents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" y="2078870"/>
            <a:ext cx="3697183" cy="3581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6" y="2078870"/>
            <a:ext cx="377120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79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68</TotalTime>
  <Words>109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WAVES..!!!! </vt:lpstr>
      <vt:lpstr>TASKS IMPLEMENTED:</vt:lpstr>
      <vt:lpstr>VISUALIZATIONS</vt:lpstr>
      <vt:lpstr>PowerPoint Presentation</vt:lpstr>
      <vt:lpstr>Thank You.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WAVES..!!!! </dc:title>
  <dc:creator>VINUTHA MUTHYALA</dc:creator>
  <cp:lastModifiedBy>VINUTHA MUTHYALA</cp:lastModifiedBy>
  <cp:revision>5</cp:revision>
  <dcterms:created xsi:type="dcterms:W3CDTF">2016-04-11T03:53:14Z</dcterms:created>
  <dcterms:modified xsi:type="dcterms:W3CDTF">2016-04-11T05:02:06Z</dcterms:modified>
</cp:coreProperties>
</file>