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8" r:id="rId2"/>
    <p:sldId id="259" r:id="rId3"/>
    <p:sldId id="260" r:id="rId4"/>
    <p:sldId id="261" r:id="rId5"/>
    <p:sldId id="262" r:id="rId6"/>
    <p:sldId id="264" r:id="rId7"/>
    <p:sldId id="263"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49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C00B358-422D-48F6-9247-6D4302208DC5}" type="datetimeFigureOut">
              <a:rPr lang="en-IN" smtClean="0"/>
              <a:t>21-07-2024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89BB0F2-FFE1-484B-993B-CE7663A93AC1}" type="slidenum">
              <a:rPr lang="en-IN" smtClean="0"/>
              <a:t>‹#›</a:t>
            </a:fld>
            <a:endParaRPr lang="en-IN"/>
          </a:p>
        </p:txBody>
      </p:sp>
    </p:spTree>
    <p:extLst>
      <p:ext uri="{BB962C8B-B14F-4D97-AF65-F5344CB8AC3E}">
        <p14:creationId xmlns:p14="http://schemas.microsoft.com/office/powerpoint/2010/main" val="992314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00B358-422D-48F6-9247-6D4302208DC5}" type="datetimeFigureOut">
              <a:rPr lang="en-IN" smtClean="0"/>
              <a:t>21-07-2024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89BB0F2-FFE1-484B-993B-CE7663A93AC1}" type="slidenum">
              <a:rPr lang="en-IN" smtClean="0"/>
              <a:t>‹#›</a:t>
            </a:fld>
            <a:endParaRPr lang="en-IN"/>
          </a:p>
        </p:txBody>
      </p:sp>
    </p:spTree>
    <p:extLst>
      <p:ext uri="{BB962C8B-B14F-4D97-AF65-F5344CB8AC3E}">
        <p14:creationId xmlns:p14="http://schemas.microsoft.com/office/powerpoint/2010/main" val="1143939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00B358-422D-48F6-9247-6D4302208DC5}" type="datetimeFigureOut">
              <a:rPr lang="en-IN" smtClean="0"/>
              <a:t>21-07-2024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89BB0F2-FFE1-484B-993B-CE7663A93AC1}" type="slidenum">
              <a:rPr lang="en-IN" smtClean="0"/>
              <a:t>‹#›</a:t>
            </a:fld>
            <a:endParaRPr lang="en-IN"/>
          </a:p>
        </p:txBody>
      </p:sp>
    </p:spTree>
    <p:extLst>
      <p:ext uri="{BB962C8B-B14F-4D97-AF65-F5344CB8AC3E}">
        <p14:creationId xmlns:p14="http://schemas.microsoft.com/office/powerpoint/2010/main" val="1779777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00B358-422D-48F6-9247-6D4302208DC5}" type="datetimeFigureOut">
              <a:rPr lang="en-IN" smtClean="0"/>
              <a:t>21-07-2024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89BB0F2-FFE1-484B-993B-CE7663A93AC1}" type="slidenum">
              <a:rPr lang="en-IN" smtClean="0"/>
              <a:t>‹#›</a:t>
            </a:fld>
            <a:endParaRPr lang="en-IN"/>
          </a:p>
        </p:txBody>
      </p:sp>
    </p:spTree>
    <p:extLst>
      <p:ext uri="{BB962C8B-B14F-4D97-AF65-F5344CB8AC3E}">
        <p14:creationId xmlns:p14="http://schemas.microsoft.com/office/powerpoint/2010/main" val="2798096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00B358-422D-48F6-9247-6D4302208DC5}" type="datetimeFigureOut">
              <a:rPr lang="en-IN" smtClean="0"/>
              <a:t>21-07-2024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89BB0F2-FFE1-484B-993B-CE7663A93AC1}" type="slidenum">
              <a:rPr lang="en-IN" smtClean="0"/>
              <a:t>‹#›</a:t>
            </a:fld>
            <a:endParaRPr lang="en-IN"/>
          </a:p>
        </p:txBody>
      </p:sp>
    </p:spTree>
    <p:extLst>
      <p:ext uri="{BB962C8B-B14F-4D97-AF65-F5344CB8AC3E}">
        <p14:creationId xmlns:p14="http://schemas.microsoft.com/office/powerpoint/2010/main" val="4230389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C00B358-422D-48F6-9247-6D4302208DC5}" type="datetimeFigureOut">
              <a:rPr lang="en-IN" smtClean="0"/>
              <a:t>21-07-2024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89BB0F2-FFE1-484B-993B-CE7663A93AC1}" type="slidenum">
              <a:rPr lang="en-IN" smtClean="0"/>
              <a:t>‹#›</a:t>
            </a:fld>
            <a:endParaRPr lang="en-IN"/>
          </a:p>
        </p:txBody>
      </p:sp>
    </p:spTree>
    <p:extLst>
      <p:ext uri="{BB962C8B-B14F-4D97-AF65-F5344CB8AC3E}">
        <p14:creationId xmlns:p14="http://schemas.microsoft.com/office/powerpoint/2010/main" val="17610728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C00B358-422D-48F6-9247-6D4302208DC5}" type="datetimeFigureOut">
              <a:rPr lang="en-IN" smtClean="0"/>
              <a:t>21-07-2024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989BB0F2-FFE1-484B-993B-CE7663A93AC1}" type="slidenum">
              <a:rPr lang="en-IN" smtClean="0"/>
              <a:t>‹#›</a:t>
            </a:fld>
            <a:endParaRPr lang="en-IN"/>
          </a:p>
        </p:txBody>
      </p:sp>
    </p:spTree>
    <p:extLst>
      <p:ext uri="{BB962C8B-B14F-4D97-AF65-F5344CB8AC3E}">
        <p14:creationId xmlns:p14="http://schemas.microsoft.com/office/powerpoint/2010/main" val="14768611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C00B358-422D-48F6-9247-6D4302208DC5}" type="datetimeFigureOut">
              <a:rPr lang="en-IN" smtClean="0"/>
              <a:t>21-07-2024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9BB0F2-FFE1-484B-993B-CE7663A93AC1}" type="slidenum">
              <a:rPr lang="en-IN" smtClean="0"/>
              <a:t>‹#›</a:t>
            </a:fld>
            <a:endParaRPr lang="en-IN"/>
          </a:p>
        </p:txBody>
      </p:sp>
    </p:spTree>
    <p:extLst>
      <p:ext uri="{BB962C8B-B14F-4D97-AF65-F5344CB8AC3E}">
        <p14:creationId xmlns:p14="http://schemas.microsoft.com/office/powerpoint/2010/main" val="12573624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C00B358-422D-48F6-9247-6D4302208DC5}" type="datetimeFigureOut">
              <a:rPr lang="en-IN" smtClean="0"/>
              <a:t>21-07-2024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89BB0F2-FFE1-484B-993B-CE7663A93AC1}" type="slidenum">
              <a:rPr lang="en-IN" smtClean="0"/>
              <a:t>‹#›</a:t>
            </a:fld>
            <a:endParaRPr lang="en-IN"/>
          </a:p>
        </p:txBody>
      </p:sp>
    </p:spTree>
    <p:extLst>
      <p:ext uri="{BB962C8B-B14F-4D97-AF65-F5344CB8AC3E}">
        <p14:creationId xmlns:p14="http://schemas.microsoft.com/office/powerpoint/2010/main" val="21887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C00B358-422D-48F6-9247-6D4302208DC5}" type="datetimeFigureOut">
              <a:rPr lang="en-IN" smtClean="0"/>
              <a:t>21-07-2024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9BB0F2-FFE1-484B-993B-CE7663A93AC1}" type="slidenum">
              <a:rPr lang="en-IN" smtClean="0"/>
              <a:t>‹#›</a:t>
            </a:fld>
            <a:endParaRPr lang="en-IN"/>
          </a:p>
        </p:txBody>
      </p:sp>
    </p:spTree>
    <p:extLst>
      <p:ext uri="{BB962C8B-B14F-4D97-AF65-F5344CB8AC3E}">
        <p14:creationId xmlns:p14="http://schemas.microsoft.com/office/powerpoint/2010/main" val="3298929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00B358-422D-48F6-9247-6D4302208DC5}" type="datetimeFigureOut">
              <a:rPr lang="en-IN" smtClean="0"/>
              <a:t>21-07-2024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89BB0F2-FFE1-484B-993B-CE7663A93AC1}" type="slidenum">
              <a:rPr lang="en-IN" smtClean="0"/>
              <a:t>‹#›</a:t>
            </a:fld>
            <a:endParaRPr lang="en-IN"/>
          </a:p>
        </p:txBody>
      </p:sp>
    </p:spTree>
    <p:extLst>
      <p:ext uri="{BB962C8B-B14F-4D97-AF65-F5344CB8AC3E}">
        <p14:creationId xmlns:p14="http://schemas.microsoft.com/office/powerpoint/2010/main" val="1204854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C00B358-422D-48F6-9247-6D4302208DC5}" type="datetimeFigureOut">
              <a:rPr lang="en-IN" smtClean="0"/>
              <a:t>21-07-2024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9BB0F2-FFE1-484B-993B-CE7663A93AC1}" type="slidenum">
              <a:rPr lang="en-IN" smtClean="0"/>
              <a:t>‹#›</a:t>
            </a:fld>
            <a:endParaRPr lang="en-IN"/>
          </a:p>
        </p:txBody>
      </p:sp>
    </p:spTree>
    <p:extLst>
      <p:ext uri="{BB962C8B-B14F-4D97-AF65-F5344CB8AC3E}">
        <p14:creationId xmlns:p14="http://schemas.microsoft.com/office/powerpoint/2010/main" val="3741628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C00B358-422D-48F6-9247-6D4302208DC5}" type="datetimeFigureOut">
              <a:rPr lang="en-IN" smtClean="0"/>
              <a:t>21-07-2024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89BB0F2-FFE1-484B-993B-CE7663A93AC1}" type="slidenum">
              <a:rPr lang="en-IN" smtClean="0"/>
              <a:t>‹#›</a:t>
            </a:fld>
            <a:endParaRPr lang="en-IN"/>
          </a:p>
        </p:txBody>
      </p:sp>
    </p:spTree>
    <p:extLst>
      <p:ext uri="{BB962C8B-B14F-4D97-AF65-F5344CB8AC3E}">
        <p14:creationId xmlns:p14="http://schemas.microsoft.com/office/powerpoint/2010/main" val="3492009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C00B358-422D-48F6-9247-6D4302208DC5}" type="datetimeFigureOut">
              <a:rPr lang="en-IN" smtClean="0"/>
              <a:t>21-07-2024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9BB0F2-FFE1-484B-993B-CE7663A93AC1}" type="slidenum">
              <a:rPr lang="en-IN" smtClean="0"/>
              <a:t>‹#›</a:t>
            </a:fld>
            <a:endParaRPr lang="en-IN"/>
          </a:p>
        </p:txBody>
      </p:sp>
    </p:spTree>
    <p:extLst>
      <p:ext uri="{BB962C8B-B14F-4D97-AF65-F5344CB8AC3E}">
        <p14:creationId xmlns:p14="http://schemas.microsoft.com/office/powerpoint/2010/main" val="4008078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00B358-422D-48F6-9247-6D4302208DC5}" type="datetimeFigureOut">
              <a:rPr lang="en-IN" smtClean="0"/>
              <a:t>21-07-2024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89BB0F2-FFE1-484B-993B-CE7663A93AC1}" type="slidenum">
              <a:rPr lang="en-IN" smtClean="0"/>
              <a:t>‹#›</a:t>
            </a:fld>
            <a:endParaRPr lang="en-IN"/>
          </a:p>
        </p:txBody>
      </p:sp>
    </p:spTree>
    <p:extLst>
      <p:ext uri="{BB962C8B-B14F-4D97-AF65-F5344CB8AC3E}">
        <p14:creationId xmlns:p14="http://schemas.microsoft.com/office/powerpoint/2010/main" val="1457776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00B358-422D-48F6-9247-6D4302208DC5}" type="datetimeFigureOut">
              <a:rPr lang="en-IN" smtClean="0"/>
              <a:t>21-07-2024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89BB0F2-FFE1-484B-993B-CE7663A93AC1}" type="slidenum">
              <a:rPr lang="en-IN" smtClean="0"/>
              <a:t>‹#›</a:t>
            </a:fld>
            <a:endParaRPr lang="en-IN"/>
          </a:p>
        </p:txBody>
      </p:sp>
    </p:spTree>
    <p:extLst>
      <p:ext uri="{BB962C8B-B14F-4D97-AF65-F5344CB8AC3E}">
        <p14:creationId xmlns:p14="http://schemas.microsoft.com/office/powerpoint/2010/main" val="333302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00B358-422D-48F6-9247-6D4302208DC5}" type="datetimeFigureOut">
              <a:rPr lang="en-IN" smtClean="0"/>
              <a:t>21-07-2024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89BB0F2-FFE1-484B-993B-CE7663A93AC1}" type="slidenum">
              <a:rPr lang="en-IN" smtClean="0"/>
              <a:t>‹#›</a:t>
            </a:fld>
            <a:endParaRPr lang="en-IN"/>
          </a:p>
        </p:txBody>
      </p:sp>
    </p:spTree>
    <p:extLst>
      <p:ext uri="{BB962C8B-B14F-4D97-AF65-F5344CB8AC3E}">
        <p14:creationId xmlns:p14="http://schemas.microsoft.com/office/powerpoint/2010/main" val="2804673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C00B358-422D-48F6-9247-6D4302208DC5}" type="datetimeFigureOut">
              <a:rPr lang="en-IN" smtClean="0"/>
              <a:t>21-07-2024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89BB0F2-FFE1-484B-993B-CE7663A93AC1}" type="slidenum">
              <a:rPr lang="en-IN" smtClean="0"/>
              <a:t>‹#›</a:t>
            </a:fld>
            <a:endParaRPr lang="en-IN"/>
          </a:p>
        </p:txBody>
      </p:sp>
    </p:spTree>
    <p:extLst>
      <p:ext uri="{BB962C8B-B14F-4D97-AF65-F5344CB8AC3E}">
        <p14:creationId xmlns:p14="http://schemas.microsoft.com/office/powerpoint/2010/main" val="371092439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latin typeface="Times New Roman" panose="02020603050405020304" pitchFamily="18" charset="0"/>
                <a:cs typeface="Times New Roman" panose="02020603050405020304" pitchFamily="18" charset="0"/>
              </a:rPr>
              <a:t>DON BOSCO INSTITUTE OF TECHNOLOGY</a:t>
            </a:r>
            <a:br>
              <a:rPr lang="en-US" sz="3600" dirty="0" smtClean="0">
                <a:latin typeface="Times New Roman" panose="02020603050405020304" pitchFamily="18" charset="0"/>
                <a:cs typeface="Times New Roman" panose="02020603050405020304" pitchFamily="18" charset="0"/>
              </a:rPr>
            </a:br>
            <a:r>
              <a:rPr lang="en-US" sz="1600" dirty="0" smtClean="0">
                <a:latin typeface="Times New Roman" panose="02020603050405020304" pitchFamily="18" charset="0"/>
                <a:cs typeface="Times New Roman" panose="02020603050405020304" pitchFamily="18" charset="0"/>
              </a:rPr>
              <a:t>                                                Department of Electronics and Communication Engineering</a:t>
            </a:r>
            <a:endParaRPr lang="en-IN" sz="1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63671" y="1900781"/>
            <a:ext cx="10790129" cy="4850918"/>
          </a:xfrm>
        </p:spPr>
        <p:txBody>
          <a:bodyPr/>
          <a:lstStyle/>
          <a:p>
            <a:pPr marL="0" indent="0">
              <a:buNone/>
            </a:pPr>
            <a:r>
              <a:rPr lang="en-US" b="1" dirty="0" smtClean="0"/>
              <a:t>          </a:t>
            </a:r>
          </a:p>
          <a:p>
            <a:pPr marL="0" indent="0">
              <a:buNone/>
            </a:pPr>
            <a:r>
              <a:rPr lang="en-US" b="1" dirty="0"/>
              <a:t> </a:t>
            </a:r>
            <a:r>
              <a:rPr lang="en-US" b="1" dirty="0" smtClean="0"/>
              <a:t>              </a:t>
            </a:r>
            <a:r>
              <a:rPr lang="en-US" sz="1600" b="1" dirty="0" smtClean="0">
                <a:latin typeface="Times New Roman" panose="02020603050405020304" pitchFamily="18" charset="0"/>
                <a:cs typeface="Times New Roman" panose="02020603050405020304" pitchFamily="18" charset="0"/>
              </a:rPr>
              <a:t>SUBJECT : 8051 MICRONTROLLER    </a:t>
            </a:r>
          </a:p>
          <a:p>
            <a:pPr marL="0" indent="0">
              <a:buNone/>
            </a:pPr>
            <a:r>
              <a:rPr lang="en-US" sz="1600" b="1" dirty="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                  TOPIC : NSU-CSE331-PASSWORD BASED DOOR LOCKED USING-8051 MICRONTROLLER</a:t>
            </a:r>
          </a:p>
          <a:p>
            <a:pPr marL="0" indent="0">
              <a:buNone/>
            </a:pPr>
            <a:endParaRPr lang="en-US" sz="1600" b="1" dirty="0">
              <a:latin typeface="Times New Roman" panose="02020603050405020304" pitchFamily="18" charset="0"/>
              <a:cs typeface="Times New Roman" panose="02020603050405020304" pitchFamily="18" charset="0"/>
            </a:endParaRPr>
          </a:p>
          <a:p>
            <a:pPr marL="0" indent="0">
              <a:buNone/>
            </a:pPr>
            <a:endParaRPr lang="en-US" sz="1600" b="1" dirty="0" smtClean="0">
              <a:latin typeface="Times New Roman" panose="02020603050405020304" pitchFamily="18" charset="0"/>
              <a:cs typeface="Times New Roman" panose="02020603050405020304" pitchFamily="18" charset="0"/>
            </a:endParaRPr>
          </a:p>
          <a:p>
            <a:pPr marL="0" indent="0">
              <a:buNone/>
            </a:pPr>
            <a:endParaRPr lang="en-US" sz="1600" b="1" dirty="0" smtClean="0">
              <a:latin typeface="Times New Roman" panose="02020603050405020304" pitchFamily="18" charset="0"/>
              <a:cs typeface="Times New Roman" panose="02020603050405020304" pitchFamily="18" charset="0"/>
            </a:endParaRPr>
          </a:p>
          <a:p>
            <a:pPr marL="0" indent="0">
              <a:buNone/>
            </a:pPr>
            <a:endParaRPr lang="en-US" sz="1600" b="1" dirty="0" smtClean="0">
              <a:latin typeface="Times New Roman" panose="02020603050405020304" pitchFamily="18" charset="0"/>
              <a:cs typeface="Times New Roman" panose="02020603050405020304" pitchFamily="18" charset="0"/>
            </a:endParaRPr>
          </a:p>
          <a:p>
            <a:pPr marL="0" indent="0">
              <a:buNone/>
            </a:pPr>
            <a:endParaRPr lang="en-US" sz="1600" b="1" dirty="0">
              <a:latin typeface="Times New Roman" panose="02020603050405020304" pitchFamily="18" charset="0"/>
              <a:cs typeface="Times New Roman" panose="02020603050405020304" pitchFamily="18" charset="0"/>
            </a:endParaRPr>
          </a:p>
          <a:p>
            <a:pPr marL="0" indent="0">
              <a:buNone/>
            </a:pPr>
            <a:r>
              <a:rPr lang="en-US" sz="1600" b="1" dirty="0" smtClean="0">
                <a:latin typeface="Times New Roman" panose="02020603050405020304" pitchFamily="18" charset="0"/>
                <a:cs typeface="Times New Roman" panose="02020603050405020304" pitchFamily="18" charset="0"/>
              </a:rPr>
              <a:t>                                                                                                                                   Presented By:</a:t>
            </a:r>
          </a:p>
          <a:p>
            <a:pPr marL="0" indent="0">
              <a:buNone/>
            </a:pPr>
            <a:r>
              <a:rPr lang="en-US" sz="1600" b="1" dirty="0" smtClean="0">
                <a:latin typeface="Times New Roman" panose="02020603050405020304" pitchFamily="18" charset="0"/>
                <a:cs typeface="Times New Roman" panose="02020603050405020304" pitchFamily="18" charset="0"/>
              </a:rPr>
              <a:t>                                                                                                                                         AMBIKA  A S[1DB22EC011]</a:t>
            </a:r>
          </a:p>
          <a:p>
            <a:pPr marL="0" indent="0">
              <a:buNone/>
            </a:pPr>
            <a:r>
              <a:rPr lang="en-US" sz="1600" b="1" dirty="0" smtClean="0">
                <a:latin typeface="Times New Roman" panose="02020603050405020304" pitchFamily="18" charset="0"/>
                <a:cs typeface="Times New Roman" panose="02020603050405020304" pitchFamily="18" charset="0"/>
              </a:rPr>
              <a:t>                                                                                                                                         AMULYA S GUPTA[1DB22EC013]</a:t>
            </a:r>
          </a:p>
          <a:p>
            <a:pPr marL="0" indent="0">
              <a:buNone/>
            </a:pPr>
            <a:r>
              <a:rPr lang="en-US" sz="1600" b="1" dirty="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                                                                                                                                        HARSHITHA G[1DB22EC055]</a:t>
            </a:r>
            <a:endParaRPr lang="en-IN" sz="16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78279" y="3469710"/>
            <a:ext cx="5323562" cy="2981194"/>
          </a:xfrm>
          <a:prstGeom prst="rect">
            <a:avLst/>
          </a:prstGeom>
        </p:spPr>
      </p:pic>
    </p:spTree>
    <p:extLst>
      <p:ext uri="{BB962C8B-B14F-4D97-AF65-F5344CB8AC3E}">
        <p14:creationId xmlns:p14="http://schemas.microsoft.com/office/powerpoint/2010/main" val="1239552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anose="02020603050405020304" pitchFamily="18" charset="0"/>
                <a:cs typeface="Times New Roman" panose="02020603050405020304" pitchFamily="18" charset="0"/>
              </a:rPr>
              <a:t>INTRODUCTION</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1400" dirty="0" smtClean="0">
                <a:latin typeface="Times New Roman" panose="02020603050405020304" pitchFamily="18" charset="0"/>
                <a:cs typeface="Times New Roman" panose="02020603050405020304" pitchFamily="18" charset="0"/>
              </a:rPr>
              <a:t>A microcontroller based door locked is an access control system that allows only authorized persons to </a:t>
            </a:r>
            <a:r>
              <a:rPr lang="en-US" sz="1400" dirty="0">
                <a:latin typeface="Times New Roman" panose="02020603050405020304" pitchFamily="18" charset="0"/>
                <a:cs typeface="Times New Roman" panose="02020603050405020304" pitchFamily="18" charset="0"/>
              </a:rPr>
              <a:t>a</a:t>
            </a:r>
            <a:r>
              <a:rPr lang="en-US" sz="1400" dirty="0" smtClean="0">
                <a:latin typeface="Times New Roman" panose="02020603050405020304" pitchFamily="18" charset="0"/>
                <a:cs typeface="Times New Roman" panose="02020603050405020304" pitchFamily="18" charset="0"/>
              </a:rPr>
              <a:t>ccess a restricted area.</a:t>
            </a:r>
          </a:p>
          <a:p>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 Nowadays most of the systems are automated in order to face new challenges and present day requirements to achieve good results. Automated systems have less manual operations, so that the flexibility, reliabilities are high and accurate.</a:t>
            </a:r>
          </a:p>
          <a:p>
            <a:endParaRPr lang="en-US" sz="1400" dirty="0" smtClean="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The system has a keyboard by which the password can be entered thorough it.When the entered password equals with the password stored in the memory then the door gets open. If we entered a wrong password then the alarm is switched  on.</a:t>
            </a:r>
          </a:p>
          <a:p>
            <a:endParaRPr lang="en-US" sz="1400" dirty="0" smtClean="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500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latin typeface="Times New Roman" panose="02020603050405020304" pitchFamily="18" charset="0"/>
                <a:cs typeface="Times New Roman" panose="02020603050405020304" pitchFamily="18" charset="0"/>
              </a:rPr>
              <a:t>HARDWARE REQUIRMENTS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89973" y="2517731"/>
            <a:ext cx="9706624" cy="3482235"/>
          </a:xfrm>
        </p:spPr>
        <p:txBody>
          <a:bodyPr>
            <a:normAutofit fontScale="92500" lnSpcReduction="10000"/>
          </a:bodyPr>
          <a:lstStyle/>
          <a:p>
            <a:r>
              <a:rPr lang="en-US" sz="1500" dirty="0" smtClean="0">
                <a:latin typeface="Times New Roman" panose="02020603050405020304" pitchFamily="18" charset="0"/>
                <a:cs typeface="Times New Roman" panose="02020603050405020304" pitchFamily="18" charset="0"/>
              </a:rPr>
              <a:t>80C51 Microcontroller</a:t>
            </a:r>
          </a:p>
          <a:p>
            <a:r>
              <a:rPr lang="en-US" sz="1500" dirty="0" smtClean="0">
                <a:latin typeface="Times New Roman" panose="02020603050405020304" pitchFamily="18" charset="0"/>
                <a:cs typeface="Times New Roman" panose="02020603050405020304" pitchFamily="18" charset="0"/>
              </a:rPr>
              <a:t>Programming cable</a:t>
            </a:r>
          </a:p>
          <a:p>
            <a:r>
              <a:rPr lang="en-US" sz="1500" dirty="0" smtClean="0">
                <a:latin typeface="Times New Roman" panose="02020603050405020304" pitchFamily="18" charset="0"/>
                <a:cs typeface="Times New Roman" panose="02020603050405020304" pitchFamily="18" charset="0"/>
              </a:rPr>
              <a:t>4*3 matrix keyboard</a:t>
            </a:r>
          </a:p>
          <a:p>
            <a:r>
              <a:rPr lang="en-US" sz="1500" dirty="0" smtClean="0">
                <a:latin typeface="Times New Roman" panose="02020603050405020304" pitchFamily="18" charset="0"/>
                <a:cs typeface="Times New Roman" panose="02020603050405020304" pitchFamily="18" charset="0"/>
              </a:rPr>
              <a:t>16*2 LCD</a:t>
            </a:r>
          </a:p>
          <a:p>
            <a:r>
              <a:rPr lang="en-US" sz="1500" dirty="0" smtClean="0">
                <a:latin typeface="Times New Roman" panose="02020603050405020304" pitchFamily="18" charset="0"/>
                <a:cs typeface="Times New Roman" panose="02020603050405020304" pitchFamily="18" charset="0"/>
              </a:rPr>
              <a:t>DC motor</a:t>
            </a:r>
          </a:p>
          <a:p>
            <a:r>
              <a:rPr lang="en-US" sz="1500" dirty="0" smtClean="0">
                <a:latin typeface="Times New Roman" panose="02020603050405020304" pitchFamily="18" charset="0"/>
                <a:cs typeface="Times New Roman" panose="02020603050405020304" pitchFamily="18" charset="0"/>
              </a:rPr>
              <a:t>Capacitor</a:t>
            </a:r>
          </a:p>
          <a:p>
            <a:r>
              <a:rPr lang="en-US" sz="1500" dirty="0" smtClean="0">
                <a:latin typeface="Times New Roman" panose="02020603050405020304" pitchFamily="18" charset="0"/>
                <a:cs typeface="Times New Roman" panose="02020603050405020304" pitchFamily="18" charset="0"/>
              </a:rPr>
              <a:t>Crystal</a:t>
            </a:r>
          </a:p>
          <a:p>
            <a:r>
              <a:rPr lang="en-US" sz="1500" dirty="0" smtClean="0">
                <a:latin typeface="Times New Roman" panose="02020603050405020304" pitchFamily="18" charset="0"/>
                <a:cs typeface="Times New Roman" panose="02020603050405020304" pitchFamily="18" charset="0"/>
              </a:rPr>
              <a:t>L293D-Push-Pull four channel driver with diodes</a:t>
            </a:r>
          </a:p>
          <a:p>
            <a:r>
              <a:rPr lang="en-US" sz="1500" dirty="0" smtClean="0">
                <a:latin typeface="Times New Roman" panose="02020603050405020304" pitchFamily="18" charset="0"/>
                <a:cs typeface="Times New Roman" panose="02020603050405020304" pitchFamily="18" charset="0"/>
              </a:rPr>
              <a:t>Sounder</a:t>
            </a:r>
          </a:p>
          <a:p>
            <a:r>
              <a:rPr lang="en-US" sz="1500" dirty="0" smtClean="0">
                <a:latin typeface="Times New Roman" panose="02020603050405020304" pitchFamily="18" charset="0"/>
                <a:cs typeface="Times New Roman" panose="02020603050405020304" pitchFamily="18" charset="0"/>
              </a:rPr>
              <a:t>Power</a:t>
            </a:r>
          </a:p>
          <a:p>
            <a:r>
              <a:rPr lang="en-US" sz="1500" dirty="0" smtClean="0">
                <a:latin typeface="Times New Roman" panose="02020603050405020304" pitchFamily="18" charset="0"/>
                <a:cs typeface="Times New Roman" panose="02020603050405020304" pitchFamily="18" charset="0"/>
              </a:rPr>
              <a:t>Ground </a:t>
            </a: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1305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02082" y="1152394"/>
            <a:ext cx="10158608" cy="5298509"/>
          </a:xfrm>
          <a:prstGeom prst="rect">
            <a:avLst/>
          </a:prstGeom>
        </p:spPr>
      </p:pic>
      <p:sp>
        <p:nvSpPr>
          <p:cNvPr id="3" name="TextBox 2"/>
          <p:cNvSpPr txBox="1"/>
          <p:nvPr/>
        </p:nvSpPr>
        <p:spPr>
          <a:xfrm>
            <a:off x="1002082" y="400833"/>
            <a:ext cx="6463430" cy="52322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CIRCUIT DIAGRAM</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9247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latin typeface="Times New Roman" panose="02020603050405020304" pitchFamily="18" charset="0"/>
                <a:cs typeface="Times New Roman" panose="02020603050405020304" pitchFamily="18" charset="0"/>
              </a:rPr>
              <a:t>WORKING</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1400" dirty="0" smtClean="0">
                <a:latin typeface="Times New Roman" panose="02020603050405020304" pitchFamily="18" charset="0"/>
                <a:cs typeface="Times New Roman" panose="02020603050405020304" pitchFamily="18" charset="0"/>
              </a:rPr>
              <a:t>Reset circuit design</a:t>
            </a:r>
          </a:p>
          <a:p>
            <a:r>
              <a:rPr lang="en-US" sz="1400" dirty="0" smtClean="0">
                <a:latin typeface="Times New Roman" panose="02020603050405020304" pitchFamily="18" charset="0"/>
                <a:cs typeface="Times New Roman" panose="02020603050405020304" pitchFamily="18" charset="0"/>
              </a:rPr>
              <a:t>Oscillator circuit design</a:t>
            </a:r>
          </a:p>
          <a:p>
            <a:r>
              <a:rPr lang="en-US" sz="1400" dirty="0" smtClean="0">
                <a:latin typeface="Times New Roman" panose="02020603050405020304" pitchFamily="18" charset="0"/>
                <a:cs typeface="Times New Roman" panose="02020603050405020304" pitchFamily="18" charset="0"/>
              </a:rPr>
              <a:t>L.C.D</a:t>
            </a:r>
          </a:p>
          <a:p>
            <a:r>
              <a:rPr lang="en-US" sz="1400" dirty="0" smtClean="0">
                <a:latin typeface="Times New Roman" panose="02020603050405020304" pitchFamily="18" charset="0"/>
                <a:cs typeface="Times New Roman" panose="02020603050405020304" pitchFamily="18" charset="0"/>
              </a:rPr>
              <a:t>D.C Motor</a:t>
            </a:r>
          </a:p>
          <a:p>
            <a:r>
              <a:rPr lang="en-US" sz="1400" dirty="0" smtClean="0">
                <a:latin typeface="Times New Roman" panose="02020603050405020304" pitchFamily="18" charset="0"/>
                <a:cs typeface="Times New Roman" panose="02020603050405020304" pitchFamily="18" charset="0"/>
              </a:rPr>
              <a:t>4*3 matrix keyboard</a:t>
            </a:r>
          </a:p>
          <a:p>
            <a:r>
              <a:rPr lang="en-US" sz="1400" dirty="0" smtClean="0">
                <a:latin typeface="Times New Roman" panose="02020603050405020304" pitchFamily="18" charset="0"/>
                <a:cs typeface="Times New Roman" panose="02020603050405020304" pitchFamily="18" charset="0"/>
              </a:rPr>
              <a:t>Buzzer or any alarming element</a:t>
            </a: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8433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latin typeface="Times New Roman" panose="02020603050405020304" pitchFamily="18" charset="0"/>
                <a:cs typeface="Times New Roman" panose="02020603050405020304" pitchFamily="18" charset="0"/>
              </a:rPr>
              <a:t>APPLICATIONS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1400" dirty="0" smtClean="0">
                <a:latin typeface="Times New Roman" panose="02020603050405020304" pitchFamily="18" charset="0"/>
                <a:cs typeface="Times New Roman" panose="02020603050405020304" pitchFamily="18" charset="0"/>
              </a:rPr>
              <a:t>Residential buildings</a:t>
            </a:r>
          </a:p>
          <a:p>
            <a:r>
              <a:rPr lang="en-US" sz="1400" dirty="0" smtClean="0">
                <a:latin typeface="Times New Roman" panose="02020603050405020304" pitchFamily="18" charset="0"/>
                <a:cs typeface="Times New Roman" panose="02020603050405020304" pitchFamily="18" charset="0"/>
              </a:rPr>
              <a:t>Offices and educational institution</a:t>
            </a:r>
            <a:r>
              <a:rPr lang="en-IN" sz="1400" dirty="0" smtClean="0">
                <a:latin typeface="Times New Roman" panose="02020603050405020304" pitchFamily="18" charset="0"/>
                <a:cs typeface="Times New Roman" panose="02020603050405020304" pitchFamily="18" charset="0"/>
              </a:rPr>
              <a:t>s</a:t>
            </a:r>
          </a:p>
          <a:p>
            <a:r>
              <a:rPr lang="en-US" sz="1400" dirty="0" smtClean="0">
                <a:latin typeface="Times New Roman" panose="02020603050405020304" pitchFamily="18" charset="0"/>
                <a:cs typeface="Times New Roman" panose="02020603050405020304" pitchFamily="18" charset="0"/>
              </a:rPr>
              <a:t>Healthcare facilities</a:t>
            </a:r>
          </a:p>
          <a:p>
            <a:r>
              <a:rPr lang="en-US" sz="1400" dirty="0" smtClean="0">
                <a:latin typeface="Times New Roman" panose="02020603050405020304" pitchFamily="18" charset="0"/>
                <a:cs typeface="Times New Roman" panose="02020603050405020304" pitchFamily="18" charset="0"/>
              </a:rPr>
              <a:t>Government buildings</a:t>
            </a:r>
          </a:p>
          <a:p>
            <a:r>
              <a:rPr lang="en-US" sz="1400" dirty="0" smtClean="0">
                <a:latin typeface="Times New Roman" panose="02020603050405020304" pitchFamily="18" charset="0"/>
                <a:cs typeface="Times New Roman" panose="02020603050405020304" pitchFamily="18" charset="0"/>
              </a:rPr>
              <a:t>Data centers</a:t>
            </a:r>
          </a:p>
          <a:p>
            <a:r>
              <a:rPr lang="en-US" sz="1400" dirty="0" smtClean="0">
                <a:latin typeface="Times New Roman" panose="02020603050405020304" pitchFamily="18" charset="0"/>
                <a:cs typeface="Times New Roman" panose="02020603050405020304" pitchFamily="18" charset="0"/>
              </a:rPr>
              <a:t>Retail stores</a:t>
            </a:r>
          </a:p>
          <a:p>
            <a:r>
              <a:rPr lang="en-US" sz="1400" dirty="0" smtClean="0">
                <a:latin typeface="Times New Roman" panose="02020603050405020304" pitchFamily="18" charset="0"/>
                <a:cs typeface="Times New Roman" panose="02020603050405020304" pitchFamily="18" charset="0"/>
              </a:rPr>
              <a:t>Gyms and fitness centers</a:t>
            </a:r>
          </a:p>
          <a:p>
            <a:r>
              <a:rPr lang="en-US" sz="1400" dirty="0" smtClean="0">
                <a:latin typeface="Times New Roman" panose="02020603050405020304" pitchFamily="18" charset="0"/>
                <a:cs typeface="Times New Roman" panose="02020603050405020304" pitchFamily="18" charset="0"/>
              </a:rPr>
              <a:t>Parking garages</a:t>
            </a:r>
          </a:p>
          <a:p>
            <a:r>
              <a:rPr lang="en-US" sz="1400" dirty="0" smtClean="0">
                <a:latin typeface="Times New Roman" panose="02020603050405020304" pitchFamily="18" charset="0"/>
                <a:cs typeface="Times New Roman" panose="02020603050405020304" pitchFamily="18" charset="0"/>
              </a:rPr>
              <a:t>Research facilities</a:t>
            </a:r>
          </a:p>
          <a:p>
            <a:endParaRPr lang="en-US" dirty="0" smtClean="0"/>
          </a:p>
        </p:txBody>
      </p:sp>
    </p:spTree>
    <p:extLst>
      <p:ext uri="{BB962C8B-B14F-4D97-AF65-F5344CB8AC3E}">
        <p14:creationId xmlns:p14="http://schemas.microsoft.com/office/powerpoint/2010/main" val="1564865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latin typeface="Times New Roman" panose="02020603050405020304" pitchFamily="18" charset="0"/>
                <a:cs typeface="Times New Roman" panose="02020603050405020304" pitchFamily="18" charset="0"/>
              </a:rPr>
              <a:t>ADVANTAGES and DISADVANTAGES </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p:txBody>
          <a:bodyPr>
            <a:normAutofit/>
          </a:bodyPr>
          <a:lstStyle/>
          <a:p>
            <a:pPr marL="0" indent="0">
              <a:buNone/>
            </a:pPr>
            <a:r>
              <a:rPr lang="en-US" sz="1400" dirty="0" smtClean="0">
                <a:latin typeface="Times New Roman" panose="02020603050405020304" pitchFamily="18" charset="0"/>
                <a:cs typeface="Times New Roman" panose="02020603050405020304" pitchFamily="18" charset="0"/>
              </a:rPr>
              <a:t>  </a:t>
            </a:r>
            <a:r>
              <a:rPr lang="en-US" sz="1600" b="1" dirty="0" smtClean="0">
                <a:latin typeface="Times New Roman" panose="02020603050405020304" pitchFamily="18" charset="0"/>
                <a:cs typeface="Times New Roman" panose="02020603050405020304" pitchFamily="18" charset="0"/>
              </a:rPr>
              <a:t>Advantages:</a:t>
            </a:r>
          </a:p>
          <a:p>
            <a:r>
              <a:rPr lang="en-US" sz="1400" dirty="0" smtClean="0">
                <a:latin typeface="Times New Roman" panose="02020603050405020304" pitchFamily="18" charset="0"/>
                <a:cs typeface="Times New Roman" panose="02020603050405020304" pitchFamily="18" charset="0"/>
              </a:rPr>
              <a:t>Security</a:t>
            </a:r>
          </a:p>
          <a:p>
            <a:r>
              <a:rPr lang="en-US" sz="1400" dirty="0" smtClean="0">
                <a:latin typeface="Times New Roman" panose="02020603050405020304" pitchFamily="18" charset="0"/>
                <a:cs typeface="Times New Roman" panose="02020603050405020304" pitchFamily="18" charset="0"/>
              </a:rPr>
              <a:t>Convenience</a:t>
            </a:r>
          </a:p>
          <a:p>
            <a:r>
              <a:rPr lang="en-US" sz="1400" dirty="0" smtClean="0">
                <a:latin typeface="Times New Roman" panose="02020603050405020304" pitchFamily="18" charset="0"/>
                <a:cs typeface="Times New Roman" panose="02020603050405020304" pitchFamily="18" charset="0"/>
              </a:rPr>
              <a:t>Customization</a:t>
            </a:r>
          </a:p>
          <a:p>
            <a:r>
              <a:rPr lang="en-US" sz="1400" dirty="0" smtClean="0">
                <a:latin typeface="Times New Roman" panose="02020603050405020304" pitchFamily="18" charset="0"/>
                <a:cs typeface="Times New Roman" panose="02020603050405020304" pitchFamily="18" charset="0"/>
              </a:rPr>
              <a:t>Remote access</a:t>
            </a:r>
          </a:p>
          <a:p>
            <a:r>
              <a:rPr lang="en-US" sz="1400" dirty="0" smtClean="0">
                <a:latin typeface="Times New Roman" panose="02020603050405020304" pitchFamily="18" charset="0"/>
                <a:cs typeface="Times New Roman" panose="02020603050405020304" pitchFamily="18" charset="0"/>
              </a:rPr>
              <a:t>Easy to change</a:t>
            </a:r>
          </a:p>
          <a:p>
            <a:r>
              <a:rPr lang="en-US" sz="1400" dirty="0" smtClean="0">
                <a:latin typeface="Times New Roman" panose="02020603050405020304" pitchFamily="18" charset="0"/>
                <a:cs typeface="Times New Roman" panose="02020603050405020304" pitchFamily="18" charset="0"/>
              </a:rPr>
              <a:t>Integration with other system</a:t>
            </a:r>
          </a:p>
          <a:p>
            <a:r>
              <a:rPr lang="en-US" sz="1400" dirty="0" smtClean="0">
                <a:latin typeface="Times New Roman" panose="02020603050405020304" pitchFamily="18" charset="0"/>
                <a:cs typeface="Times New Roman" panose="02020603050405020304" pitchFamily="18" charset="0"/>
              </a:rPr>
              <a:t>No risk of key loss</a:t>
            </a:r>
          </a:p>
          <a:p>
            <a:r>
              <a:rPr lang="en-US" sz="1400" dirty="0" smtClean="0">
                <a:latin typeface="Times New Roman" panose="02020603050405020304" pitchFamily="18" charset="0"/>
                <a:cs typeface="Times New Roman" panose="02020603050405020304" pitchFamily="18" charset="0"/>
              </a:rPr>
              <a:t>User-friendly</a:t>
            </a:r>
          </a:p>
          <a:p>
            <a:r>
              <a:rPr lang="en-US" sz="1400" dirty="0" smtClean="0">
                <a:latin typeface="Times New Roman" panose="02020603050405020304" pitchFamily="18" charset="0"/>
                <a:cs typeface="Times New Roman" panose="02020603050405020304" pitchFamily="18" charset="0"/>
              </a:rPr>
              <a:t>Cost-effective</a:t>
            </a:r>
          </a:p>
          <a:p>
            <a:endParaRPr lang="en-IN" sz="140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p:txBody>
          <a:bodyPr/>
          <a:lstStyle/>
          <a:p>
            <a:pPr marL="0" indent="0">
              <a:buNone/>
            </a:pPr>
            <a:r>
              <a:rPr lang="en-US" sz="1600" b="1" dirty="0" smtClean="0">
                <a:latin typeface="Times New Roman" panose="02020603050405020304" pitchFamily="18" charset="0"/>
                <a:cs typeface="Times New Roman" panose="02020603050405020304" pitchFamily="18" charset="0"/>
              </a:rPr>
              <a:t>    Disadvantages:</a:t>
            </a:r>
          </a:p>
          <a:p>
            <a:r>
              <a:rPr lang="en-US" sz="1400" dirty="0" smtClean="0">
                <a:latin typeface="Times New Roman" panose="02020603050405020304" pitchFamily="18" charset="0"/>
                <a:cs typeface="Times New Roman" panose="02020603050405020304" pitchFamily="18" charset="0"/>
              </a:rPr>
              <a:t>Security vulnerabilities</a:t>
            </a:r>
          </a:p>
          <a:p>
            <a:r>
              <a:rPr lang="en-US" sz="1400" dirty="0" smtClean="0">
                <a:latin typeface="Times New Roman" panose="02020603050405020304" pitchFamily="18" charset="0"/>
                <a:cs typeface="Times New Roman" panose="02020603050405020304" pitchFamily="18" charset="0"/>
              </a:rPr>
              <a:t>Risk of unauthorized access</a:t>
            </a:r>
          </a:p>
          <a:p>
            <a:r>
              <a:rPr lang="en-US" sz="1400" dirty="0" smtClean="0">
                <a:latin typeface="Times New Roman" panose="02020603050405020304" pitchFamily="18" charset="0"/>
                <a:cs typeface="Times New Roman" panose="02020603050405020304" pitchFamily="18" charset="0"/>
              </a:rPr>
              <a:t>Limited user accountability</a:t>
            </a:r>
          </a:p>
          <a:p>
            <a:r>
              <a:rPr lang="en-US" sz="1400" dirty="0" smtClean="0">
                <a:latin typeface="Times New Roman" panose="02020603050405020304" pitchFamily="18" charset="0"/>
                <a:cs typeface="Times New Roman" panose="02020603050405020304" pitchFamily="18" charset="0"/>
              </a:rPr>
              <a:t>Password sharing</a:t>
            </a:r>
          </a:p>
          <a:p>
            <a:r>
              <a:rPr lang="en-US" sz="1400" dirty="0" smtClean="0">
                <a:latin typeface="Times New Roman" panose="02020603050405020304" pitchFamily="18" charset="0"/>
                <a:cs typeface="Times New Roman" panose="02020603050405020304" pitchFamily="18" charset="0"/>
              </a:rPr>
              <a:t>Maintenance and management</a:t>
            </a:r>
          </a:p>
          <a:p>
            <a:r>
              <a:rPr lang="en-US" sz="1400" dirty="0" smtClean="0">
                <a:latin typeface="Times New Roman" panose="02020603050405020304" pitchFamily="18" charset="0"/>
                <a:cs typeface="Times New Roman" panose="02020603050405020304" pitchFamily="18" charset="0"/>
              </a:rPr>
              <a:t>Risk of phishing attacks</a:t>
            </a:r>
          </a:p>
          <a:p>
            <a:r>
              <a:rPr lang="en-US" sz="1400" dirty="0" smtClean="0">
                <a:latin typeface="Times New Roman" panose="02020603050405020304" pitchFamily="18" charset="0"/>
                <a:cs typeface="Times New Roman" panose="02020603050405020304" pitchFamily="18" charset="0"/>
              </a:rPr>
              <a:t>Technological limitations</a:t>
            </a:r>
          </a:p>
          <a:p>
            <a:endParaRPr lang="en-US" sz="1400" dirty="0" smtClean="0">
              <a:latin typeface="Times New Roman" panose="02020603050405020304" pitchFamily="18" charset="0"/>
              <a:cs typeface="Times New Roman" panose="02020603050405020304" pitchFamily="18" charset="0"/>
            </a:endParaRPr>
          </a:p>
          <a:p>
            <a:endParaRPr lang="en-US" sz="1400" dirty="0" smtClean="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1377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dirty="0" smtClean="0">
                <a:latin typeface="Times New Roman" panose="02020603050405020304" pitchFamily="18" charset="0"/>
                <a:cs typeface="Times New Roman" panose="02020603050405020304" pitchFamily="18" charset="0"/>
              </a:rPr>
              <a:t>CONCLUSION</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1400" dirty="0" smtClean="0">
                <a:latin typeface="Times New Roman" panose="02020603050405020304" pitchFamily="18" charset="0"/>
                <a:cs typeface="Times New Roman" panose="02020603050405020304" pitchFamily="18" charset="0"/>
              </a:rPr>
              <a:t>Password based door locking security system is  used to secure lockers and other protective doors, and also used in the places where we need more security.</a:t>
            </a:r>
          </a:p>
          <a:p>
            <a:endParaRPr lang="en-US" sz="1400" dirty="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The microcontroller continuously monitor the keypad and if somebody enters the password it will check with the entered  password with the password stored in the memory and if it same then the microcontroller will switch on the corresponding device.</a:t>
            </a:r>
          </a:p>
          <a:p>
            <a:endParaRPr lang="en-US" sz="1400" dirty="0">
              <a:latin typeface="Times New Roman" panose="02020603050405020304" pitchFamily="18" charset="0"/>
              <a:cs typeface="Times New Roman" panose="02020603050405020304" pitchFamily="18" charset="0"/>
            </a:endParaRPr>
          </a:p>
          <a:p>
            <a:r>
              <a:rPr lang="en-US" sz="1400" dirty="0" smtClean="0">
                <a:latin typeface="Times New Roman" panose="02020603050405020304" pitchFamily="18" charset="0"/>
                <a:cs typeface="Times New Roman" panose="02020603050405020304" pitchFamily="18" charset="0"/>
              </a:rPr>
              <a:t>The system will allow the person who knows the password and it will not allow w</a:t>
            </a:r>
            <a:r>
              <a:rPr lang="en-IN" sz="1400" dirty="0" smtClean="0">
                <a:latin typeface="Times New Roman" panose="02020603050405020304" pitchFamily="18" charset="0"/>
                <a:cs typeface="Times New Roman" panose="02020603050405020304" pitchFamily="18" charset="0"/>
              </a:rPr>
              <a:t>ho don’t know the password.</a:t>
            </a:r>
            <a:endParaRPr lang="en-US" sz="1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3167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0708" y="2603500"/>
            <a:ext cx="8825659" cy="3416300"/>
          </a:xfrm>
        </p:spPr>
        <p:txBody>
          <a:bodyPr>
            <a:normAutofit/>
          </a:bodyPr>
          <a:lstStyle/>
          <a:p>
            <a:pPr marL="0" indent="0">
              <a:buNone/>
            </a:pPr>
            <a:r>
              <a:rPr lang="en-US" sz="3600" b="1" dirty="0" smtClean="0">
                <a:latin typeface="Times New Roman" panose="02020603050405020304" pitchFamily="18" charset="0"/>
                <a:cs typeface="Times New Roman" panose="02020603050405020304" pitchFamily="18" charset="0"/>
              </a:rPr>
              <a:t>                 </a:t>
            </a:r>
          </a:p>
          <a:p>
            <a:pPr marL="0" indent="0">
              <a:buNone/>
            </a:pPr>
            <a:r>
              <a:rPr lang="en-US" sz="3600" b="1" dirty="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                    </a:t>
            </a:r>
          </a:p>
          <a:p>
            <a:pPr marL="0" indent="0">
              <a:buNone/>
            </a:pPr>
            <a:r>
              <a:rPr lang="en-US" sz="4000" b="1" i="1" dirty="0">
                <a:solidFill>
                  <a:schemeClr val="accent1">
                    <a:lumMod val="75000"/>
                  </a:schemeClr>
                </a:solidFill>
                <a:latin typeface="Times New Roman" panose="02020603050405020304" pitchFamily="18" charset="0"/>
                <a:cs typeface="Times New Roman" panose="02020603050405020304" pitchFamily="18" charset="0"/>
              </a:rPr>
              <a:t> </a:t>
            </a:r>
            <a:r>
              <a:rPr lang="en-US" sz="4000" b="1" i="1"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4000" b="1" i="1" dirty="0" smtClean="0">
                <a:solidFill>
                  <a:schemeClr val="tx1"/>
                </a:solidFill>
                <a:latin typeface="Times New Roman" panose="02020603050405020304" pitchFamily="18" charset="0"/>
                <a:cs typeface="Times New Roman" panose="02020603050405020304" pitchFamily="18" charset="0"/>
              </a:rPr>
              <a:t>THANK YOU!!!</a:t>
            </a:r>
            <a:endParaRPr lang="en-IN" sz="4000" b="1"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32890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149</TotalTime>
  <Words>358</Words>
  <Application>Microsoft Office PowerPoint</Application>
  <PresentationFormat>Widescreen</PresentationFormat>
  <Paragraphs>78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Times New Roman</vt:lpstr>
      <vt:lpstr>Wingdings 3</vt:lpstr>
      <vt:lpstr>Ion Boardroom</vt:lpstr>
      <vt:lpstr>DON BOSCO INSTITUTE OF TECHNOLOGY                                                 Department of Electronics and Communication Engineering</vt:lpstr>
      <vt:lpstr>INTRODUCTION</vt:lpstr>
      <vt:lpstr>HARDWARE REQUIRMENTS</vt:lpstr>
      <vt:lpstr>PowerPoint Presentation</vt:lpstr>
      <vt:lpstr>WORKING</vt:lpstr>
      <vt:lpstr>APPLICATIONS</vt:lpstr>
      <vt:lpstr>ADVANTAGES and DISADVANTAGES </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DON BOSCO INSTITUTE OF TECHNOLOGY</dc:title>
  <dc:creator>Mr. Chethan</dc:creator>
  <cp:lastModifiedBy>Mr. Chethan</cp:lastModifiedBy>
  <cp:revision>14</cp:revision>
  <dcterms:created xsi:type="dcterms:W3CDTF">2024-07-21T03:08:58Z</dcterms:created>
  <dcterms:modified xsi:type="dcterms:W3CDTF">2024-07-21T05:38:38Z</dcterms:modified>
</cp:coreProperties>
</file>