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98" r:id="rId4"/>
    <p:sldId id="299" r:id="rId5"/>
    <p:sldId id="277" r:id="rId6"/>
    <p:sldId id="279" r:id="rId7"/>
    <p:sldId id="284" r:id="rId8"/>
    <p:sldId id="278" r:id="rId9"/>
    <p:sldId id="283" r:id="rId10"/>
    <p:sldId id="282" r:id="rId11"/>
    <p:sldId id="273" r:id="rId12"/>
    <p:sldId id="288" r:id="rId13"/>
    <p:sldId id="274" r:id="rId14"/>
    <p:sldId id="289" r:id="rId15"/>
    <p:sldId id="262" r:id="rId16"/>
    <p:sldId id="297" r:id="rId17"/>
    <p:sldId id="261" r:id="rId18"/>
    <p:sldId id="287" r:id="rId19"/>
    <p:sldId id="291" r:id="rId20"/>
    <p:sldId id="292" r:id="rId21"/>
    <p:sldId id="293" r:id="rId22"/>
    <p:sldId id="294" r:id="rId23"/>
    <p:sldId id="296" r:id="rId24"/>
    <p:sldId id="271" r:id="rId25"/>
    <p:sldId id="263" r:id="rId26"/>
    <p:sldId id="259" r:id="rId27"/>
    <p:sldId id="264" r:id="rId28"/>
    <p:sldId id="300" r:id="rId29"/>
    <p:sldId id="265" r:id="rId30"/>
    <p:sldId id="301" r:id="rId31"/>
    <p:sldId id="266" r:id="rId32"/>
    <p:sldId id="30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21" autoAdjust="0"/>
  </p:normalViewPr>
  <p:slideViewPr>
    <p:cSldViewPr>
      <p:cViewPr>
        <p:scale>
          <a:sx n="72" d="100"/>
          <a:sy n="72" d="100"/>
        </p:scale>
        <p:origin x="-109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C2E4F-DA42-4D61-A1BA-1DB444563AE6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F7AF5-01DC-409A-990F-91DE3E6A3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426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DISCRETE MATHEMATICAL STRUCTURES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	UNIT I </a:t>
            </a:r>
          </a:p>
          <a:p>
            <a:pPr marL="0" indent="0">
              <a:buNone/>
            </a:pPr>
            <a:r>
              <a:rPr lang="en-US" sz="2600" smtClean="0"/>
              <a:t>                  Combinations </a:t>
            </a:r>
            <a:r>
              <a:rPr lang="en-US" sz="2600" dirty="0"/>
              <a:t>with </a:t>
            </a:r>
            <a:r>
              <a:rPr lang="en-US" sz="2600" dirty="0" smtClean="0"/>
              <a:t>repetition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803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Combinations with repetition</a:t>
            </a:r>
            <a:endParaRPr lang="en-IN" sz="28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600" dirty="0" smtClean="0">
              <a:solidFill>
                <a:srgbClr val="00B05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295400"/>
            <a:ext cx="8011337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612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Combinations with repetition</a:t>
            </a:r>
            <a:endParaRPr lang="en-IN" sz="28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/>
              <a:t>Distribute $1000 to 4 persons (in unit of $100)</a:t>
            </a:r>
          </a:p>
          <a:p>
            <a:pPr marL="514350" indent="-514350">
              <a:buAutoNum type="alphaLcParenBoth"/>
            </a:pPr>
            <a:r>
              <a:rPr lang="en-US" altLang="zh-TW" sz="2800" dirty="0" smtClean="0"/>
              <a:t>no </a:t>
            </a:r>
            <a:r>
              <a:rPr lang="en-US" altLang="zh-TW" sz="2800" dirty="0"/>
              <a:t>restriction (b) at least $100 for </a:t>
            </a:r>
            <a:r>
              <a:rPr lang="en-US" altLang="zh-TW" sz="2800" dirty="0" smtClean="0"/>
              <a:t>anyone</a:t>
            </a:r>
          </a:p>
          <a:p>
            <a:pPr marL="0" indent="0">
              <a:buNone/>
            </a:pPr>
            <a:r>
              <a:rPr lang="en-US" altLang="zh-TW" sz="2800" dirty="0"/>
              <a:t>(c) at least $100 for anyone, Sam has at least $500</a:t>
            </a:r>
          </a:p>
          <a:p>
            <a:pPr marL="514350" indent="-514350">
              <a:buAutoNum type="alphaLcParenBoth"/>
            </a:pP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sz="26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6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24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Combinations with repetition</a:t>
            </a:r>
            <a:endParaRPr lang="en-IN" sz="28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/>
              <a:t>Distribute $1000 to 4 persons (in unit of $100)</a:t>
            </a:r>
          </a:p>
          <a:p>
            <a:pPr marL="514350" indent="-514350">
              <a:buAutoNum type="alphaLcParenBoth"/>
            </a:pPr>
            <a:r>
              <a:rPr lang="en-US" altLang="zh-TW" sz="2800" dirty="0" smtClean="0"/>
              <a:t>no </a:t>
            </a:r>
            <a:r>
              <a:rPr lang="en-US" altLang="zh-TW" sz="2800" dirty="0"/>
              <a:t>restriction (b) at least $100 for </a:t>
            </a:r>
            <a:r>
              <a:rPr lang="en-US" altLang="zh-TW" sz="2800" dirty="0" smtClean="0"/>
              <a:t>anyone</a:t>
            </a:r>
          </a:p>
          <a:p>
            <a:pPr marL="0" indent="0">
              <a:buNone/>
            </a:pPr>
            <a:r>
              <a:rPr lang="en-US" altLang="zh-TW" sz="2800" dirty="0"/>
              <a:t>(c) at least $100 for anyone, Sam has at least $500</a:t>
            </a:r>
          </a:p>
          <a:p>
            <a:pPr marL="514350" indent="-514350">
              <a:buAutoNum type="alphaLcParenBoth"/>
            </a:pP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r>
              <a:rPr lang="en-US" sz="2600" dirty="0" smtClean="0"/>
              <a:t>(a)                     (b) 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(c ) </a:t>
            </a:r>
          </a:p>
          <a:p>
            <a:pPr marL="0" indent="0">
              <a:buNone/>
            </a:pPr>
            <a:endParaRPr lang="en-US" sz="26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600" dirty="0" smtClean="0">
              <a:solidFill>
                <a:srgbClr val="00B05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347221"/>
              </p:ext>
            </p:extLst>
          </p:nvPr>
        </p:nvGraphicFramePr>
        <p:xfrm>
          <a:off x="946150" y="3505200"/>
          <a:ext cx="1339850" cy="846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name="Equation" r:id="rId3" imgW="723600" imgH="457200" progId="Equation.3">
                  <p:embed/>
                </p:oleObj>
              </mc:Choice>
              <mc:Fallback>
                <p:oleObj name="Equation" r:id="rId3" imgW="723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6150" y="3505200"/>
                        <a:ext cx="1339850" cy="8462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3904233"/>
              </p:ext>
            </p:extLst>
          </p:nvPr>
        </p:nvGraphicFramePr>
        <p:xfrm>
          <a:off x="3048000" y="3657600"/>
          <a:ext cx="1143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Equation" r:id="rId5" imgW="660240" imgH="457200" progId="Equation.3">
                  <p:embed/>
                </p:oleObj>
              </mc:Choice>
              <mc:Fallback>
                <p:oleObj name="Equation" r:id="rId5" imgW="660240" imgH="457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657600"/>
                        <a:ext cx="1143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850773"/>
              </p:ext>
            </p:extLst>
          </p:nvPr>
        </p:nvGraphicFramePr>
        <p:xfrm>
          <a:off x="1143000" y="4800600"/>
          <a:ext cx="7029450" cy="137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Equation" r:id="rId7" imgW="7038975" imgH="1379934" progId="Equation.3">
                  <p:embed/>
                </p:oleObj>
              </mc:Choice>
              <mc:Fallback>
                <p:oleObj name="Equation" r:id="rId7" imgW="7038975" imgH="137993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00600"/>
                        <a:ext cx="7029450" cy="1370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690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Combinations with repetition</a:t>
            </a:r>
            <a:endParaRPr lang="en-IN" sz="28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/>
              <a:t>How many terms there are in the expansion of </a:t>
            </a:r>
          </a:p>
          <a:p>
            <a:pPr marL="0" indent="0">
              <a:buNone/>
            </a:pP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6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6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600" dirty="0" smtClean="0"/>
          </a:p>
        </p:txBody>
      </p:sp>
      <p:graphicFrame>
        <p:nvGraphicFramePr>
          <p:cNvPr id="7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3730678"/>
              </p:ext>
            </p:extLst>
          </p:nvPr>
        </p:nvGraphicFramePr>
        <p:xfrm>
          <a:off x="609600" y="1905000"/>
          <a:ext cx="2551112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Equation" r:id="rId3" imgW="2559210" imgH="494474" progId="Equation.2">
                  <p:embed/>
                </p:oleObj>
              </mc:Choice>
              <mc:Fallback>
                <p:oleObj name="Equation" r:id="rId3" imgW="2559210" imgH="494474" progId="Equation.2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05000"/>
                        <a:ext cx="2551112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216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Combinations with repetition</a:t>
            </a:r>
            <a:endParaRPr lang="en-IN" sz="28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/>
              <a:t>How many terms there are in the expansion of </a:t>
            </a:r>
          </a:p>
          <a:p>
            <a:pPr marL="0" indent="0">
              <a:buNone/>
            </a:pP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6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6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600" dirty="0" smtClean="0"/>
              <a:t>Where 0 ≤ </a:t>
            </a:r>
            <a:r>
              <a:rPr lang="en-US" sz="2600" dirty="0" err="1" smtClean="0"/>
              <a:t>n</a:t>
            </a:r>
            <a:r>
              <a:rPr lang="en-US" sz="2400" dirty="0" err="1" smtClean="0"/>
              <a:t>i</a:t>
            </a:r>
            <a:r>
              <a:rPr lang="en-US" sz="2600" dirty="0" smtClean="0"/>
              <a:t>, for 1</a:t>
            </a:r>
            <a:r>
              <a:rPr lang="en-US" sz="2600" dirty="0"/>
              <a:t> </a:t>
            </a:r>
            <a:r>
              <a:rPr lang="en-US" sz="2600" dirty="0" smtClean="0"/>
              <a:t>≤i</a:t>
            </a:r>
            <a:r>
              <a:rPr lang="en-US" sz="2600" dirty="0"/>
              <a:t> </a:t>
            </a:r>
            <a:r>
              <a:rPr lang="en-US" sz="2600" dirty="0" smtClean="0"/>
              <a:t>≤4 and  </a:t>
            </a:r>
          </a:p>
          <a:p>
            <a:pPr marL="0" indent="0">
              <a:buNone/>
            </a:pPr>
            <a:r>
              <a:rPr lang="en-US" altLang="zh-TW" sz="2800" dirty="0"/>
              <a:t>Therefore, C(4+10-1,10)=286</a:t>
            </a:r>
          </a:p>
          <a:p>
            <a:pPr marL="0" indent="0">
              <a:buNone/>
            </a:pPr>
            <a:endParaRPr lang="en-US" sz="2600" dirty="0" smtClean="0"/>
          </a:p>
        </p:txBody>
      </p:sp>
      <p:graphicFrame>
        <p:nvGraphicFramePr>
          <p:cNvPr id="7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2168609"/>
              </p:ext>
            </p:extLst>
          </p:nvPr>
        </p:nvGraphicFramePr>
        <p:xfrm>
          <a:off x="609600" y="1905000"/>
          <a:ext cx="2551112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Equation" r:id="rId3" imgW="2559210" imgH="494474" progId="Equation.2">
                  <p:embed/>
                </p:oleObj>
              </mc:Choice>
              <mc:Fallback>
                <p:oleObj name="Equation" r:id="rId3" imgW="2559210" imgH="494474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05000"/>
                        <a:ext cx="2551112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609600" y="2514600"/>
            <a:ext cx="449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Each distinct term is of the form </a:t>
            </a:r>
          </a:p>
        </p:txBody>
      </p:sp>
      <p:graphicFrame>
        <p:nvGraphicFramePr>
          <p:cNvPr id="10" name="Object 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2735993"/>
              </p:ext>
            </p:extLst>
          </p:nvPr>
        </p:nvGraphicFramePr>
        <p:xfrm>
          <a:off x="609600" y="3128665"/>
          <a:ext cx="4786312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7" name="Equation" r:id="rId5" imgW="4794947" imgH="1255564" progId="Equation.3">
                  <p:embed/>
                </p:oleObj>
              </mc:Choice>
              <mc:Fallback>
                <p:oleObj name="Equation" r:id="rId5" imgW="4794947" imgH="125556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128665"/>
                        <a:ext cx="4786312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447155"/>
              </p:ext>
            </p:extLst>
          </p:nvPr>
        </p:nvGraphicFramePr>
        <p:xfrm>
          <a:off x="4457699" y="4114800"/>
          <a:ext cx="2158999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8" name="Equation" r:id="rId7" imgW="1295280" imgH="228600" progId="Equation.3">
                  <p:embed/>
                </p:oleObj>
              </mc:Choice>
              <mc:Fallback>
                <p:oleObj name="Equation" r:id="rId7" imgW="12952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57699" y="4114800"/>
                        <a:ext cx="2158999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08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Combinations with repetition</a:t>
            </a:r>
            <a:endParaRPr lang="en-IN" sz="28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	</a:t>
            </a:r>
            <a:endParaRPr lang="en-US" sz="2600" dirty="0" smtClean="0">
              <a:solidFill>
                <a:srgbClr val="00B050"/>
              </a:solidFill>
            </a:endParaRPr>
          </a:p>
          <a:p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219200"/>
            <a:ext cx="743989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220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Combinations with repetition</a:t>
            </a:r>
            <a:endParaRPr lang="en-IN" sz="28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	</a:t>
            </a:r>
            <a:endParaRPr lang="en-US" sz="2600" dirty="0" smtClean="0">
              <a:solidFill>
                <a:srgbClr val="00B050"/>
              </a:solidFill>
            </a:endParaRPr>
          </a:p>
          <a:p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219200"/>
            <a:ext cx="743989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3" y="3000375"/>
            <a:ext cx="23907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22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rgbClr val="00B050"/>
                </a:solidFill>
              </a:rPr>
              <a:t>Combinations with repetition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	</a:t>
            </a:r>
            <a:endParaRPr lang="en-US" sz="2600" dirty="0" smtClean="0">
              <a:solidFill>
                <a:srgbClr val="00B050"/>
              </a:solidFill>
            </a:endParaRPr>
          </a:p>
          <a:p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7696200" cy="1846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640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rgbClr val="00B050"/>
                </a:solidFill>
              </a:rPr>
              <a:t>Combinations with repetition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	</a:t>
            </a:r>
            <a:endParaRPr lang="en-US" sz="2600" dirty="0" smtClean="0">
              <a:solidFill>
                <a:srgbClr val="00B050"/>
              </a:solidFill>
            </a:endParaRPr>
          </a:p>
          <a:p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7696200" cy="1846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31059"/>
            <a:ext cx="7162800" cy="2143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1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Combinations with repetition</a:t>
            </a:r>
            <a:endParaRPr lang="en-IN" sz="28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	</a:t>
            </a:r>
            <a:endParaRPr lang="en-US" sz="2600" dirty="0" smtClean="0">
              <a:solidFill>
                <a:srgbClr val="00B050"/>
              </a:solidFill>
            </a:endParaRPr>
          </a:p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391400" cy="1416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87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Combinations with repetition</a:t>
            </a:r>
            <a:endParaRPr lang="en-IN" sz="28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600" dirty="0" smtClean="0">
              <a:solidFill>
                <a:srgbClr val="00B050"/>
              </a:solidFill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15622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775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Combinations with repetition</a:t>
            </a:r>
            <a:endParaRPr lang="en-IN" sz="28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	</a:t>
            </a:r>
            <a:endParaRPr lang="en-US" sz="2600" dirty="0" smtClean="0">
              <a:solidFill>
                <a:srgbClr val="00B050"/>
              </a:solidFill>
            </a:endParaRPr>
          </a:p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391400" cy="1416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19400"/>
            <a:ext cx="86868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96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Combinations with repetition</a:t>
            </a:r>
            <a:endParaRPr lang="en-IN" sz="28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	</a:t>
            </a:r>
            <a:endParaRPr lang="en-US" sz="2600" dirty="0" smtClean="0">
              <a:solidFill>
                <a:srgbClr val="00B050"/>
              </a:solidFill>
            </a:endParaRPr>
          </a:p>
          <a:p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78328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5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Combinations with repetition</a:t>
            </a:r>
            <a:endParaRPr lang="en-IN" sz="28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	</a:t>
            </a:r>
            <a:endParaRPr lang="en-US" sz="2600" dirty="0" smtClean="0">
              <a:solidFill>
                <a:srgbClr val="00B050"/>
              </a:solidFill>
            </a:endParaRPr>
          </a:p>
          <a:p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78328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65424"/>
            <a:ext cx="8534400" cy="211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114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rgbClr val="00B050"/>
                </a:solidFill>
              </a:rPr>
              <a:t>Combinations with repetition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	</a:t>
            </a:r>
            <a:endParaRPr lang="en-US" sz="2600" dirty="0" smtClean="0">
              <a:solidFill>
                <a:srgbClr val="00B050"/>
              </a:solidFill>
            </a:endParaRPr>
          </a:p>
          <a:p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696200" cy="350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951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rgbClr val="00B050"/>
                </a:solidFill>
              </a:rPr>
              <a:t>Combinations with repetition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	</a:t>
            </a:r>
            <a:endParaRPr lang="en-US" sz="2600" dirty="0" smtClean="0">
              <a:solidFill>
                <a:srgbClr val="00B050"/>
              </a:solidFill>
            </a:endParaRPr>
          </a:p>
          <a:p>
            <a:endParaRPr lang="en-IN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7696200" cy="5175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583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rgbClr val="00B050"/>
                </a:solidFill>
              </a:rPr>
              <a:t>Combinations with repetition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	</a:t>
            </a:r>
            <a:endParaRPr lang="en-US" sz="2600" dirty="0" smtClean="0">
              <a:solidFill>
                <a:srgbClr val="00B050"/>
              </a:solidFill>
            </a:endParaRPr>
          </a:p>
          <a:p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395796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16224"/>
            <a:ext cx="8763000" cy="183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80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rgbClr val="00B050"/>
                </a:solidFill>
              </a:rPr>
              <a:t>Combinations with repetition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	</a:t>
            </a:r>
            <a:endParaRPr lang="en-US" sz="2600" dirty="0" smtClean="0">
              <a:solidFill>
                <a:srgbClr val="00B050"/>
              </a:solidFill>
            </a:endParaRPr>
          </a:p>
          <a:p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219200"/>
            <a:ext cx="769121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048000"/>
            <a:ext cx="78771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04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rgbClr val="00B050"/>
                </a:solidFill>
              </a:rPr>
              <a:t>Combinations with repetition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	</a:t>
            </a:r>
            <a:endParaRPr lang="en-US" sz="2600" dirty="0" smtClean="0">
              <a:solidFill>
                <a:srgbClr val="00B050"/>
              </a:solidFill>
            </a:endParaRPr>
          </a:p>
          <a:p>
            <a:endParaRPr lang="en-IN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6248400" cy="1929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995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rgbClr val="00B050"/>
                </a:solidFill>
              </a:rPr>
              <a:t>Combinations with repetition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	</a:t>
            </a:r>
            <a:endParaRPr lang="en-US" sz="2600" dirty="0" smtClean="0">
              <a:solidFill>
                <a:srgbClr val="00B050"/>
              </a:solidFill>
            </a:endParaRPr>
          </a:p>
          <a:p>
            <a:endParaRPr lang="en-IN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6248400" cy="1929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7" y="3247292"/>
            <a:ext cx="9004300" cy="2772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937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rgbClr val="00B050"/>
                </a:solidFill>
              </a:rPr>
              <a:t>Combinations with repetition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	</a:t>
            </a:r>
            <a:endParaRPr lang="en-US" sz="2600" dirty="0" smtClean="0">
              <a:solidFill>
                <a:srgbClr val="00B050"/>
              </a:solidFill>
            </a:endParaRPr>
          </a:p>
          <a:p>
            <a:endParaRPr lang="en-I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7467600" cy="152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92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Combinations with repetition</a:t>
            </a:r>
            <a:endParaRPr lang="en-IN" sz="28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600" dirty="0" smtClean="0">
              <a:solidFill>
                <a:srgbClr val="00B05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8050564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59973"/>
            <a:ext cx="7898164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62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rgbClr val="00B050"/>
                </a:solidFill>
              </a:rPr>
              <a:t>Combinations with repetition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	</a:t>
            </a:r>
            <a:endParaRPr lang="en-US" sz="2600" dirty="0" smtClean="0">
              <a:solidFill>
                <a:srgbClr val="00B050"/>
              </a:solidFill>
            </a:endParaRPr>
          </a:p>
          <a:p>
            <a:endParaRPr lang="en-I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7467600" cy="152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24200"/>
            <a:ext cx="83820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463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rgbClr val="00B050"/>
                </a:solidFill>
              </a:rPr>
              <a:t>Combinations with repetition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	</a:t>
            </a:r>
            <a:endParaRPr lang="en-US" sz="2600" dirty="0" smtClean="0">
              <a:solidFill>
                <a:srgbClr val="00B050"/>
              </a:solidFill>
            </a:endParaRPr>
          </a:p>
          <a:p>
            <a:endParaRPr lang="en-IN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48613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2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rgbClr val="00B050"/>
                </a:solidFill>
              </a:rPr>
              <a:t>Combinations with repetition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	</a:t>
            </a:r>
            <a:endParaRPr lang="en-US" sz="2600" dirty="0" smtClean="0">
              <a:solidFill>
                <a:srgbClr val="00B050"/>
              </a:solidFill>
            </a:endParaRPr>
          </a:p>
          <a:p>
            <a:endParaRPr lang="en-IN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48613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8382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244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Combinations with repetition</a:t>
            </a:r>
            <a:endParaRPr lang="en-IN" sz="28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600" dirty="0" smtClean="0">
              <a:solidFill>
                <a:srgbClr val="00B05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69" y="4343400"/>
            <a:ext cx="7898164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4676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298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Combinations with repetition</a:t>
            </a:r>
            <a:endParaRPr lang="en-IN" sz="28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600" dirty="0" smtClean="0">
              <a:solidFill>
                <a:srgbClr val="00B05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8098277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77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Combinations with repetition</a:t>
            </a:r>
            <a:endParaRPr lang="en-IN" sz="28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solidFill>
                  <a:srgbClr val="00B050"/>
                </a:solidFill>
              </a:rPr>
              <a:t> </a:t>
            </a:r>
            <a:r>
              <a:rPr lang="en-US" sz="2600" dirty="0" smtClean="0"/>
              <a:t>A donut shop offers 20 kinds of donuts. In how many ways a dozen donuts be selected ?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77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Combinations with repetition</a:t>
            </a:r>
            <a:endParaRPr lang="en-IN" sz="28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solidFill>
                  <a:srgbClr val="00B050"/>
                </a:solidFill>
              </a:rPr>
              <a:t> </a:t>
            </a:r>
            <a:r>
              <a:rPr lang="en-US" sz="2600" dirty="0" smtClean="0"/>
              <a:t>A donut shop offers 20 kinds of donuts. In how many ways a dozen donuts be selected ?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n=20, r =12</a:t>
            </a:r>
          </a:p>
          <a:p>
            <a:pPr marL="0" indent="0">
              <a:buNone/>
            </a:pPr>
            <a:r>
              <a:rPr lang="en-US" sz="2600" dirty="0" smtClean="0"/>
              <a:t>C(n+r-1,r)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C(20+12-1,12) = C(31,12) = 14,11,20,525</a:t>
            </a:r>
            <a:endParaRPr lang="en-US" sz="2600" dirty="0"/>
          </a:p>
          <a:p>
            <a:pPr marL="0" indent="0">
              <a:buNone/>
            </a:pPr>
            <a:endParaRPr lang="en-US" sz="26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08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Combinations with repetition</a:t>
            </a:r>
            <a:endParaRPr lang="en-IN" sz="28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600" dirty="0" smtClean="0">
              <a:solidFill>
                <a:srgbClr val="00B05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53539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21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Combinations with repetition</a:t>
            </a:r>
            <a:endParaRPr lang="en-IN" sz="28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600" dirty="0" smtClean="0">
              <a:solidFill>
                <a:srgbClr val="00B05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53539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8229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257800"/>
            <a:ext cx="8316686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7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313</Words>
  <Application>Microsoft Office PowerPoint</Application>
  <PresentationFormat>On-screen Show (4:3)</PresentationFormat>
  <Paragraphs>86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Equation</vt:lpstr>
      <vt:lpstr>DISCRETE MATHEMATICAL STRUCTURES</vt:lpstr>
      <vt:lpstr> Combinations with repetition</vt:lpstr>
      <vt:lpstr> Combinations with repetition</vt:lpstr>
      <vt:lpstr> Combinations with repetition</vt:lpstr>
      <vt:lpstr> Combinations with repetition</vt:lpstr>
      <vt:lpstr> Combinations with repetition</vt:lpstr>
      <vt:lpstr> Combinations with repetition</vt:lpstr>
      <vt:lpstr> Combinations with repetition</vt:lpstr>
      <vt:lpstr> Combinations with repetition</vt:lpstr>
      <vt:lpstr> Combinations with repetition</vt:lpstr>
      <vt:lpstr> Combinations with repetition</vt:lpstr>
      <vt:lpstr> Combinations with repetition</vt:lpstr>
      <vt:lpstr> Combinations with repetition</vt:lpstr>
      <vt:lpstr> Combinations with repetition</vt:lpstr>
      <vt:lpstr> Combinations with repetition</vt:lpstr>
      <vt:lpstr> Combinations with repetition</vt:lpstr>
      <vt:lpstr> Combinations with repetition</vt:lpstr>
      <vt:lpstr> Combinations with repetition</vt:lpstr>
      <vt:lpstr> Combinations with repetition</vt:lpstr>
      <vt:lpstr> Combinations with repetition</vt:lpstr>
      <vt:lpstr> Combinations with repetition</vt:lpstr>
      <vt:lpstr> Combinations with repetition</vt:lpstr>
      <vt:lpstr> Combinations with repetition</vt:lpstr>
      <vt:lpstr> Combinations with repetition</vt:lpstr>
      <vt:lpstr> Combinations with repetition</vt:lpstr>
      <vt:lpstr> Combinations with repetition</vt:lpstr>
      <vt:lpstr> Combinations with repetition</vt:lpstr>
      <vt:lpstr> Combinations with repetition</vt:lpstr>
      <vt:lpstr> Combinations with repetition</vt:lpstr>
      <vt:lpstr> Combinations with repetition</vt:lpstr>
      <vt:lpstr> Combinations with repetition</vt:lpstr>
      <vt:lpstr> Combinations with repetition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MATHEMATICAL STRUCTURES</dc:title>
  <dc:creator>Hrishikesh Prasad</dc:creator>
  <cp:lastModifiedBy>DELL</cp:lastModifiedBy>
  <cp:revision>131</cp:revision>
  <dcterms:created xsi:type="dcterms:W3CDTF">2006-08-16T00:00:00Z</dcterms:created>
  <dcterms:modified xsi:type="dcterms:W3CDTF">2024-06-06T15:50:02Z</dcterms:modified>
</cp:coreProperties>
</file>