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95" r:id="rId4"/>
    <p:sldId id="296" r:id="rId5"/>
    <p:sldId id="297" r:id="rId6"/>
    <p:sldId id="294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24" r:id="rId16"/>
    <p:sldId id="309" r:id="rId17"/>
    <p:sldId id="310" r:id="rId18"/>
    <p:sldId id="308" r:id="rId19"/>
    <p:sldId id="306" r:id="rId20"/>
    <p:sldId id="311" r:id="rId21"/>
    <p:sldId id="312" r:id="rId22"/>
    <p:sldId id="315" r:id="rId23"/>
    <p:sldId id="307" r:id="rId24"/>
    <p:sldId id="314" r:id="rId25"/>
    <p:sldId id="313" r:id="rId26"/>
    <p:sldId id="316" r:id="rId27"/>
    <p:sldId id="317" r:id="rId28"/>
    <p:sldId id="318" r:id="rId29"/>
    <p:sldId id="321" r:id="rId30"/>
    <p:sldId id="322" r:id="rId31"/>
    <p:sldId id="323" r:id="rId32"/>
    <p:sldId id="319" r:id="rId33"/>
    <p:sldId id="32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21" autoAdjust="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CB84-451B-46EF-80D1-85E881BB4214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4CBD8-9EE1-49DF-877A-5645BC23E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36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CB84-451B-46EF-80D1-85E881BB4214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4CBD8-9EE1-49DF-877A-5645BC23E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01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CB84-451B-46EF-80D1-85E881BB4214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4CBD8-9EE1-49DF-877A-5645BC23E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88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CB84-451B-46EF-80D1-85E881BB4214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4CBD8-9EE1-49DF-877A-5645BC23E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1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CB84-451B-46EF-80D1-85E881BB4214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4CBD8-9EE1-49DF-877A-5645BC23E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20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CB84-451B-46EF-80D1-85E881BB4214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4CBD8-9EE1-49DF-877A-5645BC23E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7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CB84-451B-46EF-80D1-85E881BB4214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4CBD8-9EE1-49DF-877A-5645BC23E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88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CB84-451B-46EF-80D1-85E881BB4214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4CBD8-9EE1-49DF-877A-5645BC23E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87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CB84-451B-46EF-80D1-85E881BB4214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4CBD8-9EE1-49DF-877A-5645BC23E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945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CB84-451B-46EF-80D1-85E881BB4214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4CBD8-9EE1-49DF-877A-5645BC23E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29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CB84-451B-46EF-80D1-85E881BB4214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4CBD8-9EE1-49DF-877A-5645BC23E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405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DCB84-451B-46EF-80D1-85E881BB4214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4CBD8-9EE1-49DF-877A-5645BC23E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59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533525"/>
            <a:ext cx="8620125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679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r>
              <a:rPr lang="en-US" sz="2800" b="1" dirty="0" smtClean="0"/>
              <a:t>Rules of Inference</a:t>
            </a:r>
            <a:endParaRPr lang="en-IN" sz="28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108074"/>
            <a:ext cx="8553450" cy="4985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9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r>
              <a:rPr lang="en-US" sz="2800" b="1" dirty="0" smtClean="0"/>
              <a:t>Rules of Inference</a:t>
            </a:r>
            <a:endParaRPr lang="en-IN" sz="28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4"/>
            <a:ext cx="8069476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088849"/>
            <a:ext cx="6372225" cy="1556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677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r>
              <a:rPr lang="en-US" sz="2800" b="1" dirty="0" smtClean="0"/>
              <a:t>Rules of Inference</a:t>
            </a:r>
            <a:endParaRPr lang="en-IN" sz="28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412776"/>
            <a:ext cx="8153269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237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r>
              <a:rPr lang="en-US" sz="2800" b="1" dirty="0" smtClean="0"/>
              <a:t>Rules of Inference</a:t>
            </a:r>
            <a:endParaRPr lang="en-IN" sz="28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8208912" cy="1802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3284984"/>
            <a:ext cx="8158015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267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r>
              <a:rPr lang="en-US" sz="2800" b="1" dirty="0" smtClean="0"/>
              <a:t>Rules of Inference</a:t>
            </a:r>
            <a:endParaRPr lang="en-IN" sz="28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36" y="1162050"/>
            <a:ext cx="754380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556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r>
              <a:rPr lang="en-US" sz="2800" b="1" dirty="0" smtClean="0"/>
              <a:t>Rules of Inference</a:t>
            </a:r>
            <a:endParaRPr lang="en-IN" sz="28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3"/>
            <a:ext cx="7488832" cy="3454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59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r>
              <a:rPr lang="en-US" sz="2800" b="1" dirty="0" smtClean="0"/>
              <a:t>Rules of Inference</a:t>
            </a:r>
            <a:endParaRPr lang="en-IN" sz="28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3"/>
            <a:ext cx="7488832" cy="302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68" y="4149080"/>
            <a:ext cx="7060815" cy="1966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048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r>
              <a:rPr lang="en-US" sz="2800" b="1" dirty="0" smtClean="0"/>
              <a:t>Rules of Inference</a:t>
            </a:r>
            <a:endParaRPr lang="en-IN" sz="28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3"/>
            <a:ext cx="7488832" cy="302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39" y="4221088"/>
            <a:ext cx="7467361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764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r>
              <a:rPr lang="en-US" sz="2800" b="1" dirty="0" smtClean="0"/>
              <a:t>Rules of Inference</a:t>
            </a:r>
            <a:endParaRPr lang="en-IN" sz="28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1124744"/>
            <a:ext cx="8731250" cy="221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73016"/>
            <a:ext cx="839829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611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r>
              <a:rPr lang="en-US" sz="2800" b="1" dirty="0" smtClean="0"/>
              <a:t>Rules of Inference</a:t>
            </a:r>
            <a:endParaRPr lang="en-IN" sz="28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</a:t>
            </a:r>
            <a:r>
              <a:rPr lang="en-US" sz="2800" b="1" dirty="0" smtClean="0"/>
              <a:t>10</a:t>
            </a:r>
            <a:r>
              <a:rPr lang="en-US" b="1" dirty="0" smtClean="0"/>
              <a:t>.\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24744"/>
            <a:ext cx="50768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0" y="1553369"/>
            <a:ext cx="5801216" cy="496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526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8630517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36911"/>
            <a:ext cx="8068195" cy="3085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497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r>
              <a:rPr lang="en-US" sz="2800" b="1" dirty="0" smtClean="0"/>
              <a:t>Rules of Inference</a:t>
            </a:r>
            <a:endParaRPr lang="en-IN" sz="28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196752"/>
            <a:ext cx="7753350" cy="212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664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r>
              <a:rPr lang="en-US" sz="2800" b="1" dirty="0" smtClean="0"/>
              <a:t>Rules of Inference</a:t>
            </a:r>
            <a:endParaRPr lang="en-IN" sz="28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196752"/>
            <a:ext cx="7753350" cy="212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01008"/>
            <a:ext cx="7931150" cy="206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640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r>
              <a:rPr lang="en-US" sz="2800" b="1" dirty="0" smtClean="0"/>
              <a:t>Rules of Inference</a:t>
            </a:r>
            <a:endParaRPr lang="en-IN" sz="28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7105650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957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r>
              <a:rPr lang="en-US" sz="2800" b="1" dirty="0" smtClean="0"/>
              <a:t>Rules of Inference</a:t>
            </a:r>
            <a:endParaRPr lang="en-IN" sz="28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7105650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29000"/>
            <a:ext cx="8032750" cy="274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361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r>
              <a:rPr lang="en-US" sz="2800" b="1" dirty="0" smtClean="0"/>
              <a:t>Rules of Inference</a:t>
            </a:r>
            <a:endParaRPr lang="en-IN" sz="28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731" y="1902356"/>
            <a:ext cx="2195314" cy="3021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24744"/>
            <a:ext cx="50768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236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r>
              <a:rPr lang="en-US" sz="2800" b="1" dirty="0" smtClean="0"/>
              <a:t>Rules of Inference</a:t>
            </a:r>
            <a:endParaRPr lang="en-IN" sz="28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37" y="1905203"/>
            <a:ext cx="7997328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60647"/>
            <a:ext cx="1586269" cy="2183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785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r>
              <a:rPr lang="en-US" sz="2800" b="1" dirty="0" smtClean="0"/>
              <a:t>Rules of Inference</a:t>
            </a:r>
            <a:endParaRPr lang="en-IN" sz="28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214" y="980728"/>
            <a:ext cx="6652137" cy="262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215" y="4046991"/>
            <a:ext cx="6652136" cy="2493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79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r>
              <a:rPr lang="en-US" sz="2800" b="1" dirty="0" smtClean="0"/>
              <a:t>Rules of Inference</a:t>
            </a:r>
            <a:endParaRPr lang="en-IN" sz="28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340768"/>
            <a:ext cx="2150079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21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r>
              <a:rPr lang="en-US" sz="2800" b="1" dirty="0" smtClean="0"/>
              <a:t>Rules of Inference</a:t>
            </a:r>
            <a:endParaRPr lang="en-IN" sz="28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54" y="1340768"/>
            <a:ext cx="8092678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629" y="188640"/>
            <a:ext cx="1790039" cy="185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902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r>
              <a:rPr lang="en-US" sz="2800" b="1" dirty="0" smtClean="0"/>
              <a:t>Rules of Inference</a:t>
            </a:r>
            <a:endParaRPr lang="en-IN" sz="28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8545749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177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9608"/>
            <a:ext cx="7539557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372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r>
              <a:rPr lang="en-US" sz="2800" b="1" dirty="0" smtClean="0"/>
              <a:t>Rules of Inference</a:t>
            </a:r>
            <a:endParaRPr lang="en-IN" sz="28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8545749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87466"/>
            <a:ext cx="5715000" cy="3272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175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r>
              <a:rPr lang="en-US" sz="2800" b="1" dirty="0" smtClean="0"/>
              <a:t>Rules of Inference</a:t>
            </a:r>
            <a:endParaRPr lang="en-IN" sz="28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908720"/>
            <a:ext cx="2793099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73" y="2276872"/>
            <a:ext cx="8423304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16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r>
              <a:rPr lang="en-US" sz="2800" b="1" dirty="0" smtClean="0"/>
              <a:t>Rules of Inference</a:t>
            </a:r>
            <a:endParaRPr lang="en-IN" sz="28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2" y="908720"/>
            <a:ext cx="8064895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430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r>
              <a:rPr lang="en-US" sz="2800" b="1" dirty="0" smtClean="0"/>
              <a:t>Rules of Inference</a:t>
            </a:r>
            <a:endParaRPr lang="en-IN" sz="28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37553"/>
            <a:ext cx="8280920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001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9608"/>
            <a:ext cx="7539557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365104"/>
            <a:ext cx="50673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157192"/>
            <a:ext cx="22288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520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2735"/>
            <a:ext cx="7704856" cy="509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012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5410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66618"/>
            <a:ext cx="7515176" cy="3506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843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813435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35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r>
              <a:rPr lang="en-US" sz="2800" b="1" dirty="0" smtClean="0"/>
              <a:t>Rules of Inference</a:t>
            </a:r>
            <a:endParaRPr lang="en-IN" sz="28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8280920" cy="5677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754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Mathematical Logic : </a:t>
            </a:r>
            <a:r>
              <a:rPr lang="en-US" sz="2800" b="1" dirty="0" smtClean="0"/>
              <a:t>Rules of Inference</a:t>
            </a:r>
            <a:endParaRPr lang="en-IN" sz="28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	</a:t>
            </a:r>
            <a:endParaRPr lang="en-US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73" y="1268760"/>
            <a:ext cx="7787423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73973" y="5733256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sz="2800" dirty="0"/>
              <a:t>p</a:t>
            </a:r>
            <a:r>
              <a:rPr lang="en-US" sz="2800" dirty="0" smtClean="0"/>
              <a:t>-&gt;q     </a:t>
            </a:r>
            <a:r>
              <a:rPr lang="en-US" sz="2800" dirty="0" smtClean="0">
                <a:solidFill>
                  <a:srgbClr val="00B050"/>
                </a:solidFill>
              </a:rPr>
              <a:t>p- antecedent (</a:t>
            </a:r>
            <a:r>
              <a:rPr lang="en-US" sz="2800" b="1" dirty="0" smtClean="0"/>
              <a:t>Hypothesis</a:t>
            </a:r>
            <a:r>
              <a:rPr lang="en-US" sz="2800" dirty="0" smtClean="0">
                <a:solidFill>
                  <a:srgbClr val="00B050"/>
                </a:solidFill>
              </a:rPr>
              <a:t>)  q </a:t>
            </a:r>
            <a:r>
              <a:rPr lang="en-US" sz="2800" dirty="0">
                <a:solidFill>
                  <a:srgbClr val="00B050"/>
                </a:solidFill>
              </a:rPr>
              <a:t>-</a:t>
            </a:r>
            <a:r>
              <a:rPr lang="en-US" sz="2800" dirty="0" smtClean="0">
                <a:solidFill>
                  <a:srgbClr val="00B050"/>
                </a:solidFill>
              </a:rPr>
              <a:t>Consequent (</a:t>
            </a:r>
            <a:r>
              <a:rPr lang="en-US" sz="2800" b="1" dirty="0" smtClean="0"/>
              <a:t>Conclusion</a:t>
            </a:r>
            <a:r>
              <a:rPr lang="en-US" sz="2800" dirty="0" smtClean="0">
                <a:solidFill>
                  <a:srgbClr val="00B050"/>
                </a:solidFill>
              </a:rPr>
              <a:t>)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90392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221</Words>
  <Application>Microsoft Office PowerPoint</Application>
  <PresentationFormat>On-screen Show (4:3)</PresentationFormat>
  <Paragraphs>67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 Mathematical Logic</vt:lpstr>
      <vt:lpstr> Mathematical Logic</vt:lpstr>
      <vt:lpstr> Mathematical Logic</vt:lpstr>
      <vt:lpstr> Mathematical Logic</vt:lpstr>
      <vt:lpstr> Mathematical Logic</vt:lpstr>
      <vt:lpstr> Mathematical Logic</vt:lpstr>
      <vt:lpstr> Mathematical Logic</vt:lpstr>
      <vt:lpstr> Mathematical Logic : Rules of Inference</vt:lpstr>
      <vt:lpstr> Mathematical Logic : Rules of Inference</vt:lpstr>
      <vt:lpstr> Mathematical Logic : Rules of Inference</vt:lpstr>
      <vt:lpstr> Mathematical Logic : Rules of Inference</vt:lpstr>
      <vt:lpstr> Mathematical Logic : Rules of Inference</vt:lpstr>
      <vt:lpstr> Mathematical Logic : Rules of Inference</vt:lpstr>
      <vt:lpstr> Mathematical Logic : Rules of Inference</vt:lpstr>
      <vt:lpstr> Mathematical Logic : Rules of Inference</vt:lpstr>
      <vt:lpstr> Mathematical Logic : Rules of Inference</vt:lpstr>
      <vt:lpstr> Mathematical Logic : Rules of Inference</vt:lpstr>
      <vt:lpstr> Mathematical Logic : Rules of Inference</vt:lpstr>
      <vt:lpstr> Mathematical Logic : Rules of Inference</vt:lpstr>
      <vt:lpstr> Mathematical Logic : Rules of Inference</vt:lpstr>
      <vt:lpstr> Mathematical Logic : Rules of Inference</vt:lpstr>
      <vt:lpstr> Mathematical Logic : Rules of Inference</vt:lpstr>
      <vt:lpstr> Mathematical Logic : Rules of Inference</vt:lpstr>
      <vt:lpstr> Mathematical Logic : Rules of Inference</vt:lpstr>
      <vt:lpstr> Mathematical Logic : Rules of Inference</vt:lpstr>
      <vt:lpstr> Mathematical Logic : Rules of Inference</vt:lpstr>
      <vt:lpstr> Mathematical Logic : Rules of Inference</vt:lpstr>
      <vt:lpstr> Mathematical Logic : Rules of Inference</vt:lpstr>
      <vt:lpstr> Mathematical Logic : Rules of Inference</vt:lpstr>
      <vt:lpstr> Mathematical Logic : Rules of Inference</vt:lpstr>
      <vt:lpstr> Mathematical Logic : Rules of Inference</vt:lpstr>
      <vt:lpstr> Mathematical Logic : Rules of Inference</vt:lpstr>
      <vt:lpstr> Mathematical Logic : Rules of Inference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DELL</cp:lastModifiedBy>
  <cp:revision>44</cp:revision>
  <dcterms:created xsi:type="dcterms:W3CDTF">2018-09-19T04:01:19Z</dcterms:created>
  <dcterms:modified xsi:type="dcterms:W3CDTF">2024-05-20T09:31:46Z</dcterms:modified>
</cp:coreProperties>
</file>