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2" r:id="rId5"/>
    <p:sldId id="259" r:id="rId6"/>
    <p:sldId id="263" r:id="rId7"/>
    <p:sldId id="268" r:id="rId8"/>
    <p:sldId id="269" r:id="rId9"/>
    <p:sldId id="260" r:id="rId10"/>
    <p:sldId id="264" r:id="rId11"/>
    <p:sldId id="265" r:id="rId12"/>
    <p:sldId id="271" r:id="rId13"/>
    <p:sldId id="270" r:id="rId14"/>
    <p:sldId id="272" r:id="rId15"/>
    <p:sldId id="266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5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3100" b="1" dirty="0"/>
              <a:t>Predicates and Quantifiers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2999"/>
            <a:ext cx="7620000" cy="322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0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3100" b="1" dirty="0"/>
              <a:t>Predicates and Quantifiers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5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3100" b="1" dirty="0"/>
              <a:t>Predicates and Quantifiers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65436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98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3100" b="1" dirty="0"/>
              <a:t>Predicates and Quantifiers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941963"/>
            <a:ext cx="5275839" cy="332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34483"/>
            <a:ext cx="6457950" cy="243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32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3100" b="1" dirty="0"/>
              <a:t>Predicates and Quantifiers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037049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8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3100" b="1" dirty="0"/>
              <a:t>Predicates and Quantifiers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037049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24" y="3733800"/>
            <a:ext cx="7137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8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br>
              <a:rPr lang="en-US" sz="2800" dirty="0" smtClean="0">
                <a:solidFill>
                  <a:srgbClr val="00B050"/>
                </a:solidFill>
              </a:rPr>
            </a:br>
            <a:r>
              <a:rPr lang="en-US" sz="3100" b="1" dirty="0" smtClean="0"/>
              <a:t>Quantifiers, Definitions and proofs of Theorems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1264"/>
            <a:ext cx="8482774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0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br>
              <a:rPr lang="en-US" sz="2800" dirty="0" smtClean="0">
                <a:solidFill>
                  <a:srgbClr val="00B050"/>
                </a:solidFill>
              </a:rPr>
            </a:br>
            <a:r>
              <a:rPr lang="en-US" sz="3100" b="1" dirty="0" smtClean="0"/>
              <a:t>Quantifiers, Definitions and proofs of Theorems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447800"/>
            <a:ext cx="85725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50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br>
              <a:rPr lang="en-US" sz="2800" dirty="0" smtClean="0">
                <a:solidFill>
                  <a:srgbClr val="00B050"/>
                </a:solidFill>
              </a:rPr>
            </a:br>
            <a:r>
              <a:rPr lang="en-US" sz="3100" b="1" dirty="0" smtClean="0"/>
              <a:t>Quantifiers, Definitions and proofs of Theorems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305236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7777946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41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br>
              <a:rPr lang="en-US" sz="2800" dirty="0" smtClean="0">
                <a:solidFill>
                  <a:srgbClr val="00B050"/>
                </a:solidFill>
              </a:rPr>
            </a:br>
            <a:r>
              <a:rPr lang="en-US" sz="3100" b="1" dirty="0" smtClean="0"/>
              <a:t>Quantifiers, Definitions and proofs of Theorems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848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78500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7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br>
              <a:rPr lang="en-US" sz="2800" dirty="0" smtClean="0">
                <a:solidFill>
                  <a:srgbClr val="00B050"/>
                </a:solidFill>
              </a:rPr>
            </a:br>
            <a:r>
              <a:rPr lang="en-US" sz="3100" b="1" dirty="0" smtClean="0"/>
              <a:t>Quantifiers, Definitions and proofs of Theorems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875168" cy="398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8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3100" b="1" dirty="0"/>
              <a:t>Predicates and Quantifiers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2999"/>
            <a:ext cx="7620000" cy="322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46" y="4648200"/>
            <a:ext cx="70485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72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br>
              <a:rPr lang="en-US" sz="2800" dirty="0" smtClean="0">
                <a:solidFill>
                  <a:srgbClr val="00B050"/>
                </a:solidFill>
              </a:rPr>
            </a:br>
            <a:r>
              <a:rPr lang="en-US" sz="3100" b="1" dirty="0" smtClean="0"/>
              <a:t>Quantifiers, Definitions and proofs of Theorems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65115"/>
            <a:ext cx="840842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7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br>
              <a:rPr lang="en-US" sz="2800" dirty="0" smtClean="0">
                <a:solidFill>
                  <a:srgbClr val="00B050"/>
                </a:solidFill>
              </a:rPr>
            </a:br>
            <a:r>
              <a:rPr lang="en-US" sz="3100" b="1" dirty="0" smtClean="0"/>
              <a:t>Quantifiers, Definitions and proofs of Theorems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47" y="3124200"/>
            <a:ext cx="860107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447800"/>
            <a:ext cx="19621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8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br>
              <a:rPr lang="en-US" sz="2800" dirty="0" smtClean="0">
                <a:solidFill>
                  <a:srgbClr val="00B050"/>
                </a:solidFill>
              </a:rPr>
            </a:br>
            <a:r>
              <a:rPr lang="en-US" sz="3100" b="1" dirty="0" smtClean="0"/>
              <a:t>Quantifiers, Definitions and proofs of Theorems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696200" cy="476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01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br>
              <a:rPr lang="en-US" sz="2800" dirty="0" smtClean="0">
                <a:solidFill>
                  <a:srgbClr val="00B050"/>
                </a:solidFill>
              </a:rPr>
            </a:br>
            <a:r>
              <a:rPr lang="en-US" sz="3100" b="1" dirty="0" smtClean="0"/>
              <a:t>Quantifiers, Definitions and proofs of Theorems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71600"/>
            <a:ext cx="3019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00590"/>
            <a:ext cx="7971009" cy="4024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4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br>
              <a:rPr lang="en-US" sz="2800" dirty="0" smtClean="0">
                <a:solidFill>
                  <a:srgbClr val="00B050"/>
                </a:solidFill>
              </a:rPr>
            </a:br>
            <a:r>
              <a:rPr lang="en-US" sz="3100" b="1" dirty="0" smtClean="0"/>
              <a:t>Quantifiers, Definitions and proofs of Theorems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06102"/>
            <a:ext cx="8263176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2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br>
              <a:rPr lang="en-US" sz="2800" dirty="0" smtClean="0">
                <a:solidFill>
                  <a:srgbClr val="00B050"/>
                </a:solidFill>
              </a:rPr>
            </a:br>
            <a:r>
              <a:rPr lang="en-US" sz="3100" b="1" dirty="0" smtClean="0"/>
              <a:t>Quantifiers, Definitions and proofs of Theorems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481138"/>
            <a:ext cx="8020050" cy="453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0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br>
              <a:rPr lang="en-US" sz="2800" dirty="0" smtClean="0">
                <a:solidFill>
                  <a:srgbClr val="00B050"/>
                </a:solidFill>
              </a:rPr>
            </a:br>
            <a:r>
              <a:rPr lang="en-US" sz="3100" b="1" dirty="0" smtClean="0"/>
              <a:t>Quantifiers, Definitions and proofs of Theorems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77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97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br>
              <a:rPr lang="en-US" sz="2800" dirty="0" smtClean="0">
                <a:solidFill>
                  <a:srgbClr val="00B050"/>
                </a:solidFill>
              </a:rPr>
            </a:br>
            <a:r>
              <a:rPr lang="en-US" sz="3100" b="1" dirty="0" smtClean="0"/>
              <a:t>Quantifiers, Definitions and proofs of Theorems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229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4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br>
              <a:rPr lang="en-US" sz="2800" dirty="0" smtClean="0">
                <a:solidFill>
                  <a:srgbClr val="00B050"/>
                </a:solidFill>
              </a:rPr>
            </a:br>
            <a:r>
              <a:rPr lang="en-US" sz="3100" b="1" dirty="0" smtClean="0"/>
              <a:t>Quantifiers, Definitions and proofs of Theorems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9" y="2250332"/>
            <a:ext cx="78105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26407"/>
            <a:ext cx="30384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6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3100" b="1" dirty="0"/>
              <a:t>P</a:t>
            </a:r>
            <a:r>
              <a:rPr lang="en-US" sz="3100" b="1" dirty="0" smtClean="0"/>
              <a:t>roofs </a:t>
            </a:r>
            <a:r>
              <a:rPr lang="en-US" sz="3100" b="1" dirty="0" smtClean="0"/>
              <a:t>of Theorems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89729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0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3100" b="1" dirty="0"/>
              <a:t>Predicates and Quantifiers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199"/>
            <a:ext cx="7086600" cy="343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5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3100" b="1" dirty="0"/>
              <a:t>P</a:t>
            </a:r>
            <a:r>
              <a:rPr lang="en-US" sz="3100" b="1" dirty="0" smtClean="0"/>
              <a:t>roofs </a:t>
            </a:r>
            <a:r>
              <a:rPr lang="en-US" sz="3100" b="1" dirty="0" smtClean="0"/>
              <a:t>of Theorems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077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22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3100" b="1" dirty="0"/>
              <a:t>P</a:t>
            </a:r>
            <a:r>
              <a:rPr lang="en-US" sz="3100" b="1" dirty="0" smtClean="0"/>
              <a:t>roofs </a:t>
            </a:r>
            <a:r>
              <a:rPr lang="en-US" sz="3100" b="1" dirty="0" smtClean="0"/>
              <a:t>of Theorems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229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5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3100" b="1" dirty="0"/>
              <a:t>P</a:t>
            </a:r>
            <a:r>
              <a:rPr lang="en-US" sz="3100" b="1" dirty="0" smtClean="0"/>
              <a:t>roofs </a:t>
            </a:r>
            <a:r>
              <a:rPr lang="en-US" sz="3100" b="1" dirty="0" smtClean="0"/>
              <a:t>of Theorems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153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02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3100" b="1" dirty="0"/>
              <a:t>P</a:t>
            </a:r>
            <a:r>
              <a:rPr lang="en-US" sz="3100" b="1" dirty="0" smtClean="0"/>
              <a:t>roofs </a:t>
            </a:r>
            <a:r>
              <a:rPr lang="en-US" sz="3100" b="1" dirty="0" smtClean="0"/>
              <a:t>of Theorems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8382"/>
            <a:ext cx="8077200" cy="4247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67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3100" b="1" dirty="0"/>
              <a:t>P</a:t>
            </a:r>
            <a:r>
              <a:rPr lang="en-US" sz="3100" b="1" dirty="0" smtClean="0"/>
              <a:t>roofs </a:t>
            </a:r>
            <a:r>
              <a:rPr lang="en-US" sz="3100" b="1" dirty="0" smtClean="0"/>
              <a:t>of Theorems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80112"/>
            <a:ext cx="7924800" cy="281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3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3100" b="1" dirty="0"/>
              <a:t>Predicates and Quantifiers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199"/>
            <a:ext cx="7086600" cy="343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5105400"/>
            <a:ext cx="67246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2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3100" b="1" dirty="0"/>
              <a:t>Predicates and Quantifiers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714648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8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3100" b="1" dirty="0"/>
              <a:t>Predicates and Quantifiers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714648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91000"/>
            <a:ext cx="55530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3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3100" b="1" dirty="0"/>
              <a:t>Predicates and Quantifiers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3" y="1219200"/>
            <a:ext cx="7467600" cy="294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5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3100" b="1" dirty="0"/>
              <a:t>Predicates and Quantifiers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3" y="1219200"/>
            <a:ext cx="7467600" cy="294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24400"/>
            <a:ext cx="815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0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3100" b="1" dirty="0"/>
              <a:t>Predicates and Quantifiers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1"/>
            <a:ext cx="6410325" cy="129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7064"/>
            <a:ext cx="6457950" cy="413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2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196</Words>
  <Application>Microsoft Office PowerPoint</Application>
  <PresentationFormat>On-screen Show (4:3)</PresentationFormat>
  <Paragraphs>68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 Mathematical Logic : Predicates and Quantifiers</vt:lpstr>
      <vt:lpstr> Mathematical Logic : Predicates and Quantifiers</vt:lpstr>
      <vt:lpstr> Mathematical Logic : Predicates and Quantifiers</vt:lpstr>
      <vt:lpstr> Mathematical Logic : Predicates and Quantifiers</vt:lpstr>
      <vt:lpstr> Mathematical Logic : Predicates and Quantifiers</vt:lpstr>
      <vt:lpstr> Mathematical Logic : Predicates and Quantifiers</vt:lpstr>
      <vt:lpstr> Mathematical Logic : Predicates and Quantifiers</vt:lpstr>
      <vt:lpstr> Mathematical Logic : Predicates and Quantifiers</vt:lpstr>
      <vt:lpstr> Mathematical Logic : Predicates and Quantifiers</vt:lpstr>
      <vt:lpstr> Mathematical Logic : Predicates and Quantifiers</vt:lpstr>
      <vt:lpstr> Mathematical Logic : Predicates and Quantifiers</vt:lpstr>
      <vt:lpstr> Mathematical Logic : Predicates and Quantifiers</vt:lpstr>
      <vt:lpstr> Mathematical Logic : Predicates and Quantifiers</vt:lpstr>
      <vt:lpstr> Mathematical Logic : Predicates and Quantifiers</vt:lpstr>
      <vt:lpstr> Mathematical Logic :  Quantifiers, Definitions and proofs of Theorems</vt:lpstr>
      <vt:lpstr> Mathematical Logic :  Quantifiers, Definitions and proofs of Theorems</vt:lpstr>
      <vt:lpstr> Mathematical Logic :  Quantifiers, Definitions and proofs of Theorems</vt:lpstr>
      <vt:lpstr> Mathematical Logic :  Quantifiers, Definitions and proofs of Theorems</vt:lpstr>
      <vt:lpstr> Mathematical Logic :  Quantifiers, Definitions and proofs of Theorems</vt:lpstr>
      <vt:lpstr> Mathematical Logic :  Quantifiers, Definitions and proofs of Theorems</vt:lpstr>
      <vt:lpstr> Mathematical Logic :  Quantifiers, Definitions and proofs of Theorems</vt:lpstr>
      <vt:lpstr> Mathematical Logic :  Quantifiers, Definitions and proofs of Theorems</vt:lpstr>
      <vt:lpstr> Mathematical Logic :  Quantifiers, Definitions and proofs of Theorems</vt:lpstr>
      <vt:lpstr> Mathematical Logic :  Quantifiers, Definitions and proofs of Theorems</vt:lpstr>
      <vt:lpstr> Mathematical Logic :  Quantifiers, Definitions and proofs of Theorems</vt:lpstr>
      <vt:lpstr> Mathematical Logic :  Quantifiers, Definitions and proofs of Theorems</vt:lpstr>
      <vt:lpstr> Mathematical Logic :  Quantifiers, Definitions and proofs of Theorems</vt:lpstr>
      <vt:lpstr> Mathematical Logic :  Quantifiers, Definitions and proofs of Theorems</vt:lpstr>
      <vt:lpstr> Mathematical Logic : Proofs of Theorems</vt:lpstr>
      <vt:lpstr> Mathematical Logic : Proofs of Theorems</vt:lpstr>
      <vt:lpstr> Mathematical Logic : Proofs of Theorems</vt:lpstr>
      <vt:lpstr> Mathematical Logic : Proofs of Theorems</vt:lpstr>
      <vt:lpstr> Mathematical Logic : Proofs of Theorems</vt:lpstr>
      <vt:lpstr> Mathematical Logic : Proofs of Theorems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Mathematical Logic : Predicates and Quantifiers</dc:title>
  <dc:creator>Hrishikesh Prasad</dc:creator>
  <cp:lastModifiedBy>ADMIN</cp:lastModifiedBy>
  <cp:revision>13</cp:revision>
  <dcterms:created xsi:type="dcterms:W3CDTF">2006-08-16T00:00:00Z</dcterms:created>
  <dcterms:modified xsi:type="dcterms:W3CDTF">2018-10-03T04:07:46Z</dcterms:modified>
</cp:coreProperties>
</file>