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be899b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be899b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be899b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be899b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be899b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be899b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be899bb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be899bb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be899b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be899b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be899bb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be899bb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be899bb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be899bb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be899b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be899b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be899b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be899bb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be899bb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be899bb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be899bb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be899bb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be899bb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be899bb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be899bb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be899bb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be899bb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be899bb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be899bb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be899bb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be899bb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be899bb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be899bb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be899bb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be899bb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be899bb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95f1e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95f1e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be899b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be899b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be899b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be899bb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be899bb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be899bb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be899bb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be899bb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be899bb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be899bb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be899bb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be899bb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402 Week 12 Notes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Ripka, Jimmy Steff, Brennan Cornwall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Given a social network G = (V,E)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Picking M subsets of nodes (M interventions organized by shelter) 3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each subset is K (Max capacity of shelter) 4 leaders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 algorithms to solve this problem, HEALER and DOSIM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studies with 173 homeless youth in LA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shelters (my friends place and Safe place for youth)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Raise awareness about HIV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verify need for using AI algorithms, verify usability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HEALER/DOSIM/ Degree Centrality - select peer leaders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application: interacts with homeless youth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 determines which people should be recommended for the intervention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Shelter official collects information and refines algorithm (are people really friends or not)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Looks at social network data and selects a set of nodes for first intervention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percentage of non peer leaders were informed about HIV after the interventions 70% healer and dosim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percentage of informed, non peer leader, untested people made a proactive move afterwards and got an HIV test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 of 150%  over degree centrality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Degree Centrality (selects most popular people)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too many redundant edges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Influencing people who are already influenced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community edges are poor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Ignores cross community connections (only need to influence 1 person in a small group)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wrong with the study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different populations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size too small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Randomness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ran the algorithm once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run twice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Can't determine statistical significance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messages spread differently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11/14/19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application (connects with youth) Algorithm (Feedback)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of non leaders informed: Healer and Dosim 70% DC 27%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Maximizing the spread of influence through social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657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mitigate/maximize spread of influence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Influence/Scenario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Influence: can cover anything (awareness/product/propaganda)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Given: a limited budget B for advertising, estimate</a:t>
            </a: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influence between individuals?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trigger a large cascade of influence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: which set of individuals should B target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 need: 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models of influence in social networks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data about particular network (estimate inter personal influence)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Devise algorithm to maximize spread of influence)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Viral marketing: goal  - ensure further adoptions of a product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S- curve of adoption: the spread of innovations curve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Y: number of adopters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time  S - top part: sold too much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11/12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Applications besides product marketing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innovation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stories in blogs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Models of influence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basic classes of diffusion models: threshold and cascade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View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social network is represented as a directed graph and each node is a person/customer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start either active or inactive (influenced or not)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active node may trigger activation of neighboring nodes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Monotonicity assumption: active nodes never deactivate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vs undirected graph (directional edges)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normal friendship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Linear model threshold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v has random threshold (0.7, will not become influenced until 70% of people in social network become influenced)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relationship as different influential threshold number on a person (person around them .3 .5 .2 etc..)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Independent Cascade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that if you get influenced the other person will get influenced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you rarely see, low percentage -- good friend, high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 of friendships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How to solve influence maximization problem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K-nodes (initial adopters)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procedure for K timesteps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timestep: add a single node to the result set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- 4 nodes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works with any algorithm that has diminishing returns property(return on investment) math name - submodularity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 maximization problem with diminishing returns property means always use the greedy algorithm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Real world algorithms: just give ranges of nodes from each other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people based off of the discussion of their friends, how good of friends is the other person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ranges (be robust)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 is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 ways games can be solved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Nash Equilibrium - what we are using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Dominance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else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 for social good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issues with ML, AI has many positive impacts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AI machine learning solve societal problems?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can we use AI to solve low resource communities problem?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46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access to public health facilities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Healthy food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rehab facilities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good governance (farming communities)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of the problems of low resource communities can be solved by increasing social networks (</a:t>
            </a:r>
            <a:r>
              <a:rPr lang="en" sz="2000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necessarily online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NGO’s who help these communities don’t have enough money, time and volunteers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AI be used to raise awareness of HIV prevention to homeless youth?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Homeless use 10x more likely to get affected by HIV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Traditional method: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NGO’s conduct “interventions” peer leader is given information and taught how to spread this information to their peers. </a:t>
            </a:r>
            <a:endParaRPr sz="28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Urge them to adopt safer behaviours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 to spread message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of information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constraints, cannot intervened on every homeless youth themselves.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Rely on word of mouth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maximize number of youth who is informed about HIV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network, which people should we target to maximize spread of information (similar to viral marketing)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Standard Influence maximization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Social network (G)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 model (I): description of how influence spreads between people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Nodes to choose (K): depends on number of people in homeless shelter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set of K nodes to maximize expected influence spread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 maximization algorithms are not great with real problems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Critical challenges in the real world: uncertainties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 in social network structure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Homeless don’t use social media (hard to gather data)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 about existence of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 about state of influence of nodes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sample every node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 which nodes are influenced and which are not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Multi-stage selection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work for influence maximization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Macintosh PowerPoint</Application>
  <PresentationFormat>On-screen Show (16:9)</PresentationFormat>
  <Paragraphs>129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Simple Light</vt:lpstr>
      <vt:lpstr>IST 402 Week 12 Notes</vt:lpstr>
      <vt:lpstr>11/12</vt:lpstr>
      <vt:lpstr>AI for social good  </vt:lpstr>
      <vt:lpstr>How can we use AI to solve low resource communities problem?</vt:lpstr>
      <vt:lpstr>Current Problems </vt:lpstr>
      <vt:lpstr>Traditional method: </vt:lpstr>
      <vt:lpstr>PowerPoint Presentation</vt:lpstr>
      <vt:lpstr>Standard Influence maximization </vt:lpstr>
      <vt:lpstr>Critical challenges in the real world: uncertainties </vt:lpstr>
      <vt:lpstr>Given a social network G = (V,E) </vt:lpstr>
      <vt:lpstr>2 algorithms to solve this problem, HEALER and DOSIM </vt:lpstr>
      <vt:lpstr>HEALER/DOSIM/ Degree Centrality - select peer leaders </vt:lpstr>
      <vt:lpstr>Degree Centrality (selects most popular people) </vt:lpstr>
      <vt:lpstr>What is wrong with the study </vt:lpstr>
      <vt:lpstr>11/14/19</vt:lpstr>
      <vt:lpstr>Maximizing the spread of influence through social network </vt:lpstr>
      <vt:lpstr>Influence/Scenario</vt:lpstr>
      <vt:lpstr>Viral marketing: goal  - ensure further adoptions of a product </vt:lpstr>
      <vt:lpstr>S- curve of adoption: the spread of innovations curve</vt:lpstr>
      <vt:lpstr>Applications besides product marketing</vt:lpstr>
      <vt:lpstr>Models of influence </vt:lpstr>
      <vt:lpstr>Linear model threshold  </vt:lpstr>
      <vt:lpstr>Independent Cascade </vt:lpstr>
      <vt:lpstr>How to solve influence maximization problem </vt:lpstr>
      <vt:lpstr>Real world algorithms: just give ranges of nodes from each other </vt:lpstr>
      <vt:lpstr>3 ways games can be solved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402 Week 12 Notes</dc:title>
  <dc:creator>Brennan Cornwall</dc:creator>
  <cp:lastModifiedBy>Liang Sr., Yu</cp:lastModifiedBy>
  <cp:revision>2</cp:revision>
  <dcterms:modified xsi:type="dcterms:W3CDTF">2019-12-12T19:36:27Z</dcterms:modified>
</cp:coreProperties>
</file>