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9e82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9e82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9e82bf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9e82bf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c9e82bf9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c9e82bf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d0a9dd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d0a9dd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d0a9dd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d0a9dd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d0a9dd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d0a9dd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d0a9dd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d0a9dd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d0a9dd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d0a9dd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d0a9dd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d0a9dd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d0a9dd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d0a9dd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13072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13072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13 Scribing Notes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Jack DiPietro, Ben Morgan, Jack Woodburn, Patrick Ryan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723500"/>
            <a:ext cx="41169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 attribute for each level that  can be labeled true or false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Output at bottom level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Boolean functions can be used to generate a truth table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50" y="672131"/>
            <a:ext cx="4406252" cy="256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729450" y="3238275"/>
            <a:ext cx="40083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Classification tree has a discrete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Regression tree has a continuous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Regularization is necessary to ensure decision trees are compact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tree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Pick the best attribute and 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Repeat at next level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good decision tree is…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 too small (is accurate)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 too big ( </a:t>
            </a:r>
            <a:r>
              <a:rPr lang="en-GB"/>
              <a:t>efficiently</a:t>
            </a:r>
            <a:r>
              <a:rPr lang="en-GB"/>
              <a:t> </a:t>
            </a:r>
            <a:r>
              <a:rPr lang="en-GB"/>
              <a:t> reaches the solution</a:t>
            </a:r>
            <a:r>
              <a:rPr lang="en-GB"/>
              <a:t>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8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Case Study on Homelessness Services (Paper)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246150"/>
            <a:ext cx="7688700" cy="28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Analyzing the increasing number of homeless people which is affecting the homeless system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5 types of housing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-GB">
                <a:solidFill>
                  <a:srgbClr val="666666"/>
                </a:solidFill>
              </a:rPr>
              <a:t>Emergency Shelter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-GB">
                <a:solidFill>
                  <a:srgbClr val="666666"/>
                </a:solidFill>
              </a:rPr>
              <a:t>Transitional Housing 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-GB">
                <a:solidFill>
                  <a:srgbClr val="666666"/>
                </a:solidFill>
              </a:rPr>
              <a:t>Rapid Rehousing 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-GB">
                <a:solidFill>
                  <a:srgbClr val="666666"/>
                </a:solidFill>
              </a:rPr>
              <a:t>Homelessness prevention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-GB">
                <a:solidFill>
                  <a:srgbClr val="666666"/>
                </a:solidFill>
              </a:rPr>
              <a:t>Permanent supportive Housing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Question</a:t>
            </a:r>
            <a:r>
              <a:rPr lang="en-GB">
                <a:solidFill>
                  <a:srgbClr val="666666"/>
                </a:solidFill>
              </a:rPr>
              <a:t>: Can we improve this system using AI?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Keep in Mind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Fairness: through different biases and discrimination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Interpretability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Ethics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Causal Inference: </a:t>
            </a:r>
            <a:r>
              <a:rPr lang="en-GB">
                <a:solidFill>
                  <a:srgbClr val="666666"/>
                </a:solidFill>
              </a:rPr>
              <a:t>Need counterfactual estimates of different interventions before you can let ML Model decide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Question to look at: How much can we potentially improve outcomes?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 of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Household Characteristics (Feature)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Which of the 5 services was assigned to them (Feature)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Predictor </a:t>
            </a:r>
            <a:r>
              <a:rPr lang="en-GB">
                <a:solidFill>
                  <a:srgbClr val="666666"/>
                </a:solidFill>
              </a:rPr>
              <a:t>-&gt;</a:t>
            </a:r>
            <a:r>
              <a:rPr lang="en-GB">
                <a:solidFill>
                  <a:srgbClr val="666666"/>
                </a:solidFill>
              </a:rPr>
              <a:t> Whether they re-enter the Homeless system within 2 years of exit (Label) (Is this a good metric?) (Looking at 2 years)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Clean this data to create a dataset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Train an ML model on this that supports causal inference</a:t>
            </a:r>
            <a:endParaRPr>
              <a:solidFill>
                <a:srgbClr val="666666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-GB">
                <a:solidFill>
                  <a:srgbClr val="666666"/>
                </a:solidFill>
              </a:rPr>
              <a:t>BART (Bayesian Additive Regression Trees)</a:t>
            </a:r>
            <a:endParaRPr>
              <a:solidFill>
                <a:srgbClr val="666666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-GB">
                <a:solidFill>
                  <a:srgbClr val="666666"/>
                </a:solidFill>
              </a:rPr>
              <a:t>Provides counterfactual estimates for re-entry under different services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See if ML model is a good approximation of the real dataset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Use the output of this ML model in an optimization problem which they can solve to find an “improved assignment”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Ground Truth (from their dataset) -&gt; 43.04% households re-enter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Prediction from BART model -&gt; 43.72% households re-enter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Fairly accurate - proved in paper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 Optimize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After Optimization of Assignments -&gt; 31.88% households re-enter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Reduction by 27.88%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After Fairness Constraint -&gt; 37.38% people re-enter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ML to Assess the Risk and Prevention of Water Main Breaks (Paper)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371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ML system used in Syracuse 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Syracuse has a major problem of water main breaks affecting water supply for its residents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city has an old infrastructure that has created small and large breaks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Paper discusses ML model to predict breaks in the city to focus on locating and fixing them before they break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and Result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Frame it as a binary classification problem of whether a water main break will occur in a given city block within the next 3 years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Result: Precision of 62% in the top 1% of our predictions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Two ways in which system can be used: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1) for preventative maintenance on the top 1% of the riskiest breaks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-GB">
                <a:solidFill>
                  <a:srgbClr val="666666"/>
                </a:solidFill>
              </a:rPr>
              <a:t>2) To use the risk scores to coordinate with the Department of Public Works(DPW)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650" y="114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Bagging vs Boosting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7650" y="1597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Bagging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Stands for Bootstrap Aggregation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Useful for models with high variance and noisy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Takes original data set D with N training examples and creates M copies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Boosting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Take a week learning algorithm and make it into a very strong one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Becomes better by focusing on difficult cases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steps  for most Boosting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Train a weak model on some training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Compute the error of the model on each training example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Give higher importance to examples on which the model made mistakes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Re-train the model using “importance weight” training examples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Go back to step 2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900" y="792300"/>
            <a:ext cx="3807525" cy="14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