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10A7F2-62A9-43FB-A1B8-B2B34FD3C859}">
  <a:tblStyle styleId="{8710A7F2-62A9-43FB-A1B8-B2B34FD3C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d1ecaaa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d1ecaa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d1ecaa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d1ecaa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d1ecaaa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d1ecaa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d1ecaa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d1ecaa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d1ecaaa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d1ecaa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d1ecaa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d1ecaa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d1ecaaa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d1ecaaa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d1ecaa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d1ecaa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d1ecaaa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d1ecaaa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d1ecaaa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d1ecaaa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c58d0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5c58d0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c58d0c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c58d0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c58d0c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c58d0c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c58d0c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c58d0c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c58d0c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c58d0c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c58d0c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c58d0c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d1eca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d1eca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d1eca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d1ec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IST 402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(Week 14)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Dodoo, Grace Morgan, Sarah Dragon, Andrew Witherite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But...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these issues, AI still has enormous potential to help </a:t>
            </a:r>
            <a:r>
              <a:rPr lang="en"/>
              <a:t>underserved</a:t>
            </a:r>
            <a:r>
              <a:rPr lang="en"/>
              <a:t>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has been exercise in making you believe in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Numerous applications of how humanity can be helped through the use of 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cool techniques did we learn?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Train, validation, test (supervised learning)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set is a set of examples used for learning 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set is a set of examples that cannot be used for learning the model but can help tune model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a validation set to figure out what parameters should be used in your model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Helps control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set is used to assess the performance of the final model and provide an estimation of the test error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Results on the testing set are the only results that matter for final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Never use the test set in any way to further tune the parameter or revise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Underfitting - High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- High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Variance Tradeoff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3086100"/>
            <a:ext cx="6810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250" y="0"/>
            <a:ext cx="4346750" cy="32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2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options: Positive or 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predictive and the actual labels can be either positive or negative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113" y="2571750"/>
            <a:ext cx="4531770" cy="16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evolved version of a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create multiple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making all the decision trees, the decision that you will make will be the average of all the 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an average model as the final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125" y="2239300"/>
            <a:ext cx="3101074" cy="2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Prisoner’s Dilemma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Rational way of solving: it is always optimal to defect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rational play, both players will choose to defect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2321625" y="27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{8710A7F2-62A9-43FB-A1B8-B2B34FD3C859}</a:tableStyleId>
              </a:tblPr>
              <a:tblGrid>
                <a:gridCol w="2250375"/>
                <a:gridCol w="225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month, 1 month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years, 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Free, 3 years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year, 1 year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7"/>
          <p:cNvSpPr txBox="1"/>
          <p:nvPr/>
        </p:nvSpPr>
        <p:spPr>
          <a:xfrm>
            <a:off x="2545850" y="2331225"/>
            <a:ext cx="4129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Confess					Lie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1206325" y="2760575"/>
            <a:ext cx="1028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Confess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Lie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 Equilibrium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suboptimal for each player to deviate from their strategies, if the other play continues to play the same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they are at equilibrium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finite game has a nash equilibrium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Stackelberg Game: Non-simultaneous moves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player is a defender - They move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commit to random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player is the adversary - They move after the leader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Responds to random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security - optimizing chances based on limited resources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8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kinds of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Vanilla deep nets - numeric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neural networks (CNN) - image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adversarial nets (GAN) - create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neural nets (RNN) - sequentially structured data (text, videos,etc.)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" y="3374425"/>
            <a:ext cx="4399701" cy="17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87650" y="3314875"/>
            <a:ext cx="641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GAN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Accuracy...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Interpretability - Medical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Fairness - COMPAS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Ethics - Self-driving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application for social good - predicting childhood influenza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Multiagent Systems for Social Good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Safety and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Health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KEY CHALLENGE</a:t>
            </a:r>
            <a:endParaRPr b="1"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we optimize our limited </a:t>
            </a:r>
            <a:r>
              <a:rPr lang="en"/>
              <a:t>intervention</a:t>
            </a:r>
            <a:r>
              <a:rPr lang="en"/>
              <a:t> resources when we are interacting with other agents?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Limited Intervention Resources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Safety and Security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Theory for Security Resources Optimization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Real-world: US Coast Guard, US Federal Air Marshals Service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African Countries: Ghana, Uganda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/>
              <a:t>Safety</a:t>
            </a:r>
            <a:r>
              <a:rPr lang="en"/>
              <a:t> and Conservation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games and adversary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security games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Intelligent patrol patterns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Real-world: Parks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Zambia, Mozambique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PAWS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</a:t>
            </a:r>
            <a:r>
              <a:rPr lang="en"/>
              <a:t>hit rate on poachers and related items to 3 from .73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These Problems: Overall Research Process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51113" y="1843200"/>
            <a:ext cx="1804200" cy="145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1. Immersion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data collection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522863" y="1843200"/>
            <a:ext cx="1804200" cy="145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2.</a:t>
            </a:r>
            <a:r>
              <a:rPr b="1" lang="en">
                <a:solidFill>
                  <a:schemeClr val="dk2"/>
                </a:solidFill>
              </a:rPr>
              <a:t>Predictive model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learning/expert input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794638" y="1843200"/>
            <a:ext cx="1804200" cy="145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3.</a:t>
            </a:r>
            <a:r>
              <a:rPr b="1" lang="en">
                <a:solidFill>
                  <a:schemeClr val="dk2"/>
                </a:solidFill>
              </a:rPr>
              <a:t>Prescriptive algorithm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game theory intervention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088688" y="1843200"/>
            <a:ext cx="1804200" cy="145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4.</a:t>
            </a:r>
            <a:r>
              <a:rPr b="1" lang="en">
                <a:solidFill>
                  <a:schemeClr val="dk2"/>
                </a:solidFill>
              </a:rPr>
              <a:t>Field tests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deployment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128725" y="2480850"/>
            <a:ext cx="3207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400488" y="2480850"/>
            <a:ext cx="3207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683413" y="2480850"/>
            <a:ext cx="3207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739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Theory: Security Resource Optimization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Stackelberg Security Game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Stackelberg Example: Defender commits to randomized strategy, adversary responds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shows a strategy and game can be as complex as you want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simplicity, numbers are determined by surveillance,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Optimization: Not 100% security (i.e defender would always win), increase cost/uncertainty to attackers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Can’t </a:t>
            </a:r>
            <a:r>
              <a:rPr lang="en"/>
              <a:t>guarantee</a:t>
            </a:r>
            <a:r>
              <a:rPr lang="en"/>
              <a:t> 100% security due to limited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Real-World: ARMOR at LAX [2007], IRIS for Federal Air Marshals Service [2009]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869650" y="3423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{8710A7F2-62A9-43FB-A1B8-B2B34FD3C859}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617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Defender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Adversary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652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4, -3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-1,1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9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-5, 5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2, 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don’t Countries use Machine Learning?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simply do not have enough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countries simply do not have frequent breaches, to gather datasets of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has blossomed into one of the biggest fields in computer science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Led by AI and 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data - big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computing power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Trajectory: Valid Concerns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People: Elon Musk, </a:t>
            </a:r>
            <a:r>
              <a:rPr lang="en"/>
              <a:t>Bill Gates, Stephen Hawking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Fake news generator (recently been released)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Chatbot that was discovered to be racist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tagged two people as gorillas among AI discrimination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Discrimination amongst employee hires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