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F01E2-266A-C841-90A3-CFC776DE33AC}">
          <p14:sldIdLst>
            <p14:sldId id="256"/>
          </p14:sldIdLst>
        </p14:section>
        <p14:section name="Tuesday October 22nd" id="{6E26B906-5E8A-B747-915D-F8387F33E0D2}">
          <p14:sldIdLst>
            <p14:sldId id="26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hursday October 24th" id="{16E95494-F25E-9443-90AF-13B4915C9D67}">
          <p14:sldIdLst>
            <p14:sldId id="267"/>
            <p14:sldId id="268"/>
            <p14:sldId id="275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7A366-2B49-F8F0-551B-185C29D5BCC0}" v="118" dt="2019-10-29T19:17:36.992"/>
    <p1510:client id="{629263B9-A96D-3047-8B91-E31C09EC06BE}" v="1036" dt="2019-10-29T21:42:32.713"/>
    <p1510:client id="{720930AD-677D-38A4-F970-264D40056E8D}" v="358" dt="2019-10-29T18:38:49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1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1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2E534-5503-4197-A843-0827A9B255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AC2EEAAA-164C-41EA-AC7D-C2D283AB3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Recidivism prediction instruments (RPI’s) provide decision makers with an assessment of the likelihood that a criminal defendant will reoffend at a future point in time</a:t>
          </a:r>
          <a:endParaRPr lang="en-US"/>
        </a:p>
      </dgm:t>
    </dgm:pt>
    <dgm:pt modelId="{F6DDCC61-FC05-4AF5-AB90-90D156014FBC}" type="parTrans" cxnId="{9D502259-7317-41C4-807C-F01DCA996A00}">
      <dgm:prSet/>
      <dgm:spPr/>
      <dgm:t>
        <a:bodyPr/>
        <a:lstStyle/>
        <a:p>
          <a:endParaRPr lang="en-US"/>
        </a:p>
      </dgm:t>
    </dgm:pt>
    <dgm:pt modelId="{88295569-90EC-44F9-97FD-6AE74C9F3798}" type="sibTrans" cxnId="{9D502259-7317-41C4-807C-F01DCA996A00}">
      <dgm:prSet/>
      <dgm:spPr/>
      <dgm:t>
        <a:bodyPr/>
        <a:lstStyle/>
        <a:p>
          <a:endParaRPr lang="en-US"/>
        </a:p>
      </dgm:t>
    </dgm:pt>
    <dgm:pt modelId="{40E57E41-640C-48C0-BA1F-E75F41E15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COMPAS</a:t>
          </a:r>
          <a:endParaRPr lang="en-US"/>
        </a:p>
      </dgm:t>
    </dgm:pt>
    <dgm:pt modelId="{59FCFE67-7054-4676-AA18-4D729D3DD964}" type="parTrans" cxnId="{B6C3597B-6BD6-4F6F-B393-E6F4A2141889}">
      <dgm:prSet/>
      <dgm:spPr/>
      <dgm:t>
        <a:bodyPr/>
        <a:lstStyle/>
        <a:p>
          <a:endParaRPr lang="en-US"/>
        </a:p>
      </dgm:t>
    </dgm:pt>
    <dgm:pt modelId="{B4C1F548-59CE-4FAF-9136-6DA7D9D38831}" type="sibTrans" cxnId="{B6C3597B-6BD6-4F6F-B393-E6F4A2141889}">
      <dgm:prSet/>
      <dgm:spPr/>
      <dgm:t>
        <a:bodyPr/>
        <a:lstStyle/>
        <a:p>
          <a:endParaRPr lang="en-US"/>
        </a:p>
      </dgm:t>
    </dgm:pt>
    <dgm:pt modelId="{0158B2D8-96E7-4C93-BDA6-AA7C69662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Developed by Northpointe Inc.</a:t>
          </a:r>
          <a:endParaRPr lang="en-US"/>
        </a:p>
      </dgm:t>
    </dgm:pt>
    <dgm:pt modelId="{E3EB56CA-25E4-4145-9803-A919B3350399}" type="parTrans" cxnId="{3D466A47-BBAC-41CA-845E-3175C08B6600}">
      <dgm:prSet/>
      <dgm:spPr/>
      <dgm:t>
        <a:bodyPr/>
        <a:lstStyle/>
        <a:p>
          <a:endParaRPr lang="en-US"/>
        </a:p>
      </dgm:t>
    </dgm:pt>
    <dgm:pt modelId="{77BFFE70-D519-4175-A0E8-5FA52EAA2D23}" type="sibTrans" cxnId="{3D466A47-BBAC-41CA-845E-3175C08B6600}">
      <dgm:prSet/>
      <dgm:spPr/>
      <dgm:t>
        <a:bodyPr/>
        <a:lstStyle/>
        <a:p>
          <a:endParaRPr lang="en-US"/>
        </a:p>
      </dgm:t>
    </dgm:pt>
    <dgm:pt modelId="{DF61910D-5A75-46ED-AFB7-B660EE2AF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Risk Assessment used to determine recidivism likelihood</a:t>
          </a:r>
          <a:endParaRPr lang="en-US"/>
        </a:p>
      </dgm:t>
    </dgm:pt>
    <dgm:pt modelId="{5C474A94-14DB-43F3-A972-AC86BAC81E91}" type="parTrans" cxnId="{0B499589-69B1-445F-AFB2-637C72821558}">
      <dgm:prSet/>
      <dgm:spPr/>
      <dgm:t>
        <a:bodyPr/>
        <a:lstStyle/>
        <a:p>
          <a:endParaRPr lang="en-US"/>
        </a:p>
      </dgm:t>
    </dgm:pt>
    <dgm:pt modelId="{BF9E79D0-35DF-4C4B-964C-95AEF764D894}" type="sibTrans" cxnId="{0B499589-69B1-445F-AFB2-637C72821558}">
      <dgm:prSet/>
      <dgm:spPr/>
      <dgm:t>
        <a:bodyPr/>
        <a:lstStyle/>
        <a:p>
          <a:endParaRPr lang="en-US"/>
        </a:p>
      </dgm:t>
    </dgm:pt>
    <dgm:pt modelId="{88C60BAA-40E4-46DC-9392-1601E84E3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With such heavy impact we need to know if systems are bias</a:t>
          </a:r>
          <a:endParaRPr lang="en-US"/>
        </a:p>
      </dgm:t>
    </dgm:pt>
    <dgm:pt modelId="{C3019CA9-1722-48A1-982D-D00501109F8B}" type="parTrans" cxnId="{3B897B37-9EC3-48AD-A4FC-1949A6F7505A}">
      <dgm:prSet/>
      <dgm:spPr/>
      <dgm:t>
        <a:bodyPr/>
        <a:lstStyle/>
        <a:p>
          <a:endParaRPr lang="en-US"/>
        </a:p>
      </dgm:t>
    </dgm:pt>
    <dgm:pt modelId="{9BC0DA54-3461-42F5-BBDB-81CBC843F709}" type="sibTrans" cxnId="{3B897B37-9EC3-48AD-A4FC-1949A6F7505A}">
      <dgm:prSet/>
      <dgm:spPr/>
      <dgm:t>
        <a:bodyPr/>
        <a:lstStyle/>
        <a:p>
          <a:endParaRPr lang="en-US"/>
        </a:p>
      </dgm:t>
    </dgm:pt>
    <dgm:pt modelId="{AD21094D-DDA9-4E7A-B897-5F7507863C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ProPublica Analysis to see if COMPAS is bias </a:t>
          </a:r>
          <a:endParaRPr lang="en-US"/>
        </a:p>
      </dgm:t>
    </dgm:pt>
    <dgm:pt modelId="{718284F3-A352-4E02-8486-A22EB24C7479}" type="parTrans" cxnId="{53B9E8C0-6D50-408B-B278-8A6C31A28CF3}">
      <dgm:prSet/>
      <dgm:spPr/>
      <dgm:t>
        <a:bodyPr/>
        <a:lstStyle/>
        <a:p>
          <a:endParaRPr lang="en-US"/>
        </a:p>
      </dgm:t>
    </dgm:pt>
    <dgm:pt modelId="{8E281601-A2DE-49AD-8941-255F1307111A}" type="sibTrans" cxnId="{53B9E8C0-6D50-408B-B278-8A6C31A28CF3}">
      <dgm:prSet/>
      <dgm:spPr/>
      <dgm:t>
        <a:bodyPr/>
        <a:lstStyle/>
        <a:p>
          <a:endParaRPr lang="en-US"/>
        </a:p>
      </dgm:t>
    </dgm:pt>
    <dgm:pt modelId="{68AA5C71-C505-4829-BA54-7AE2D107DDB0}" type="pres">
      <dgm:prSet presAssocID="{BCC2E534-5503-4197-A843-0827A9B25539}" presName="root" presStyleCnt="0">
        <dgm:presLayoutVars>
          <dgm:dir/>
          <dgm:resizeHandles val="exact"/>
        </dgm:presLayoutVars>
      </dgm:prSet>
      <dgm:spPr/>
    </dgm:pt>
    <dgm:pt modelId="{A714C4A4-9D55-46FD-8216-D47187CE3276}" type="pres">
      <dgm:prSet presAssocID="{AC2EEAAA-164C-41EA-AC7D-C2D283AB31DB}" presName="compNode" presStyleCnt="0"/>
      <dgm:spPr/>
    </dgm:pt>
    <dgm:pt modelId="{008AAD48-2A54-4E48-B8E4-A474BDFDDC75}" type="pres">
      <dgm:prSet presAssocID="{AC2EEAAA-164C-41EA-AC7D-C2D283AB31DB}" presName="bgRect" presStyleLbl="bgShp" presStyleIdx="0" presStyleCnt="3"/>
      <dgm:spPr/>
    </dgm:pt>
    <dgm:pt modelId="{46EDC660-C78F-4F0F-B303-3024DB0D61F3}" type="pres">
      <dgm:prSet presAssocID="{AC2EEAAA-164C-41EA-AC7D-C2D283AB31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CCC1B134-292A-453D-8EAD-9B2E2E70598B}" type="pres">
      <dgm:prSet presAssocID="{AC2EEAAA-164C-41EA-AC7D-C2D283AB31DB}" presName="spaceRect" presStyleCnt="0"/>
      <dgm:spPr/>
    </dgm:pt>
    <dgm:pt modelId="{397DB6EA-930D-40FC-BD71-BF85FA939AA9}" type="pres">
      <dgm:prSet presAssocID="{AC2EEAAA-164C-41EA-AC7D-C2D283AB31DB}" presName="parTx" presStyleLbl="revTx" presStyleIdx="0" presStyleCnt="5">
        <dgm:presLayoutVars>
          <dgm:chMax val="0"/>
          <dgm:chPref val="0"/>
        </dgm:presLayoutVars>
      </dgm:prSet>
      <dgm:spPr/>
    </dgm:pt>
    <dgm:pt modelId="{303AF42B-8429-47EA-A20A-0A32CB637148}" type="pres">
      <dgm:prSet presAssocID="{88295569-90EC-44F9-97FD-6AE74C9F3798}" presName="sibTrans" presStyleCnt="0"/>
      <dgm:spPr/>
    </dgm:pt>
    <dgm:pt modelId="{399A45D5-78D4-4143-90AF-EE51BB8F9C08}" type="pres">
      <dgm:prSet presAssocID="{40E57E41-640C-48C0-BA1F-E75F41E158B1}" presName="compNode" presStyleCnt="0"/>
      <dgm:spPr/>
    </dgm:pt>
    <dgm:pt modelId="{3D71278D-05EB-4322-9E35-750E1566A551}" type="pres">
      <dgm:prSet presAssocID="{40E57E41-640C-48C0-BA1F-E75F41E158B1}" presName="bgRect" presStyleLbl="bgShp" presStyleIdx="1" presStyleCnt="3"/>
      <dgm:spPr/>
    </dgm:pt>
    <dgm:pt modelId="{E69684EC-3CD1-497A-A244-DD1F0C7E40DB}" type="pres">
      <dgm:prSet presAssocID="{40E57E41-640C-48C0-BA1F-E75F41E158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A1209525-03F4-4097-AAA4-B059C513273A}" type="pres">
      <dgm:prSet presAssocID="{40E57E41-640C-48C0-BA1F-E75F41E158B1}" presName="spaceRect" presStyleCnt="0"/>
      <dgm:spPr/>
    </dgm:pt>
    <dgm:pt modelId="{01321BFB-4FBA-48B3-97F7-2C6634D024AB}" type="pres">
      <dgm:prSet presAssocID="{40E57E41-640C-48C0-BA1F-E75F41E158B1}" presName="parTx" presStyleLbl="revTx" presStyleIdx="1" presStyleCnt="5">
        <dgm:presLayoutVars>
          <dgm:chMax val="0"/>
          <dgm:chPref val="0"/>
        </dgm:presLayoutVars>
      </dgm:prSet>
      <dgm:spPr/>
    </dgm:pt>
    <dgm:pt modelId="{857E85A0-849D-416E-8B25-3805CE383BC2}" type="pres">
      <dgm:prSet presAssocID="{40E57E41-640C-48C0-BA1F-E75F41E158B1}" presName="desTx" presStyleLbl="revTx" presStyleIdx="2" presStyleCnt="5">
        <dgm:presLayoutVars/>
      </dgm:prSet>
      <dgm:spPr/>
    </dgm:pt>
    <dgm:pt modelId="{B388C40E-D9B8-496D-AC7C-1253B135061B}" type="pres">
      <dgm:prSet presAssocID="{B4C1F548-59CE-4FAF-9136-6DA7D9D38831}" presName="sibTrans" presStyleCnt="0"/>
      <dgm:spPr/>
    </dgm:pt>
    <dgm:pt modelId="{1F486E91-F16E-4034-8836-1E51D0066DE9}" type="pres">
      <dgm:prSet presAssocID="{88C60BAA-40E4-46DC-9392-1601E84E3B25}" presName="compNode" presStyleCnt="0"/>
      <dgm:spPr/>
    </dgm:pt>
    <dgm:pt modelId="{091B421C-FDF4-4E9D-B5AC-E9BF83C42D42}" type="pres">
      <dgm:prSet presAssocID="{88C60BAA-40E4-46DC-9392-1601E84E3B25}" presName="bgRect" presStyleLbl="bgShp" presStyleIdx="2" presStyleCnt="3"/>
      <dgm:spPr/>
    </dgm:pt>
    <dgm:pt modelId="{AA4C7984-F346-433F-976F-4A3DFD652174}" type="pres">
      <dgm:prSet presAssocID="{88C60BAA-40E4-46DC-9392-1601E84E3B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5611F2-B0C6-45F1-98D1-246D2D504344}" type="pres">
      <dgm:prSet presAssocID="{88C60BAA-40E4-46DC-9392-1601E84E3B25}" presName="spaceRect" presStyleCnt="0"/>
      <dgm:spPr/>
    </dgm:pt>
    <dgm:pt modelId="{14DCAE65-0B9F-4B43-87AE-1F6117088D8A}" type="pres">
      <dgm:prSet presAssocID="{88C60BAA-40E4-46DC-9392-1601E84E3B25}" presName="parTx" presStyleLbl="revTx" presStyleIdx="3" presStyleCnt="5">
        <dgm:presLayoutVars>
          <dgm:chMax val="0"/>
          <dgm:chPref val="0"/>
        </dgm:presLayoutVars>
      </dgm:prSet>
      <dgm:spPr/>
    </dgm:pt>
    <dgm:pt modelId="{517F2696-074E-46FD-BD81-1393272179CD}" type="pres">
      <dgm:prSet presAssocID="{88C60BAA-40E4-46DC-9392-1601E84E3B25}" presName="desTx" presStyleLbl="revTx" presStyleIdx="4" presStyleCnt="5">
        <dgm:presLayoutVars/>
      </dgm:prSet>
      <dgm:spPr/>
    </dgm:pt>
  </dgm:ptLst>
  <dgm:cxnLst>
    <dgm:cxn modelId="{E455C30E-ACA9-614E-AE14-65B558DF10A3}" type="presOf" srcId="{AC2EEAAA-164C-41EA-AC7D-C2D283AB31DB}" destId="{397DB6EA-930D-40FC-BD71-BF85FA939AA9}" srcOrd="0" destOrd="0" presId="urn:microsoft.com/office/officeart/2018/2/layout/IconVerticalSolidList"/>
    <dgm:cxn modelId="{8FD51E23-1028-8540-9955-2F8AE068C9A8}" type="presOf" srcId="{40E57E41-640C-48C0-BA1F-E75F41E158B1}" destId="{01321BFB-4FBA-48B3-97F7-2C6634D024AB}" srcOrd="0" destOrd="0" presId="urn:microsoft.com/office/officeart/2018/2/layout/IconVerticalSolidList"/>
    <dgm:cxn modelId="{3B897B37-9EC3-48AD-A4FC-1949A6F7505A}" srcId="{BCC2E534-5503-4197-A843-0827A9B25539}" destId="{88C60BAA-40E4-46DC-9392-1601E84E3B25}" srcOrd="2" destOrd="0" parTransId="{C3019CA9-1722-48A1-982D-D00501109F8B}" sibTransId="{9BC0DA54-3461-42F5-BBDB-81CBC843F709}"/>
    <dgm:cxn modelId="{3D466A47-BBAC-41CA-845E-3175C08B6600}" srcId="{40E57E41-640C-48C0-BA1F-E75F41E158B1}" destId="{0158B2D8-96E7-4C93-BDA6-AA7C69662598}" srcOrd="0" destOrd="0" parTransId="{E3EB56CA-25E4-4145-9803-A919B3350399}" sibTransId="{77BFFE70-D519-4175-A0E8-5FA52EAA2D23}"/>
    <dgm:cxn modelId="{9D502259-7317-41C4-807C-F01DCA996A00}" srcId="{BCC2E534-5503-4197-A843-0827A9B25539}" destId="{AC2EEAAA-164C-41EA-AC7D-C2D283AB31DB}" srcOrd="0" destOrd="0" parTransId="{F6DDCC61-FC05-4AF5-AB90-90D156014FBC}" sibTransId="{88295569-90EC-44F9-97FD-6AE74C9F3798}"/>
    <dgm:cxn modelId="{477A385A-D24B-3F43-B93A-C37124B2D935}" type="presOf" srcId="{BCC2E534-5503-4197-A843-0827A9B25539}" destId="{68AA5C71-C505-4829-BA54-7AE2D107DDB0}" srcOrd="0" destOrd="0" presId="urn:microsoft.com/office/officeart/2018/2/layout/IconVerticalSolidList"/>
    <dgm:cxn modelId="{B6C3597B-6BD6-4F6F-B393-E6F4A2141889}" srcId="{BCC2E534-5503-4197-A843-0827A9B25539}" destId="{40E57E41-640C-48C0-BA1F-E75F41E158B1}" srcOrd="1" destOrd="0" parTransId="{59FCFE67-7054-4676-AA18-4D729D3DD964}" sibTransId="{B4C1F548-59CE-4FAF-9136-6DA7D9D38831}"/>
    <dgm:cxn modelId="{0B499589-69B1-445F-AFB2-637C72821558}" srcId="{40E57E41-640C-48C0-BA1F-E75F41E158B1}" destId="{DF61910D-5A75-46ED-AFB7-B660EE2AF6A6}" srcOrd="1" destOrd="0" parTransId="{5C474A94-14DB-43F3-A972-AC86BAC81E91}" sibTransId="{BF9E79D0-35DF-4C4B-964C-95AEF764D894}"/>
    <dgm:cxn modelId="{5A99268D-48F9-644F-8F5A-6C11368C63AE}" type="presOf" srcId="{88C60BAA-40E4-46DC-9392-1601E84E3B25}" destId="{14DCAE65-0B9F-4B43-87AE-1F6117088D8A}" srcOrd="0" destOrd="0" presId="urn:microsoft.com/office/officeart/2018/2/layout/IconVerticalSolidList"/>
    <dgm:cxn modelId="{2F4BE0A1-F442-F547-AD7C-6885192A4DE0}" type="presOf" srcId="{0158B2D8-96E7-4C93-BDA6-AA7C69662598}" destId="{857E85A0-849D-416E-8B25-3805CE383BC2}" srcOrd="0" destOrd="0" presId="urn:microsoft.com/office/officeart/2018/2/layout/IconVerticalSolidList"/>
    <dgm:cxn modelId="{9C8821B5-7D8F-E249-AC28-EE00BAF315C4}" type="presOf" srcId="{AD21094D-DDA9-4E7A-B897-5F7507863CF7}" destId="{517F2696-074E-46FD-BD81-1393272179CD}" srcOrd="0" destOrd="0" presId="urn:microsoft.com/office/officeart/2018/2/layout/IconVerticalSolidList"/>
    <dgm:cxn modelId="{53B9E8C0-6D50-408B-B278-8A6C31A28CF3}" srcId="{88C60BAA-40E4-46DC-9392-1601E84E3B25}" destId="{AD21094D-DDA9-4E7A-B897-5F7507863CF7}" srcOrd="0" destOrd="0" parTransId="{718284F3-A352-4E02-8486-A22EB24C7479}" sibTransId="{8E281601-A2DE-49AD-8941-255F1307111A}"/>
    <dgm:cxn modelId="{BDFF98E2-3316-2648-975A-865929F4D5F1}" type="presOf" srcId="{DF61910D-5A75-46ED-AFB7-B660EE2AF6A6}" destId="{857E85A0-849D-416E-8B25-3805CE383BC2}" srcOrd="0" destOrd="1" presId="urn:microsoft.com/office/officeart/2018/2/layout/IconVerticalSolidList"/>
    <dgm:cxn modelId="{620800B5-BE43-AB42-B9DC-EFB7B6940E65}" type="presParOf" srcId="{68AA5C71-C505-4829-BA54-7AE2D107DDB0}" destId="{A714C4A4-9D55-46FD-8216-D47187CE3276}" srcOrd="0" destOrd="0" presId="urn:microsoft.com/office/officeart/2018/2/layout/IconVerticalSolidList"/>
    <dgm:cxn modelId="{4771BF2A-7E64-7D4C-8B57-E419DF1E8C72}" type="presParOf" srcId="{A714C4A4-9D55-46FD-8216-D47187CE3276}" destId="{008AAD48-2A54-4E48-B8E4-A474BDFDDC75}" srcOrd="0" destOrd="0" presId="urn:microsoft.com/office/officeart/2018/2/layout/IconVerticalSolidList"/>
    <dgm:cxn modelId="{9B0D66D5-00DB-E84C-8EDD-C46D45F06680}" type="presParOf" srcId="{A714C4A4-9D55-46FD-8216-D47187CE3276}" destId="{46EDC660-C78F-4F0F-B303-3024DB0D61F3}" srcOrd="1" destOrd="0" presId="urn:microsoft.com/office/officeart/2018/2/layout/IconVerticalSolidList"/>
    <dgm:cxn modelId="{0F394973-C281-4C41-8F1E-BF2F57C43FF4}" type="presParOf" srcId="{A714C4A4-9D55-46FD-8216-D47187CE3276}" destId="{CCC1B134-292A-453D-8EAD-9B2E2E70598B}" srcOrd="2" destOrd="0" presId="urn:microsoft.com/office/officeart/2018/2/layout/IconVerticalSolidList"/>
    <dgm:cxn modelId="{CBD5E9F9-C248-7746-9B81-E700AA82844C}" type="presParOf" srcId="{A714C4A4-9D55-46FD-8216-D47187CE3276}" destId="{397DB6EA-930D-40FC-BD71-BF85FA939AA9}" srcOrd="3" destOrd="0" presId="urn:microsoft.com/office/officeart/2018/2/layout/IconVerticalSolidList"/>
    <dgm:cxn modelId="{C4A030B1-446B-0E41-AE97-69664C6E19B2}" type="presParOf" srcId="{68AA5C71-C505-4829-BA54-7AE2D107DDB0}" destId="{303AF42B-8429-47EA-A20A-0A32CB637148}" srcOrd="1" destOrd="0" presId="urn:microsoft.com/office/officeart/2018/2/layout/IconVerticalSolidList"/>
    <dgm:cxn modelId="{6443BDB8-8119-4944-B6D7-8AE3B64B7657}" type="presParOf" srcId="{68AA5C71-C505-4829-BA54-7AE2D107DDB0}" destId="{399A45D5-78D4-4143-90AF-EE51BB8F9C08}" srcOrd="2" destOrd="0" presId="urn:microsoft.com/office/officeart/2018/2/layout/IconVerticalSolidList"/>
    <dgm:cxn modelId="{25DEC523-A75A-4C4A-81FB-B3FE69C0207F}" type="presParOf" srcId="{399A45D5-78D4-4143-90AF-EE51BB8F9C08}" destId="{3D71278D-05EB-4322-9E35-750E1566A551}" srcOrd="0" destOrd="0" presId="urn:microsoft.com/office/officeart/2018/2/layout/IconVerticalSolidList"/>
    <dgm:cxn modelId="{20FD8B94-DBA0-3F4A-B874-06735444C5E9}" type="presParOf" srcId="{399A45D5-78D4-4143-90AF-EE51BB8F9C08}" destId="{E69684EC-3CD1-497A-A244-DD1F0C7E40DB}" srcOrd="1" destOrd="0" presId="urn:microsoft.com/office/officeart/2018/2/layout/IconVerticalSolidList"/>
    <dgm:cxn modelId="{1C3FBE77-E5A8-D047-B6A5-7B517C2F556E}" type="presParOf" srcId="{399A45D5-78D4-4143-90AF-EE51BB8F9C08}" destId="{A1209525-03F4-4097-AAA4-B059C513273A}" srcOrd="2" destOrd="0" presId="urn:microsoft.com/office/officeart/2018/2/layout/IconVerticalSolidList"/>
    <dgm:cxn modelId="{70619BD1-54B6-4D4B-9C18-6EA97E165193}" type="presParOf" srcId="{399A45D5-78D4-4143-90AF-EE51BB8F9C08}" destId="{01321BFB-4FBA-48B3-97F7-2C6634D024AB}" srcOrd="3" destOrd="0" presId="urn:microsoft.com/office/officeart/2018/2/layout/IconVerticalSolidList"/>
    <dgm:cxn modelId="{1478BBBD-B267-504F-BD32-4322F54B9E0C}" type="presParOf" srcId="{399A45D5-78D4-4143-90AF-EE51BB8F9C08}" destId="{857E85A0-849D-416E-8B25-3805CE383BC2}" srcOrd="4" destOrd="0" presId="urn:microsoft.com/office/officeart/2018/2/layout/IconVerticalSolidList"/>
    <dgm:cxn modelId="{6FBD1711-E16E-FC4B-B04C-1E1A46E22AAF}" type="presParOf" srcId="{68AA5C71-C505-4829-BA54-7AE2D107DDB0}" destId="{B388C40E-D9B8-496D-AC7C-1253B135061B}" srcOrd="3" destOrd="0" presId="urn:microsoft.com/office/officeart/2018/2/layout/IconVerticalSolidList"/>
    <dgm:cxn modelId="{75681CD4-58CE-E74E-BE6B-DB39B109E2B3}" type="presParOf" srcId="{68AA5C71-C505-4829-BA54-7AE2D107DDB0}" destId="{1F486E91-F16E-4034-8836-1E51D0066DE9}" srcOrd="4" destOrd="0" presId="urn:microsoft.com/office/officeart/2018/2/layout/IconVerticalSolidList"/>
    <dgm:cxn modelId="{4EB1E4E8-4BFD-294A-9220-809AE374A028}" type="presParOf" srcId="{1F486E91-F16E-4034-8836-1E51D0066DE9}" destId="{091B421C-FDF4-4E9D-B5AC-E9BF83C42D42}" srcOrd="0" destOrd="0" presId="urn:microsoft.com/office/officeart/2018/2/layout/IconVerticalSolidList"/>
    <dgm:cxn modelId="{A25CC392-D1C3-C244-8BCF-A131FB754B3A}" type="presParOf" srcId="{1F486E91-F16E-4034-8836-1E51D0066DE9}" destId="{AA4C7984-F346-433F-976F-4A3DFD652174}" srcOrd="1" destOrd="0" presId="urn:microsoft.com/office/officeart/2018/2/layout/IconVerticalSolidList"/>
    <dgm:cxn modelId="{CA54C87C-7BDC-FC46-A5D2-D5D906A62186}" type="presParOf" srcId="{1F486E91-F16E-4034-8836-1E51D0066DE9}" destId="{795611F2-B0C6-45F1-98D1-246D2D504344}" srcOrd="2" destOrd="0" presId="urn:microsoft.com/office/officeart/2018/2/layout/IconVerticalSolidList"/>
    <dgm:cxn modelId="{20F4125B-6582-B442-85A1-5A1C1D72EFA2}" type="presParOf" srcId="{1F486E91-F16E-4034-8836-1E51D0066DE9}" destId="{14DCAE65-0B9F-4B43-87AE-1F6117088D8A}" srcOrd="3" destOrd="0" presId="urn:microsoft.com/office/officeart/2018/2/layout/IconVerticalSolidList"/>
    <dgm:cxn modelId="{5B9AD7B8-5A0A-1A4D-9D39-76D3B9B7CB03}" type="presParOf" srcId="{1F486E91-F16E-4034-8836-1E51D0066DE9}" destId="{517F2696-074E-46FD-BD81-1393272179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DD9DCB-05D1-47C0-B464-DACEC84963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54956F-6AC0-4265-86AB-ABFFD1C5BD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Equalized odds</a:t>
          </a:r>
          <a:br>
            <a:rPr lang="en-US"/>
          </a:br>
          <a:r>
            <a:rPr lang="en-US"/>
            <a:t> - Across your two categories: FPR should be equal, TPR should be equal</a:t>
          </a:r>
        </a:p>
      </dgm:t>
    </dgm:pt>
    <dgm:pt modelId="{2DE46D54-8CE4-40A7-B17B-306FEA6DDE9A}" type="parTrans" cxnId="{3B0F8071-F491-4824-8058-A37D20324563}">
      <dgm:prSet/>
      <dgm:spPr/>
      <dgm:t>
        <a:bodyPr/>
        <a:lstStyle/>
        <a:p>
          <a:endParaRPr lang="en-US"/>
        </a:p>
      </dgm:t>
    </dgm:pt>
    <dgm:pt modelId="{46DD953E-EB9C-4F00-AC6A-1A93D04EA32B}" type="sibTrans" cxnId="{3B0F8071-F491-4824-8058-A37D203245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667257-1CEC-4CCE-A8D5-23D2B7F2C5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Equal opportunity</a:t>
          </a:r>
        </a:p>
      </dgm:t>
    </dgm:pt>
    <dgm:pt modelId="{C6B43846-27DF-42AF-9FFD-7AEF96309745}" type="parTrans" cxnId="{FDE104FA-FA26-4007-99AF-3CA46F679EC1}">
      <dgm:prSet/>
      <dgm:spPr/>
      <dgm:t>
        <a:bodyPr/>
        <a:lstStyle/>
        <a:p>
          <a:endParaRPr lang="en-US"/>
        </a:p>
      </dgm:t>
    </dgm:pt>
    <dgm:pt modelId="{DF04480A-D3A0-48E0-BB21-1EE0F6036A8A}" type="sibTrans" cxnId="{FDE104FA-FA26-4007-99AF-3CA46F679E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7F39A3-5F09-49BF-962F-53E04CB92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say that a binary predictor Yb satisfies equal opportunity with respect to A and Y if only satisfied for the positive class</a:t>
          </a:r>
        </a:p>
      </dgm:t>
    </dgm:pt>
    <dgm:pt modelId="{BDED10BA-4715-447C-8747-3196F998A7C0}" type="parTrans" cxnId="{62BC8E72-E990-4268-9343-C523734C6499}">
      <dgm:prSet/>
      <dgm:spPr/>
      <dgm:t>
        <a:bodyPr/>
        <a:lstStyle/>
        <a:p>
          <a:endParaRPr lang="en-US"/>
        </a:p>
      </dgm:t>
    </dgm:pt>
    <dgm:pt modelId="{986D95B3-AD32-45D7-B3EE-BD2810637315}" type="sibTrans" cxnId="{62BC8E72-E990-4268-9343-C523734C64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BD2ECD-65AB-47F3-BCDB-C6F5F5526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Equal opportunity is a weaker, though still interesting, notion of non-discrimination, and thus typically</a:t>
          </a:r>
        </a:p>
      </dgm:t>
    </dgm:pt>
    <dgm:pt modelId="{BEA8487F-94EB-43ED-8F54-9E1DE64B1559}" type="parTrans" cxnId="{B9DB22EE-FD89-436E-8761-B422B7183CC3}">
      <dgm:prSet/>
      <dgm:spPr/>
      <dgm:t>
        <a:bodyPr/>
        <a:lstStyle/>
        <a:p>
          <a:endParaRPr lang="en-US"/>
        </a:p>
      </dgm:t>
    </dgm:pt>
    <dgm:pt modelId="{8CAC542C-758F-4927-B891-E7C2D9B4E4EE}" type="sibTrans" cxnId="{B9DB22EE-FD89-436E-8761-B422B7183CC3}">
      <dgm:prSet/>
      <dgm:spPr/>
      <dgm:t>
        <a:bodyPr/>
        <a:lstStyle/>
        <a:p>
          <a:endParaRPr lang="en-US"/>
        </a:p>
      </dgm:t>
    </dgm:pt>
    <dgm:pt modelId="{A0ACCAC7-AC9A-4C6E-903C-CC10C3566312}" type="pres">
      <dgm:prSet presAssocID="{02DD9DCB-05D1-47C0-B464-DACEC84963DD}" presName="root" presStyleCnt="0">
        <dgm:presLayoutVars>
          <dgm:dir/>
          <dgm:resizeHandles val="exact"/>
        </dgm:presLayoutVars>
      </dgm:prSet>
      <dgm:spPr/>
    </dgm:pt>
    <dgm:pt modelId="{965FAA2E-7DD3-4691-A425-37DF76F953CD}" type="pres">
      <dgm:prSet presAssocID="{02DD9DCB-05D1-47C0-B464-DACEC84963DD}" presName="container" presStyleCnt="0">
        <dgm:presLayoutVars>
          <dgm:dir/>
          <dgm:resizeHandles val="exact"/>
        </dgm:presLayoutVars>
      </dgm:prSet>
      <dgm:spPr/>
    </dgm:pt>
    <dgm:pt modelId="{B7A5A37B-3D1B-4BF6-990D-C0F0B847D082}" type="pres">
      <dgm:prSet presAssocID="{B954956F-6AC0-4265-86AB-ABFFD1C5BD31}" presName="compNode" presStyleCnt="0"/>
      <dgm:spPr/>
    </dgm:pt>
    <dgm:pt modelId="{62D9E348-4E2C-4853-9266-588C66E82CE3}" type="pres">
      <dgm:prSet presAssocID="{B954956F-6AC0-4265-86AB-ABFFD1C5BD31}" presName="iconBgRect" presStyleLbl="bgShp" presStyleIdx="0" presStyleCnt="4"/>
      <dgm:spPr/>
    </dgm:pt>
    <dgm:pt modelId="{866BA091-01A1-4B57-A6ED-E8624E526FA2}" type="pres">
      <dgm:prSet presAssocID="{B954956F-6AC0-4265-86AB-ABFFD1C5BD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E8B01A1-095C-4A3C-9231-A740D711FD8B}" type="pres">
      <dgm:prSet presAssocID="{B954956F-6AC0-4265-86AB-ABFFD1C5BD31}" presName="spaceRect" presStyleCnt="0"/>
      <dgm:spPr/>
    </dgm:pt>
    <dgm:pt modelId="{CD91A859-3A73-4BA0-AD3B-98B2FD9FF7D0}" type="pres">
      <dgm:prSet presAssocID="{B954956F-6AC0-4265-86AB-ABFFD1C5BD31}" presName="textRect" presStyleLbl="revTx" presStyleIdx="0" presStyleCnt="4">
        <dgm:presLayoutVars>
          <dgm:chMax val="1"/>
          <dgm:chPref val="1"/>
        </dgm:presLayoutVars>
      </dgm:prSet>
      <dgm:spPr/>
    </dgm:pt>
    <dgm:pt modelId="{75EBC85F-A344-44E4-AAF8-A2C43667C924}" type="pres">
      <dgm:prSet presAssocID="{46DD953E-EB9C-4F00-AC6A-1A93D04EA32B}" presName="sibTrans" presStyleLbl="sibTrans2D1" presStyleIdx="0" presStyleCnt="0"/>
      <dgm:spPr/>
    </dgm:pt>
    <dgm:pt modelId="{34128967-806A-467A-A820-7F71E5BD54A5}" type="pres">
      <dgm:prSet presAssocID="{BE667257-1CEC-4CCE-A8D5-23D2B7F2C526}" presName="compNode" presStyleCnt="0"/>
      <dgm:spPr/>
    </dgm:pt>
    <dgm:pt modelId="{78C3ED07-9F4E-46F9-908A-AF3D78EE4603}" type="pres">
      <dgm:prSet presAssocID="{BE667257-1CEC-4CCE-A8D5-23D2B7F2C526}" presName="iconBgRect" presStyleLbl="bgShp" presStyleIdx="1" presStyleCnt="4"/>
      <dgm:spPr/>
    </dgm:pt>
    <dgm:pt modelId="{50B7F3D8-599E-43B1-8820-BFEE51DC3FEC}" type="pres">
      <dgm:prSet presAssocID="{BE667257-1CEC-4CCE-A8D5-23D2B7F2C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3BEE5CB-5C88-45F9-810B-247B1D73501E}" type="pres">
      <dgm:prSet presAssocID="{BE667257-1CEC-4CCE-A8D5-23D2B7F2C526}" presName="spaceRect" presStyleCnt="0"/>
      <dgm:spPr/>
    </dgm:pt>
    <dgm:pt modelId="{13F20944-FFA5-4C68-BDB2-52580BAC5C08}" type="pres">
      <dgm:prSet presAssocID="{BE667257-1CEC-4CCE-A8D5-23D2B7F2C526}" presName="textRect" presStyleLbl="revTx" presStyleIdx="1" presStyleCnt="4">
        <dgm:presLayoutVars>
          <dgm:chMax val="1"/>
          <dgm:chPref val="1"/>
        </dgm:presLayoutVars>
      </dgm:prSet>
      <dgm:spPr/>
    </dgm:pt>
    <dgm:pt modelId="{43FE68CC-DEFE-4FE2-A046-7625C08FD15D}" type="pres">
      <dgm:prSet presAssocID="{DF04480A-D3A0-48E0-BB21-1EE0F6036A8A}" presName="sibTrans" presStyleLbl="sibTrans2D1" presStyleIdx="0" presStyleCnt="0"/>
      <dgm:spPr/>
    </dgm:pt>
    <dgm:pt modelId="{B4771474-C3E2-4462-BA60-2A1EC5263990}" type="pres">
      <dgm:prSet presAssocID="{B97F39A3-5F09-49BF-962F-53E04CB92151}" presName="compNode" presStyleCnt="0"/>
      <dgm:spPr/>
    </dgm:pt>
    <dgm:pt modelId="{0BCB3D71-BA76-4A4C-BEA5-7B8FF4C0B095}" type="pres">
      <dgm:prSet presAssocID="{B97F39A3-5F09-49BF-962F-53E04CB92151}" presName="iconBgRect" presStyleLbl="bgShp" presStyleIdx="2" presStyleCnt="4"/>
      <dgm:spPr/>
    </dgm:pt>
    <dgm:pt modelId="{1F930DE9-E576-4C4A-97B7-91C1D75FAE2E}" type="pres">
      <dgm:prSet presAssocID="{B97F39A3-5F09-49BF-962F-53E04CB921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82123CB-920D-4A99-93EF-A8583B529B6D}" type="pres">
      <dgm:prSet presAssocID="{B97F39A3-5F09-49BF-962F-53E04CB92151}" presName="spaceRect" presStyleCnt="0"/>
      <dgm:spPr/>
    </dgm:pt>
    <dgm:pt modelId="{7598298F-5E2A-4C0F-AE5B-CFB8696AF6DF}" type="pres">
      <dgm:prSet presAssocID="{B97F39A3-5F09-49BF-962F-53E04CB92151}" presName="textRect" presStyleLbl="revTx" presStyleIdx="2" presStyleCnt="4">
        <dgm:presLayoutVars>
          <dgm:chMax val="1"/>
          <dgm:chPref val="1"/>
        </dgm:presLayoutVars>
      </dgm:prSet>
      <dgm:spPr/>
    </dgm:pt>
    <dgm:pt modelId="{E16158F3-B894-43C8-9F88-EB448A6B79A6}" type="pres">
      <dgm:prSet presAssocID="{986D95B3-AD32-45D7-B3EE-BD2810637315}" presName="sibTrans" presStyleLbl="sibTrans2D1" presStyleIdx="0" presStyleCnt="0"/>
      <dgm:spPr/>
    </dgm:pt>
    <dgm:pt modelId="{6029BA42-EEFA-4977-BC11-EE9D838601B9}" type="pres">
      <dgm:prSet presAssocID="{9CBD2ECD-65AB-47F3-BCDB-C6F5F5526126}" presName="compNode" presStyleCnt="0"/>
      <dgm:spPr/>
    </dgm:pt>
    <dgm:pt modelId="{21D89AFD-EB2E-40FB-B56E-D55A1D28DE0D}" type="pres">
      <dgm:prSet presAssocID="{9CBD2ECD-65AB-47F3-BCDB-C6F5F5526126}" presName="iconBgRect" presStyleLbl="bgShp" presStyleIdx="3" presStyleCnt="4"/>
      <dgm:spPr/>
    </dgm:pt>
    <dgm:pt modelId="{630DB243-E3E5-43AD-9810-34D9EF34F6CA}" type="pres">
      <dgm:prSet presAssocID="{9CBD2ECD-65AB-47F3-BCDB-C6F5F55261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5D87C1AC-1A95-457F-BBF9-0DA5740E0954}" type="pres">
      <dgm:prSet presAssocID="{9CBD2ECD-65AB-47F3-BCDB-C6F5F5526126}" presName="spaceRect" presStyleCnt="0"/>
      <dgm:spPr/>
    </dgm:pt>
    <dgm:pt modelId="{B2E3B65C-BFF3-4728-A559-85B1E3DDC1DC}" type="pres">
      <dgm:prSet presAssocID="{9CBD2ECD-65AB-47F3-BCDB-C6F5F55261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638919-31D0-4B13-A25E-F4D70566AF96}" type="presOf" srcId="{BE667257-1CEC-4CCE-A8D5-23D2B7F2C526}" destId="{13F20944-FFA5-4C68-BDB2-52580BAC5C08}" srcOrd="0" destOrd="0" presId="urn:microsoft.com/office/officeart/2018/2/layout/IconCircleList"/>
    <dgm:cxn modelId="{83464F40-72DD-4879-849B-70B839AB4C3F}" type="presOf" srcId="{DF04480A-D3A0-48E0-BB21-1EE0F6036A8A}" destId="{43FE68CC-DEFE-4FE2-A046-7625C08FD15D}" srcOrd="0" destOrd="0" presId="urn:microsoft.com/office/officeart/2018/2/layout/IconCircleList"/>
    <dgm:cxn modelId="{3B0F8071-F491-4824-8058-A37D20324563}" srcId="{02DD9DCB-05D1-47C0-B464-DACEC84963DD}" destId="{B954956F-6AC0-4265-86AB-ABFFD1C5BD31}" srcOrd="0" destOrd="0" parTransId="{2DE46D54-8CE4-40A7-B17B-306FEA6DDE9A}" sibTransId="{46DD953E-EB9C-4F00-AC6A-1A93D04EA32B}"/>
    <dgm:cxn modelId="{62BC8E72-E990-4268-9343-C523734C6499}" srcId="{02DD9DCB-05D1-47C0-B464-DACEC84963DD}" destId="{B97F39A3-5F09-49BF-962F-53E04CB92151}" srcOrd="2" destOrd="0" parTransId="{BDED10BA-4715-447C-8747-3196F998A7C0}" sibTransId="{986D95B3-AD32-45D7-B3EE-BD2810637315}"/>
    <dgm:cxn modelId="{C8849D8E-EBDC-4F35-B6DC-DB9A053B8418}" type="presOf" srcId="{9CBD2ECD-65AB-47F3-BCDB-C6F5F5526126}" destId="{B2E3B65C-BFF3-4728-A559-85B1E3DDC1DC}" srcOrd="0" destOrd="0" presId="urn:microsoft.com/office/officeart/2018/2/layout/IconCircleList"/>
    <dgm:cxn modelId="{B65702A3-C588-40A5-BD12-C8F05EF3AE63}" type="presOf" srcId="{46DD953E-EB9C-4F00-AC6A-1A93D04EA32B}" destId="{75EBC85F-A344-44E4-AAF8-A2C43667C924}" srcOrd="0" destOrd="0" presId="urn:microsoft.com/office/officeart/2018/2/layout/IconCircleList"/>
    <dgm:cxn modelId="{4D8C10AC-000C-4B01-96C1-4857ED854283}" type="presOf" srcId="{B954956F-6AC0-4265-86AB-ABFFD1C5BD31}" destId="{CD91A859-3A73-4BA0-AD3B-98B2FD9FF7D0}" srcOrd="0" destOrd="0" presId="urn:microsoft.com/office/officeart/2018/2/layout/IconCircleList"/>
    <dgm:cxn modelId="{ADE102C4-CEDB-4374-9D4D-9FAD3C31F008}" type="presOf" srcId="{02DD9DCB-05D1-47C0-B464-DACEC84963DD}" destId="{A0ACCAC7-AC9A-4C6E-903C-CC10C3566312}" srcOrd="0" destOrd="0" presId="urn:microsoft.com/office/officeart/2018/2/layout/IconCircleList"/>
    <dgm:cxn modelId="{7FA786E0-6785-4872-B203-348CA2B917AC}" type="presOf" srcId="{986D95B3-AD32-45D7-B3EE-BD2810637315}" destId="{E16158F3-B894-43C8-9F88-EB448A6B79A6}" srcOrd="0" destOrd="0" presId="urn:microsoft.com/office/officeart/2018/2/layout/IconCircleList"/>
    <dgm:cxn modelId="{B9DB22EE-FD89-436E-8761-B422B7183CC3}" srcId="{02DD9DCB-05D1-47C0-B464-DACEC84963DD}" destId="{9CBD2ECD-65AB-47F3-BCDB-C6F5F5526126}" srcOrd="3" destOrd="0" parTransId="{BEA8487F-94EB-43ED-8F54-9E1DE64B1559}" sibTransId="{8CAC542C-758F-4927-B891-E7C2D9B4E4EE}"/>
    <dgm:cxn modelId="{FDE104FA-FA26-4007-99AF-3CA46F679EC1}" srcId="{02DD9DCB-05D1-47C0-B464-DACEC84963DD}" destId="{BE667257-1CEC-4CCE-A8D5-23D2B7F2C526}" srcOrd="1" destOrd="0" parTransId="{C6B43846-27DF-42AF-9FFD-7AEF96309745}" sibTransId="{DF04480A-D3A0-48E0-BB21-1EE0F6036A8A}"/>
    <dgm:cxn modelId="{01792EFC-0D47-4AE2-B60E-DEC8F0ED3885}" type="presOf" srcId="{B97F39A3-5F09-49BF-962F-53E04CB92151}" destId="{7598298F-5E2A-4C0F-AE5B-CFB8696AF6DF}" srcOrd="0" destOrd="0" presId="urn:microsoft.com/office/officeart/2018/2/layout/IconCircleList"/>
    <dgm:cxn modelId="{A210FBD9-409B-4F67-8C94-EE09AE7F0DC3}" type="presParOf" srcId="{A0ACCAC7-AC9A-4C6E-903C-CC10C3566312}" destId="{965FAA2E-7DD3-4691-A425-37DF76F953CD}" srcOrd="0" destOrd="0" presId="urn:microsoft.com/office/officeart/2018/2/layout/IconCircleList"/>
    <dgm:cxn modelId="{FD4AA115-4111-4A02-81CE-DE8F04B067CE}" type="presParOf" srcId="{965FAA2E-7DD3-4691-A425-37DF76F953CD}" destId="{B7A5A37B-3D1B-4BF6-990D-C0F0B847D082}" srcOrd="0" destOrd="0" presId="urn:microsoft.com/office/officeart/2018/2/layout/IconCircleList"/>
    <dgm:cxn modelId="{ED141E23-B129-496B-A63A-84847A53D4A1}" type="presParOf" srcId="{B7A5A37B-3D1B-4BF6-990D-C0F0B847D082}" destId="{62D9E348-4E2C-4853-9266-588C66E82CE3}" srcOrd="0" destOrd="0" presId="urn:microsoft.com/office/officeart/2018/2/layout/IconCircleList"/>
    <dgm:cxn modelId="{75970C59-C0F0-4FAA-AE06-C224E35FF800}" type="presParOf" srcId="{B7A5A37B-3D1B-4BF6-990D-C0F0B847D082}" destId="{866BA091-01A1-4B57-A6ED-E8624E526FA2}" srcOrd="1" destOrd="0" presId="urn:microsoft.com/office/officeart/2018/2/layout/IconCircleList"/>
    <dgm:cxn modelId="{FD317AF9-12F8-4DD3-9B31-BF8ACEBD3C2C}" type="presParOf" srcId="{B7A5A37B-3D1B-4BF6-990D-C0F0B847D082}" destId="{4E8B01A1-095C-4A3C-9231-A740D711FD8B}" srcOrd="2" destOrd="0" presId="urn:microsoft.com/office/officeart/2018/2/layout/IconCircleList"/>
    <dgm:cxn modelId="{DF1DC2E7-96D4-484A-AA4D-2338AFB1DBCF}" type="presParOf" srcId="{B7A5A37B-3D1B-4BF6-990D-C0F0B847D082}" destId="{CD91A859-3A73-4BA0-AD3B-98B2FD9FF7D0}" srcOrd="3" destOrd="0" presId="urn:microsoft.com/office/officeart/2018/2/layout/IconCircleList"/>
    <dgm:cxn modelId="{EAE81B9D-7B83-4CA9-AA3C-D3CFB34708C2}" type="presParOf" srcId="{965FAA2E-7DD3-4691-A425-37DF76F953CD}" destId="{75EBC85F-A344-44E4-AAF8-A2C43667C924}" srcOrd="1" destOrd="0" presId="urn:microsoft.com/office/officeart/2018/2/layout/IconCircleList"/>
    <dgm:cxn modelId="{3B579043-9C6A-4B0C-B741-B5081BBB5D71}" type="presParOf" srcId="{965FAA2E-7DD3-4691-A425-37DF76F953CD}" destId="{34128967-806A-467A-A820-7F71E5BD54A5}" srcOrd="2" destOrd="0" presId="urn:microsoft.com/office/officeart/2018/2/layout/IconCircleList"/>
    <dgm:cxn modelId="{64285BC5-B121-48EB-812B-7C4AC236E7EA}" type="presParOf" srcId="{34128967-806A-467A-A820-7F71E5BD54A5}" destId="{78C3ED07-9F4E-46F9-908A-AF3D78EE4603}" srcOrd="0" destOrd="0" presId="urn:microsoft.com/office/officeart/2018/2/layout/IconCircleList"/>
    <dgm:cxn modelId="{DD519B6D-DA80-4947-B9B1-542E25242B66}" type="presParOf" srcId="{34128967-806A-467A-A820-7F71E5BD54A5}" destId="{50B7F3D8-599E-43B1-8820-BFEE51DC3FEC}" srcOrd="1" destOrd="0" presId="urn:microsoft.com/office/officeart/2018/2/layout/IconCircleList"/>
    <dgm:cxn modelId="{9FC1C999-D379-4E73-B692-F4E567855936}" type="presParOf" srcId="{34128967-806A-467A-A820-7F71E5BD54A5}" destId="{63BEE5CB-5C88-45F9-810B-247B1D73501E}" srcOrd="2" destOrd="0" presId="urn:microsoft.com/office/officeart/2018/2/layout/IconCircleList"/>
    <dgm:cxn modelId="{C16FA708-E51F-4DA2-BBFB-6211D508EF98}" type="presParOf" srcId="{34128967-806A-467A-A820-7F71E5BD54A5}" destId="{13F20944-FFA5-4C68-BDB2-52580BAC5C08}" srcOrd="3" destOrd="0" presId="urn:microsoft.com/office/officeart/2018/2/layout/IconCircleList"/>
    <dgm:cxn modelId="{CCAC0DB0-42F7-4DB3-978E-BCC8852C0EAD}" type="presParOf" srcId="{965FAA2E-7DD3-4691-A425-37DF76F953CD}" destId="{43FE68CC-DEFE-4FE2-A046-7625C08FD15D}" srcOrd="3" destOrd="0" presId="urn:microsoft.com/office/officeart/2018/2/layout/IconCircleList"/>
    <dgm:cxn modelId="{63408559-AC79-4E18-B1B5-1929F2374F71}" type="presParOf" srcId="{965FAA2E-7DD3-4691-A425-37DF76F953CD}" destId="{B4771474-C3E2-4462-BA60-2A1EC5263990}" srcOrd="4" destOrd="0" presId="urn:microsoft.com/office/officeart/2018/2/layout/IconCircleList"/>
    <dgm:cxn modelId="{5DF37542-959D-46D3-9F51-23AF67F51167}" type="presParOf" srcId="{B4771474-C3E2-4462-BA60-2A1EC5263990}" destId="{0BCB3D71-BA76-4A4C-BEA5-7B8FF4C0B095}" srcOrd="0" destOrd="0" presId="urn:microsoft.com/office/officeart/2018/2/layout/IconCircleList"/>
    <dgm:cxn modelId="{34932C50-5F67-42B5-B1C0-EDA3FCABA745}" type="presParOf" srcId="{B4771474-C3E2-4462-BA60-2A1EC5263990}" destId="{1F930DE9-E576-4C4A-97B7-91C1D75FAE2E}" srcOrd="1" destOrd="0" presId="urn:microsoft.com/office/officeart/2018/2/layout/IconCircleList"/>
    <dgm:cxn modelId="{B2316AB1-D773-400F-A301-60A3582FBE94}" type="presParOf" srcId="{B4771474-C3E2-4462-BA60-2A1EC5263990}" destId="{982123CB-920D-4A99-93EF-A8583B529B6D}" srcOrd="2" destOrd="0" presId="urn:microsoft.com/office/officeart/2018/2/layout/IconCircleList"/>
    <dgm:cxn modelId="{2B606A13-FC2D-442C-A450-C69FA1BD42C9}" type="presParOf" srcId="{B4771474-C3E2-4462-BA60-2A1EC5263990}" destId="{7598298F-5E2A-4C0F-AE5B-CFB8696AF6DF}" srcOrd="3" destOrd="0" presId="urn:microsoft.com/office/officeart/2018/2/layout/IconCircleList"/>
    <dgm:cxn modelId="{56AD108A-9020-40CA-A41D-1A0215C2C72C}" type="presParOf" srcId="{965FAA2E-7DD3-4691-A425-37DF76F953CD}" destId="{E16158F3-B894-43C8-9F88-EB448A6B79A6}" srcOrd="5" destOrd="0" presId="urn:microsoft.com/office/officeart/2018/2/layout/IconCircleList"/>
    <dgm:cxn modelId="{75CF3DCB-27CA-4B6D-8199-18F45A942C55}" type="presParOf" srcId="{965FAA2E-7DD3-4691-A425-37DF76F953CD}" destId="{6029BA42-EEFA-4977-BC11-EE9D838601B9}" srcOrd="6" destOrd="0" presId="urn:microsoft.com/office/officeart/2018/2/layout/IconCircleList"/>
    <dgm:cxn modelId="{850697B5-333E-4496-893C-B97FFDFA080B}" type="presParOf" srcId="{6029BA42-EEFA-4977-BC11-EE9D838601B9}" destId="{21D89AFD-EB2E-40FB-B56E-D55A1D28DE0D}" srcOrd="0" destOrd="0" presId="urn:microsoft.com/office/officeart/2018/2/layout/IconCircleList"/>
    <dgm:cxn modelId="{8307EBD8-6CF1-4323-8CFA-EDC117165ADC}" type="presParOf" srcId="{6029BA42-EEFA-4977-BC11-EE9D838601B9}" destId="{630DB243-E3E5-43AD-9810-34D9EF34F6CA}" srcOrd="1" destOrd="0" presId="urn:microsoft.com/office/officeart/2018/2/layout/IconCircleList"/>
    <dgm:cxn modelId="{DCAF8093-AD2A-41AD-B714-B4A6783AAE69}" type="presParOf" srcId="{6029BA42-EEFA-4977-BC11-EE9D838601B9}" destId="{5D87C1AC-1A95-457F-BBF9-0DA5740E0954}" srcOrd="2" destOrd="0" presId="urn:microsoft.com/office/officeart/2018/2/layout/IconCircleList"/>
    <dgm:cxn modelId="{BA3DBD39-DE56-4B7D-A6E0-9A524A4EC6A5}" type="presParOf" srcId="{6029BA42-EEFA-4977-BC11-EE9D838601B9}" destId="{B2E3B65C-BFF3-4728-A559-85B1E3DDC1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4A7417-E7CF-4794-B611-594859ABBA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F59F73-BB4E-435A-B8F3-8770F708D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the sensitive attribute</a:t>
          </a:r>
        </a:p>
      </dgm:t>
    </dgm:pt>
    <dgm:pt modelId="{CE92161F-5F0D-421A-9667-42DEEE2EAE91}" type="parTrans" cxnId="{6AB8AA37-5942-4068-A15A-F2BAB2793920}">
      <dgm:prSet/>
      <dgm:spPr/>
      <dgm:t>
        <a:bodyPr/>
        <a:lstStyle/>
        <a:p>
          <a:endParaRPr lang="en-US"/>
        </a:p>
      </dgm:t>
    </dgm:pt>
    <dgm:pt modelId="{B0242E6D-ABB1-4A40-BC4C-B95CCD0FD6FE}" type="sibTrans" cxnId="{6AB8AA37-5942-4068-A15A-F2BAB2793920}">
      <dgm:prSet/>
      <dgm:spPr/>
      <dgm:t>
        <a:bodyPr/>
        <a:lstStyle/>
        <a:p>
          <a:endParaRPr lang="en-US"/>
        </a:p>
      </dgm:t>
    </dgm:pt>
    <dgm:pt modelId="{06A40D51-A328-42F0-AD04-B19AAA6736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all features with sensitive attribute</a:t>
          </a:r>
        </a:p>
      </dgm:t>
    </dgm:pt>
    <dgm:pt modelId="{71BFB33B-96C9-45EF-9397-98EF976AEA2A}" type="parTrans" cxnId="{7751A010-D0EC-47DF-9E96-91B6286182A4}">
      <dgm:prSet/>
      <dgm:spPr/>
      <dgm:t>
        <a:bodyPr/>
        <a:lstStyle/>
        <a:p>
          <a:endParaRPr lang="en-US"/>
        </a:p>
      </dgm:t>
    </dgm:pt>
    <dgm:pt modelId="{98B4F0B6-7A48-47EA-AC4D-95780C4DBE05}" type="sibTrans" cxnId="{7751A010-D0EC-47DF-9E96-91B6286182A4}">
      <dgm:prSet/>
      <dgm:spPr/>
      <dgm:t>
        <a:bodyPr/>
        <a:lstStyle/>
        <a:p>
          <a:endParaRPr lang="en-US"/>
        </a:p>
      </dgm:t>
    </dgm:pt>
    <dgm:pt modelId="{DE226477-4F8B-4174-BCF8-12A6EA30E1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Brute Force Method?</a:t>
          </a:r>
        </a:p>
      </dgm:t>
    </dgm:pt>
    <dgm:pt modelId="{F88B7D77-053D-48E4-A9A0-D5E8F0DAEEDE}" type="parTrans" cxnId="{F3D63C3D-450E-4785-98E6-D78C8DD35311}">
      <dgm:prSet/>
      <dgm:spPr/>
      <dgm:t>
        <a:bodyPr/>
        <a:lstStyle/>
        <a:p>
          <a:endParaRPr lang="en-US"/>
        </a:p>
      </dgm:t>
    </dgm:pt>
    <dgm:pt modelId="{9EF0575A-F709-48DE-BB27-68420295AA8F}" type="sibTrans" cxnId="{F3D63C3D-450E-4785-98E6-D78C8DD35311}">
      <dgm:prSet/>
      <dgm:spPr/>
      <dgm:t>
        <a:bodyPr/>
        <a:lstStyle/>
        <a:p>
          <a:endParaRPr lang="en-US"/>
        </a:p>
      </dgm:t>
    </dgm:pt>
    <dgm:pt modelId="{D449FD49-9F0E-4406-9818-89D59B14F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all the features that are somewhat correlated with the sensitive attribute</a:t>
          </a:r>
        </a:p>
      </dgm:t>
    </dgm:pt>
    <dgm:pt modelId="{FD8F773B-EC75-49D8-99F7-33CA9BBE1996}" type="parTrans" cxnId="{22CE2C21-BC04-4145-86B5-35EFFC28A4D2}">
      <dgm:prSet/>
      <dgm:spPr/>
      <dgm:t>
        <a:bodyPr/>
        <a:lstStyle/>
        <a:p>
          <a:endParaRPr lang="en-US"/>
        </a:p>
      </dgm:t>
    </dgm:pt>
    <dgm:pt modelId="{3086568C-45E8-4044-B262-4FA41FC04EC6}" type="sibTrans" cxnId="{22CE2C21-BC04-4145-86B5-35EFFC28A4D2}">
      <dgm:prSet/>
      <dgm:spPr/>
      <dgm:t>
        <a:bodyPr/>
        <a:lstStyle/>
        <a:p>
          <a:endParaRPr lang="en-US"/>
        </a:p>
      </dgm:t>
    </dgm:pt>
    <dgm:pt modelId="{2AE6C5BC-7FE5-4700-B444-643B6B3FE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 more sophisticated method?</a:t>
          </a:r>
        </a:p>
      </dgm:t>
    </dgm:pt>
    <dgm:pt modelId="{9C9EEC02-EE3E-4FB7-8E49-18E78995F05C}" type="parTrans" cxnId="{2AD3A708-5DF9-4D70-AEBA-2E01F88B5AB8}">
      <dgm:prSet/>
      <dgm:spPr/>
      <dgm:t>
        <a:bodyPr/>
        <a:lstStyle/>
        <a:p>
          <a:endParaRPr lang="en-US"/>
        </a:p>
      </dgm:t>
    </dgm:pt>
    <dgm:pt modelId="{DF3ADE55-7DC3-4E7B-9E0C-234C7DC76265}" type="sibTrans" cxnId="{2AD3A708-5DF9-4D70-AEBA-2E01F88B5AB8}">
      <dgm:prSet/>
      <dgm:spPr/>
      <dgm:t>
        <a:bodyPr/>
        <a:lstStyle/>
        <a:p>
          <a:endParaRPr lang="en-US"/>
        </a:p>
      </dgm:t>
    </dgm:pt>
    <dgm:pt modelId="{EE368463-387C-46D5-82ED-ACAA4786AF12}" type="pres">
      <dgm:prSet presAssocID="{7D4A7417-E7CF-4794-B611-594859ABBA8C}" presName="root" presStyleCnt="0">
        <dgm:presLayoutVars>
          <dgm:dir/>
          <dgm:resizeHandles val="exact"/>
        </dgm:presLayoutVars>
      </dgm:prSet>
      <dgm:spPr/>
    </dgm:pt>
    <dgm:pt modelId="{5E972729-958A-4A7F-9F78-180B0226A3AE}" type="pres">
      <dgm:prSet presAssocID="{80F59F73-BB4E-435A-B8F3-8770F708DBA7}" presName="compNode" presStyleCnt="0"/>
      <dgm:spPr/>
    </dgm:pt>
    <dgm:pt modelId="{D8E45860-2D08-471C-9D83-48B47C3D5618}" type="pres">
      <dgm:prSet presAssocID="{80F59F73-BB4E-435A-B8F3-8770F708DBA7}" presName="bgRect" presStyleLbl="bgShp" presStyleIdx="0" presStyleCnt="4"/>
      <dgm:spPr/>
    </dgm:pt>
    <dgm:pt modelId="{2943A101-74C3-46B2-9805-5D2E424F8435}" type="pres">
      <dgm:prSet presAssocID="{80F59F73-BB4E-435A-B8F3-8770F708DB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FE6AD397-811E-4727-9E43-6BBC7C8427DA}" type="pres">
      <dgm:prSet presAssocID="{80F59F73-BB4E-435A-B8F3-8770F708DBA7}" presName="spaceRect" presStyleCnt="0"/>
      <dgm:spPr/>
    </dgm:pt>
    <dgm:pt modelId="{FD1EDC3C-DC31-4708-8F5E-D26CD166C897}" type="pres">
      <dgm:prSet presAssocID="{80F59F73-BB4E-435A-B8F3-8770F708DBA7}" presName="parTx" presStyleLbl="revTx" presStyleIdx="0" presStyleCnt="5">
        <dgm:presLayoutVars>
          <dgm:chMax val="0"/>
          <dgm:chPref val="0"/>
        </dgm:presLayoutVars>
      </dgm:prSet>
      <dgm:spPr/>
    </dgm:pt>
    <dgm:pt modelId="{325592BA-B4B3-41D5-8A5B-B6BA6EB3B513}" type="pres">
      <dgm:prSet presAssocID="{B0242E6D-ABB1-4A40-BC4C-B95CCD0FD6FE}" presName="sibTrans" presStyleCnt="0"/>
      <dgm:spPr/>
    </dgm:pt>
    <dgm:pt modelId="{C9EE4773-091A-4221-A27E-C848F07A41A1}" type="pres">
      <dgm:prSet presAssocID="{06A40D51-A328-42F0-AD04-B19AAA6736EC}" presName="compNode" presStyleCnt="0"/>
      <dgm:spPr/>
    </dgm:pt>
    <dgm:pt modelId="{B14FDDFA-8C47-4F72-821F-2C66F1D2AB0A}" type="pres">
      <dgm:prSet presAssocID="{06A40D51-A328-42F0-AD04-B19AAA6736EC}" presName="bgRect" presStyleLbl="bgShp" presStyleIdx="1" presStyleCnt="4"/>
      <dgm:spPr/>
    </dgm:pt>
    <dgm:pt modelId="{C601AFB3-C266-41DD-AB44-707506F7B285}" type="pres">
      <dgm:prSet presAssocID="{06A40D51-A328-42F0-AD04-B19AAA6736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B5C76C32-A839-4208-99C2-3EA5CD368905}" type="pres">
      <dgm:prSet presAssocID="{06A40D51-A328-42F0-AD04-B19AAA6736EC}" presName="spaceRect" presStyleCnt="0"/>
      <dgm:spPr/>
    </dgm:pt>
    <dgm:pt modelId="{4328D38F-41E7-45A1-B8BD-8AC563EC4287}" type="pres">
      <dgm:prSet presAssocID="{06A40D51-A328-42F0-AD04-B19AAA6736EC}" presName="parTx" presStyleLbl="revTx" presStyleIdx="1" presStyleCnt="5">
        <dgm:presLayoutVars>
          <dgm:chMax val="0"/>
          <dgm:chPref val="0"/>
        </dgm:presLayoutVars>
      </dgm:prSet>
      <dgm:spPr/>
    </dgm:pt>
    <dgm:pt modelId="{7B286175-45CA-46AE-90ED-736ED9A76793}" type="pres">
      <dgm:prSet presAssocID="{98B4F0B6-7A48-47EA-AC4D-95780C4DBE05}" presName="sibTrans" presStyleCnt="0"/>
      <dgm:spPr/>
    </dgm:pt>
    <dgm:pt modelId="{97A11B5D-092D-44D1-B147-382008F5FBC2}" type="pres">
      <dgm:prSet presAssocID="{DE226477-4F8B-4174-BCF8-12A6EA30E1C6}" presName="compNode" presStyleCnt="0"/>
      <dgm:spPr/>
    </dgm:pt>
    <dgm:pt modelId="{29A7E188-26E8-45BC-B674-8B2FE340EFA6}" type="pres">
      <dgm:prSet presAssocID="{DE226477-4F8B-4174-BCF8-12A6EA30E1C6}" presName="bgRect" presStyleLbl="bgShp" presStyleIdx="2" presStyleCnt="4"/>
      <dgm:spPr/>
    </dgm:pt>
    <dgm:pt modelId="{2DE9EA8B-04EB-4BBE-B4D7-F0F46419EAE8}" type="pres">
      <dgm:prSet presAssocID="{DE226477-4F8B-4174-BCF8-12A6EA30E1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41F2BA22-5620-4C59-8F12-28000402ADC3}" type="pres">
      <dgm:prSet presAssocID="{DE226477-4F8B-4174-BCF8-12A6EA30E1C6}" presName="spaceRect" presStyleCnt="0"/>
      <dgm:spPr/>
    </dgm:pt>
    <dgm:pt modelId="{A6A7FA80-86CE-4A4A-8306-071433E42503}" type="pres">
      <dgm:prSet presAssocID="{DE226477-4F8B-4174-BCF8-12A6EA30E1C6}" presName="parTx" presStyleLbl="revTx" presStyleIdx="2" presStyleCnt="5">
        <dgm:presLayoutVars>
          <dgm:chMax val="0"/>
          <dgm:chPref val="0"/>
        </dgm:presLayoutVars>
      </dgm:prSet>
      <dgm:spPr/>
    </dgm:pt>
    <dgm:pt modelId="{DC51E9AE-D091-48E8-AF3D-8378FE54D9E2}" type="pres">
      <dgm:prSet presAssocID="{DE226477-4F8B-4174-BCF8-12A6EA30E1C6}" presName="desTx" presStyleLbl="revTx" presStyleIdx="3" presStyleCnt="5">
        <dgm:presLayoutVars/>
      </dgm:prSet>
      <dgm:spPr/>
    </dgm:pt>
    <dgm:pt modelId="{39AAF5F5-06F0-4B9A-AC53-AAD75C2C3283}" type="pres">
      <dgm:prSet presAssocID="{9EF0575A-F709-48DE-BB27-68420295AA8F}" presName="sibTrans" presStyleCnt="0"/>
      <dgm:spPr/>
    </dgm:pt>
    <dgm:pt modelId="{DD30E8DF-2206-4FB3-9431-51574F34B7CD}" type="pres">
      <dgm:prSet presAssocID="{2AE6C5BC-7FE5-4700-B444-643B6B3FE116}" presName="compNode" presStyleCnt="0"/>
      <dgm:spPr/>
    </dgm:pt>
    <dgm:pt modelId="{76508F4C-D353-4FEF-9132-6AC0DF2FAC87}" type="pres">
      <dgm:prSet presAssocID="{2AE6C5BC-7FE5-4700-B444-643B6B3FE116}" presName="bgRect" presStyleLbl="bgShp" presStyleIdx="3" presStyleCnt="4"/>
      <dgm:spPr/>
    </dgm:pt>
    <dgm:pt modelId="{2BFBB8CE-B878-4A09-A3B3-A8D0E748532A}" type="pres">
      <dgm:prSet presAssocID="{2AE6C5BC-7FE5-4700-B444-643B6B3FE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F045B18-5F78-4CC6-BCE6-BFBDAD7411EF}" type="pres">
      <dgm:prSet presAssocID="{2AE6C5BC-7FE5-4700-B444-643B6B3FE116}" presName="spaceRect" presStyleCnt="0"/>
      <dgm:spPr/>
    </dgm:pt>
    <dgm:pt modelId="{64B6478E-AB30-4A3F-B349-120C0C05BAE0}" type="pres">
      <dgm:prSet presAssocID="{2AE6C5BC-7FE5-4700-B444-643B6B3FE1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D3A708-5DF9-4D70-AEBA-2E01F88B5AB8}" srcId="{7D4A7417-E7CF-4794-B611-594859ABBA8C}" destId="{2AE6C5BC-7FE5-4700-B444-643B6B3FE116}" srcOrd="3" destOrd="0" parTransId="{9C9EEC02-EE3E-4FB7-8E49-18E78995F05C}" sibTransId="{DF3ADE55-7DC3-4E7B-9E0C-234C7DC76265}"/>
    <dgm:cxn modelId="{7751A010-D0EC-47DF-9E96-91B6286182A4}" srcId="{7D4A7417-E7CF-4794-B611-594859ABBA8C}" destId="{06A40D51-A328-42F0-AD04-B19AAA6736EC}" srcOrd="1" destOrd="0" parTransId="{71BFB33B-96C9-45EF-9397-98EF976AEA2A}" sibTransId="{98B4F0B6-7A48-47EA-AC4D-95780C4DBE05}"/>
    <dgm:cxn modelId="{22CE2C21-BC04-4145-86B5-35EFFC28A4D2}" srcId="{DE226477-4F8B-4174-BCF8-12A6EA30E1C6}" destId="{D449FD49-9F0E-4406-9818-89D59B14FFEB}" srcOrd="0" destOrd="0" parTransId="{FD8F773B-EC75-49D8-99F7-33CA9BBE1996}" sibTransId="{3086568C-45E8-4044-B262-4FA41FC04EC6}"/>
    <dgm:cxn modelId="{82CA3529-32A1-7E49-B843-536739C54115}" type="presOf" srcId="{2AE6C5BC-7FE5-4700-B444-643B6B3FE116}" destId="{64B6478E-AB30-4A3F-B349-120C0C05BAE0}" srcOrd="0" destOrd="0" presId="urn:microsoft.com/office/officeart/2018/2/layout/IconVerticalSolidList"/>
    <dgm:cxn modelId="{6AB8AA37-5942-4068-A15A-F2BAB2793920}" srcId="{7D4A7417-E7CF-4794-B611-594859ABBA8C}" destId="{80F59F73-BB4E-435A-B8F3-8770F708DBA7}" srcOrd="0" destOrd="0" parTransId="{CE92161F-5F0D-421A-9667-42DEEE2EAE91}" sibTransId="{B0242E6D-ABB1-4A40-BC4C-B95CCD0FD6FE}"/>
    <dgm:cxn modelId="{F3D63C3D-450E-4785-98E6-D78C8DD35311}" srcId="{7D4A7417-E7CF-4794-B611-594859ABBA8C}" destId="{DE226477-4F8B-4174-BCF8-12A6EA30E1C6}" srcOrd="2" destOrd="0" parTransId="{F88B7D77-053D-48E4-A9A0-D5E8F0DAEEDE}" sibTransId="{9EF0575A-F709-48DE-BB27-68420295AA8F}"/>
    <dgm:cxn modelId="{CAAB5595-0BEA-634F-9137-7CE74085F970}" type="presOf" srcId="{DE226477-4F8B-4174-BCF8-12A6EA30E1C6}" destId="{A6A7FA80-86CE-4A4A-8306-071433E42503}" srcOrd="0" destOrd="0" presId="urn:microsoft.com/office/officeart/2018/2/layout/IconVerticalSolidList"/>
    <dgm:cxn modelId="{A51A7DC0-F140-3443-BDC0-B66048E91AD6}" type="presOf" srcId="{80F59F73-BB4E-435A-B8F3-8770F708DBA7}" destId="{FD1EDC3C-DC31-4708-8F5E-D26CD166C897}" srcOrd="0" destOrd="0" presId="urn:microsoft.com/office/officeart/2018/2/layout/IconVerticalSolidList"/>
    <dgm:cxn modelId="{E1DA23D6-03E0-DE4E-A74F-981E4B56E06C}" type="presOf" srcId="{D449FD49-9F0E-4406-9818-89D59B14FFEB}" destId="{DC51E9AE-D091-48E8-AF3D-8378FE54D9E2}" srcOrd="0" destOrd="0" presId="urn:microsoft.com/office/officeart/2018/2/layout/IconVerticalSolidList"/>
    <dgm:cxn modelId="{589AC2D7-C815-D445-B537-CBA525F154C5}" type="presOf" srcId="{7D4A7417-E7CF-4794-B611-594859ABBA8C}" destId="{EE368463-387C-46D5-82ED-ACAA4786AF12}" srcOrd="0" destOrd="0" presId="urn:microsoft.com/office/officeart/2018/2/layout/IconVerticalSolidList"/>
    <dgm:cxn modelId="{0BF259DD-3E0B-3541-81FE-028BEBF0A4B3}" type="presOf" srcId="{06A40D51-A328-42F0-AD04-B19AAA6736EC}" destId="{4328D38F-41E7-45A1-B8BD-8AC563EC4287}" srcOrd="0" destOrd="0" presId="urn:microsoft.com/office/officeart/2018/2/layout/IconVerticalSolidList"/>
    <dgm:cxn modelId="{5E6ED5D7-622F-A748-A273-9A7D242D74B8}" type="presParOf" srcId="{EE368463-387C-46D5-82ED-ACAA4786AF12}" destId="{5E972729-958A-4A7F-9F78-180B0226A3AE}" srcOrd="0" destOrd="0" presId="urn:microsoft.com/office/officeart/2018/2/layout/IconVerticalSolidList"/>
    <dgm:cxn modelId="{E07E30F6-9AF5-8D4B-88DF-090E481048BB}" type="presParOf" srcId="{5E972729-958A-4A7F-9F78-180B0226A3AE}" destId="{D8E45860-2D08-471C-9D83-48B47C3D5618}" srcOrd="0" destOrd="0" presId="urn:microsoft.com/office/officeart/2018/2/layout/IconVerticalSolidList"/>
    <dgm:cxn modelId="{2DBF04AD-FCF1-A940-A341-5A7D7AC9B72C}" type="presParOf" srcId="{5E972729-958A-4A7F-9F78-180B0226A3AE}" destId="{2943A101-74C3-46B2-9805-5D2E424F8435}" srcOrd="1" destOrd="0" presId="urn:microsoft.com/office/officeart/2018/2/layout/IconVerticalSolidList"/>
    <dgm:cxn modelId="{74803C70-ED2F-A240-B053-D41CE05ED6B7}" type="presParOf" srcId="{5E972729-958A-4A7F-9F78-180B0226A3AE}" destId="{FE6AD397-811E-4727-9E43-6BBC7C8427DA}" srcOrd="2" destOrd="0" presId="urn:microsoft.com/office/officeart/2018/2/layout/IconVerticalSolidList"/>
    <dgm:cxn modelId="{18D1A0CE-9BF2-344E-A143-89645B5EAD57}" type="presParOf" srcId="{5E972729-958A-4A7F-9F78-180B0226A3AE}" destId="{FD1EDC3C-DC31-4708-8F5E-D26CD166C897}" srcOrd="3" destOrd="0" presId="urn:microsoft.com/office/officeart/2018/2/layout/IconVerticalSolidList"/>
    <dgm:cxn modelId="{EC1490D6-6109-0C47-8023-58CBB40B16E6}" type="presParOf" srcId="{EE368463-387C-46D5-82ED-ACAA4786AF12}" destId="{325592BA-B4B3-41D5-8A5B-B6BA6EB3B513}" srcOrd="1" destOrd="0" presId="urn:microsoft.com/office/officeart/2018/2/layout/IconVerticalSolidList"/>
    <dgm:cxn modelId="{FE2162EC-6856-6A49-AFCA-6C81E129FB3E}" type="presParOf" srcId="{EE368463-387C-46D5-82ED-ACAA4786AF12}" destId="{C9EE4773-091A-4221-A27E-C848F07A41A1}" srcOrd="2" destOrd="0" presId="urn:microsoft.com/office/officeart/2018/2/layout/IconVerticalSolidList"/>
    <dgm:cxn modelId="{E7D13C91-6A89-3D49-9E7B-3FFCA898A2D8}" type="presParOf" srcId="{C9EE4773-091A-4221-A27E-C848F07A41A1}" destId="{B14FDDFA-8C47-4F72-821F-2C66F1D2AB0A}" srcOrd="0" destOrd="0" presId="urn:microsoft.com/office/officeart/2018/2/layout/IconVerticalSolidList"/>
    <dgm:cxn modelId="{AD17B96A-C111-524D-8976-B506F3EDA66A}" type="presParOf" srcId="{C9EE4773-091A-4221-A27E-C848F07A41A1}" destId="{C601AFB3-C266-41DD-AB44-707506F7B285}" srcOrd="1" destOrd="0" presId="urn:microsoft.com/office/officeart/2018/2/layout/IconVerticalSolidList"/>
    <dgm:cxn modelId="{FA141A08-5340-1747-9FE5-CE1CAC989453}" type="presParOf" srcId="{C9EE4773-091A-4221-A27E-C848F07A41A1}" destId="{B5C76C32-A839-4208-99C2-3EA5CD368905}" srcOrd="2" destOrd="0" presId="urn:microsoft.com/office/officeart/2018/2/layout/IconVerticalSolidList"/>
    <dgm:cxn modelId="{13EB2CC8-6106-CB4C-96A6-C2A1227CB8A6}" type="presParOf" srcId="{C9EE4773-091A-4221-A27E-C848F07A41A1}" destId="{4328D38F-41E7-45A1-B8BD-8AC563EC4287}" srcOrd="3" destOrd="0" presId="urn:microsoft.com/office/officeart/2018/2/layout/IconVerticalSolidList"/>
    <dgm:cxn modelId="{421F2861-4E59-5647-8BA5-AD4BBF0FF6D3}" type="presParOf" srcId="{EE368463-387C-46D5-82ED-ACAA4786AF12}" destId="{7B286175-45CA-46AE-90ED-736ED9A76793}" srcOrd="3" destOrd="0" presId="urn:microsoft.com/office/officeart/2018/2/layout/IconVerticalSolidList"/>
    <dgm:cxn modelId="{90F7B056-D80F-4344-BA59-393ADB0264B6}" type="presParOf" srcId="{EE368463-387C-46D5-82ED-ACAA4786AF12}" destId="{97A11B5D-092D-44D1-B147-382008F5FBC2}" srcOrd="4" destOrd="0" presId="urn:microsoft.com/office/officeart/2018/2/layout/IconVerticalSolidList"/>
    <dgm:cxn modelId="{C702725B-6B48-2C41-BA2F-77C8BC3E6265}" type="presParOf" srcId="{97A11B5D-092D-44D1-B147-382008F5FBC2}" destId="{29A7E188-26E8-45BC-B674-8B2FE340EFA6}" srcOrd="0" destOrd="0" presId="urn:microsoft.com/office/officeart/2018/2/layout/IconVerticalSolidList"/>
    <dgm:cxn modelId="{0FE8CCEC-117B-E548-AF6F-C5FA04B1246D}" type="presParOf" srcId="{97A11B5D-092D-44D1-B147-382008F5FBC2}" destId="{2DE9EA8B-04EB-4BBE-B4D7-F0F46419EAE8}" srcOrd="1" destOrd="0" presId="urn:microsoft.com/office/officeart/2018/2/layout/IconVerticalSolidList"/>
    <dgm:cxn modelId="{70DB6825-76D8-2541-B0B0-0F8F026735F2}" type="presParOf" srcId="{97A11B5D-092D-44D1-B147-382008F5FBC2}" destId="{41F2BA22-5620-4C59-8F12-28000402ADC3}" srcOrd="2" destOrd="0" presId="urn:microsoft.com/office/officeart/2018/2/layout/IconVerticalSolidList"/>
    <dgm:cxn modelId="{20DA4E94-14CB-C44B-8858-61E2ED3AD527}" type="presParOf" srcId="{97A11B5D-092D-44D1-B147-382008F5FBC2}" destId="{A6A7FA80-86CE-4A4A-8306-071433E42503}" srcOrd="3" destOrd="0" presId="urn:microsoft.com/office/officeart/2018/2/layout/IconVerticalSolidList"/>
    <dgm:cxn modelId="{C7CEA611-DD77-DE4D-8DA4-B3DAA7DD7BEA}" type="presParOf" srcId="{97A11B5D-092D-44D1-B147-382008F5FBC2}" destId="{DC51E9AE-D091-48E8-AF3D-8378FE54D9E2}" srcOrd="4" destOrd="0" presId="urn:microsoft.com/office/officeart/2018/2/layout/IconVerticalSolidList"/>
    <dgm:cxn modelId="{B3ADCCFF-406C-A341-BA22-3D320BACC908}" type="presParOf" srcId="{EE368463-387C-46D5-82ED-ACAA4786AF12}" destId="{39AAF5F5-06F0-4B9A-AC53-AAD75C2C3283}" srcOrd="5" destOrd="0" presId="urn:microsoft.com/office/officeart/2018/2/layout/IconVerticalSolidList"/>
    <dgm:cxn modelId="{5A05E3AB-D248-DA4A-A6A2-4EE9E4593830}" type="presParOf" srcId="{EE368463-387C-46D5-82ED-ACAA4786AF12}" destId="{DD30E8DF-2206-4FB3-9431-51574F34B7CD}" srcOrd="6" destOrd="0" presId="urn:microsoft.com/office/officeart/2018/2/layout/IconVerticalSolidList"/>
    <dgm:cxn modelId="{AE15B90C-8767-4349-86B5-31E8EAD25786}" type="presParOf" srcId="{DD30E8DF-2206-4FB3-9431-51574F34B7CD}" destId="{76508F4C-D353-4FEF-9132-6AC0DF2FAC87}" srcOrd="0" destOrd="0" presId="urn:microsoft.com/office/officeart/2018/2/layout/IconVerticalSolidList"/>
    <dgm:cxn modelId="{3843A290-817D-C64B-B254-160CE612ECF6}" type="presParOf" srcId="{DD30E8DF-2206-4FB3-9431-51574F34B7CD}" destId="{2BFBB8CE-B878-4A09-A3B3-A8D0E748532A}" srcOrd="1" destOrd="0" presId="urn:microsoft.com/office/officeart/2018/2/layout/IconVerticalSolidList"/>
    <dgm:cxn modelId="{5F100044-30ED-1B4D-BF1E-63DDD373BC47}" type="presParOf" srcId="{DD30E8DF-2206-4FB3-9431-51574F34B7CD}" destId="{3F045B18-5F78-4CC6-BCE6-BFBDAD7411EF}" srcOrd="2" destOrd="0" presId="urn:microsoft.com/office/officeart/2018/2/layout/IconVerticalSolidList"/>
    <dgm:cxn modelId="{D6269A40-4CA8-8749-99C0-2D5184F1ADF0}" type="presParOf" srcId="{DD30E8DF-2206-4FB3-9431-51574F34B7CD}" destId="{64B6478E-AB30-4A3F-B349-120C0C05BA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1795E-A3F7-4F10-8143-B000FA8BDC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971E5F-9361-4295-814E-774457936D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Calibration</a:t>
          </a:r>
        </a:p>
      </dgm:t>
    </dgm:pt>
    <dgm:pt modelId="{CAD49B3A-851F-4995-8AA4-2862928E94F4}" type="parTrans" cxnId="{45959FBE-B2A6-4166-BD3F-F8DC7AB15315}">
      <dgm:prSet/>
      <dgm:spPr/>
      <dgm:t>
        <a:bodyPr/>
        <a:lstStyle/>
        <a:p>
          <a:endParaRPr lang="en-US"/>
        </a:p>
      </dgm:t>
    </dgm:pt>
    <dgm:pt modelId="{07BCDA7C-8545-42C9-8042-D80FF3A11A2C}" type="sibTrans" cxnId="{45959FBE-B2A6-4166-BD3F-F8DC7AB15315}">
      <dgm:prSet/>
      <dgm:spPr/>
      <dgm:t>
        <a:bodyPr/>
        <a:lstStyle/>
        <a:p>
          <a:endParaRPr lang="en-US"/>
        </a:p>
      </dgm:t>
    </dgm:pt>
    <dgm:pt modelId="{771A766D-7814-419E-BAB6-1B2BB7D2D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Predictive Parity</a:t>
          </a:r>
        </a:p>
      </dgm:t>
    </dgm:pt>
    <dgm:pt modelId="{8552F210-B5E3-44EB-95EA-1BEA0AEC11A5}" type="parTrans" cxnId="{3104008F-C93F-4436-8AA2-C55288B5813C}">
      <dgm:prSet/>
      <dgm:spPr/>
      <dgm:t>
        <a:bodyPr/>
        <a:lstStyle/>
        <a:p>
          <a:endParaRPr lang="en-US"/>
        </a:p>
      </dgm:t>
    </dgm:pt>
    <dgm:pt modelId="{D30ABA60-AEE5-4254-9EBC-2E4682DADFF9}" type="sibTrans" cxnId="{3104008F-C93F-4436-8AA2-C55288B5813C}">
      <dgm:prSet/>
      <dgm:spPr/>
      <dgm:t>
        <a:bodyPr/>
        <a:lstStyle/>
        <a:p>
          <a:endParaRPr lang="en-US"/>
        </a:p>
      </dgm:t>
    </dgm:pt>
    <dgm:pt modelId="{0197138D-47E3-462D-8295-8F5873347E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Error Rate Balance</a:t>
          </a:r>
        </a:p>
      </dgm:t>
    </dgm:pt>
    <dgm:pt modelId="{16079A54-EA58-4C5C-854F-081EBBBC8018}" type="parTrans" cxnId="{241E2AAC-9668-4BCD-AA43-636E7C68EB7E}">
      <dgm:prSet/>
      <dgm:spPr/>
      <dgm:t>
        <a:bodyPr/>
        <a:lstStyle/>
        <a:p>
          <a:endParaRPr lang="en-US"/>
        </a:p>
      </dgm:t>
    </dgm:pt>
    <dgm:pt modelId="{0B44A35D-B6C9-4D33-AF14-802013D976F9}" type="sibTrans" cxnId="{241E2AAC-9668-4BCD-AA43-636E7C68EB7E}">
      <dgm:prSet/>
      <dgm:spPr/>
      <dgm:t>
        <a:bodyPr/>
        <a:lstStyle/>
        <a:p>
          <a:endParaRPr lang="en-US"/>
        </a:p>
      </dgm:t>
    </dgm:pt>
    <dgm:pt modelId="{9BA09FAB-8C81-4BA9-8FF1-CBE4093C1B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Statistical (Demographic) Parity</a:t>
          </a:r>
        </a:p>
      </dgm:t>
    </dgm:pt>
    <dgm:pt modelId="{0FDE027F-A7B3-4C07-8BBA-94D051776040}" type="parTrans" cxnId="{BEF7C06B-9F6A-4144-B258-898987593599}">
      <dgm:prSet/>
      <dgm:spPr/>
      <dgm:t>
        <a:bodyPr/>
        <a:lstStyle/>
        <a:p>
          <a:endParaRPr lang="en-US"/>
        </a:p>
      </dgm:t>
    </dgm:pt>
    <dgm:pt modelId="{81186C26-D05D-423E-8453-A4235272D8BF}" type="sibTrans" cxnId="{BEF7C06B-9F6A-4144-B258-898987593599}">
      <dgm:prSet/>
      <dgm:spPr/>
      <dgm:t>
        <a:bodyPr/>
        <a:lstStyle/>
        <a:p>
          <a:endParaRPr lang="en-US"/>
        </a:p>
      </dgm:t>
    </dgm:pt>
    <dgm:pt modelId="{F5CBBC97-9789-472E-AC7F-AFEB9AE7B39C}" type="pres">
      <dgm:prSet presAssocID="{70A1795E-A3F7-4F10-8143-B000FA8BDC80}" presName="root" presStyleCnt="0">
        <dgm:presLayoutVars>
          <dgm:dir/>
          <dgm:resizeHandles val="exact"/>
        </dgm:presLayoutVars>
      </dgm:prSet>
      <dgm:spPr/>
    </dgm:pt>
    <dgm:pt modelId="{4A8A8314-DE79-4935-9058-735E5083498B}" type="pres">
      <dgm:prSet presAssocID="{70971E5F-9361-4295-814E-774457936DD3}" presName="compNode" presStyleCnt="0"/>
      <dgm:spPr/>
    </dgm:pt>
    <dgm:pt modelId="{7FBFA763-509A-4366-8832-9037FB338E17}" type="pres">
      <dgm:prSet presAssocID="{70971E5F-9361-4295-814E-774457936DD3}" presName="iconBgRect" presStyleLbl="bgShp" presStyleIdx="0" presStyleCnt="4"/>
      <dgm:spPr/>
    </dgm:pt>
    <dgm:pt modelId="{41E55F3B-E242-47A7-9C9E-0DA2C083424D}" type="pres">
      <dgm:prSet presAssocID="{70971E5F-9361-4295-814E-774457936D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8F32DB5-783C-412D-BF5C-C44965882334}" type="pres">
      <dgm:prSet presAssocID="{70971E5F-9361-4295-814E-774457936DD3}" presName="spaceRect" presStyleCnt="0"/>
      <dgm:spPr/>
    </dgm:pt>
    <dgm:pt modelId="{6B922A00-6A16-4C34-AB07-BBA4B2990B8C}" type="pres">
      <dgm:prSet presAssocID="{70971E5F-9361-4295-814E-774457936DD3}" presName="textRect" presStyleLbl="revTx" presStyleIdx="0" presStyleCnt="4">
        <dgm:presLayoutVars>
          <dgm:chMax val="1"/>
          <dgm:chPref val="1"/>
        </dgm:presLayoutVars>
      </dgm:prSet>
      <dgm:spPr/>
    </dgm:pt>
    <dgm:pt modelId="{58155297-B872-4A07-BC93-293B7CB27714}" type="pres">
      <dgm:prSet presAssocID="{07BCDA7C-8545-42C9-8042-D80FF3A11A2C}" presName="sibTrans" presStyleCnt="0"/>
      <dgm:spPr/>
    </dgm:pt>
    <dgm:pt modelId="{8E541CE5-6784-436A-871A-A540A61A0971}" type="pres">
      <dgm:prSet presAssocID="{771A766D-7814-419E-BAB6-1B2BB7D2D700}" presName="compNode" presStyleCnt="0"/>
      <dgm:spPr/>
    </dgm:pt>
    <dgm:pt modelId="{D2188E9E-0BDA-4712-A236-DFC33B52AE26}" type="pres">
      <dgm:prSet presAssocID="{771A766D-7814-419E-BAB6-1B2BB7D2D700}" presName="iconBgRect" presStyleLbl="bgShp" presStyleIdx="1" presStyleCnt="4"/>
      <dgm:spPr/>
    </dgm:pt>
    <dgm:pt modelId="{84AF3997-E94A-4CDD-9D73-2E28A730E148}" type="pres">
      <dgm:prSet presAssocID="{771A766D-7814-419E-BAB6-1B2BB7D2D7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7A50034-45A5-4D27-8994-94933AC13F27}" type="pres">
      <dgm:prSet presAssocID="{771A766D-7814-419E-BAB6-1B2BB7D2D700}" presName="spaceRect" presStyleCnt="0"/>
      <dgm:spPr/>
    </dgm:pt>
    <dgm:pt modelId="{26CD46EA-6D57-458C-BA66-677A865B2463}" type="pres">
      <dgm:prSet presAssocID="{771A766D-7814-419E-BAB6-1B2BB7D2D700}" presName="textRect" presStyleLbl="revTx" presStyleIdx="1" presStyleCnt="4">
        <dgm:presLayoutVars>
          <dgm:chMax val="1"/>
          <dgm:chPref val="1"/>
        </dgm:presLayoutVars>
      </dgm:prSet>
      <dgm:spPr/>
    </dgm:pt>
    <dgm:pt modelId="{8F4F550F-F2B1-4555-B4AB-0EE20C3AE738}" type="pres">
      <dgm:prSet presAssocID="{D30ABA60-AEE5-4254-9EBC-2E4682DADFF9}" presName="sibTrans" presStyleCnt="0"/>
      <dgm:spPr/>
    </dgm:pt>
    <dgm:pt modelId="{B1B4A6BA-F987-4910-9284-8B4FB5500F55}" type="pres">
      <dgm:prSet presAssocID="{0197138D-47E3-462D-8295-8F5873347E52}" presName="compNode" presStyleCnt="0"/>
      <dgm:spPr/>
    </dgm:pt>
    <dgm:pt modelId="{458EA861-5618-4416-8AA3-7D4420FA4219}" type="pres">
      <dgm:prSet presAssocID="{0197138D-47E3-462D-8295-8F5873347E52}" presName="iconBgRect" presStyleLbl="bgShp" presStyleIdx="2" presStyleCnt="4"/>
      <dgm:spPr/>
    </dgm:pt>
    <dgm:pt modelId="{59D6DA2D-1E36-4AA0-9C22-81DCC040E854}" type="pres">
      <dgm:prSet presAssocID="{0197138D-47E3-462D-8295-8F5873347E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0CA635A-C1A2-47BA-B50A-85E090052AA4}" type="pres">
      <dgm:prSet presAssocID="{0197138D-47E3-462D-8295-8F5873347E52}" presName="spaceRect" presStyleCnt="0"/>
      <dgm:spPr/>
    </dgm:pt>
    <dgm:pt modelId="{4503BF70-8C80-4769-BD04-FE78C5449A6C}" type="pres">
      <dgm:prSet presAssocID="{0197138D-47E3-462D-8295-8F5873347E52}" presName="textRect" presStyleLbl="revTx" presStyleIdx="2" presStyleCnt="4">
        <dgm:presLayoutVars>
          <dgm:chMax val="1"/>
          <dgm:chPref val="1"/>
        </dgm:presLayoutVars>
      </dgm:prSet>
      <dgm:spPr/>
    </dgm:pt>
    <dgm:pt modelId="{7860E895-624E-49B3-A6B6-FDF4D5B3B1B5}" type="pres">
      <dgm:prSet presAssocID="{0B44A35D-B6C9-4D33-AF14-802013D976F9}" presName="sibTrans" presStyleCnt="0"/>
      <dgm:spPr/>
    </dgm:pt>
    <dgm:pt modelId="{5C21D400-5343-4ED4-871D-9EB5C10F3062}" type="pres">
      <dgm:prSet presAssocID="{9BA09FAB-8C81-4BA9-8FF1-CBE4093C1BFA}" presName="compNode" presStyleCnt="0"/>
      <dgm:spPr/>
    </dgm:pt>
    <dgm:pt modelId="{2B14ABAF-CF44-4A4E-B079-7D9FB61E8FA6}" type="pres">
      <dgm:prSet presAssocID="{9BA09FAB-8C81-4BA9-8FF1-CBE4093C1BFA}" presName="iconBgRect" presStyleLbl="bgShp" presStyleIdx="3" presStyleCnt="4"/>
      <dgm:spPr/>
    </dgm:pt>
    <dgm:pt modelId="{DF97B2DD-EB72-4177-86DE-9CE5977A9646}" type="pres">
      <dgm:prSet presAssocID="{9BA09FAB-8C81-4BA9-8FF1-CBE4093C1B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B135C5-4985-4FF3-8C38-EF2CF87B42D8}" type="pres">
      <dgm:prSet presAssocID="{9BA09FAB-8C81-4BA9-8FF1-CBE4093C1BFA}" presName="spaceRect" presStyleCnt="0"/>
      <dgm:spPr/>
    </dgm:pt>
    <dgm:pt modelId="{0A198501-76E8-404C-96C3-50F2FB5F6159}" type="pres">
      <dgm:prSet presAssocID="{9BA09FAB-8C81-4BA9-8FF1-CBE4093C1B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585D51-CC5B-467B-B81C-C6A3919A4397}" type="presOf" srcId="{9BA09FAB-8C81-4BA9-8FF1-CBE4093C1BFA}" destId="{0A198501-76E8-404C-96C3-50F2FB5F6159}" srcOrd="0" destOrd="0" presId="urn:microsoft.com/office/officeart/2018/5/layout/IconCircleLabelList"/>
    <dgm:cxn modelId="{4DD6FA51-5CC0-40AE-92A2-DBB8CD8A1422}" type="presOf" srcId="{70A1795E-A3F7-4F10-8143-B000FA8BDC80}" destId="{F5CBBC97-9789-472E-AC7F-AFEB9AE7B39C}" srcOrd="0" destOrd="0" presId="urn:microsoft.com/office/officeart/2018/5/layout/IconCircleLabelList"/>
    <dgm:cxn modelId="{BEF7C06B-9F6A-4144-B258-898987593599}" srcId="{70A1795E-A3F7-4F10-8143-B000FA8BDC80}" destId="{9BA09FAB-8C81-4BA9-8FF1-CBE4093C1BFA}" srcOrd="3" destOrd="0" parTransId="{0FDE027F-A7B3-4C07-8BBA-94D051776040}" sibTransId="{81186C26-D05D-423E-8453-A4235272D8BF}"/>
    <dgm:cxn modelId="{3104008F-C93F-4436-8AA2-C55288B5813C}" srcId="{70A1795E-A3F7-4F10-8143-B000FA8BDC80}" destId="{771A766D-7814-419E-BAB6-1B2BB7D2D700}" srcOrd="1" destOrd="0" parTransId="{8552F210-B5E3-44EB-95EA-1BEA0AEC11A5}" sibTransId="{D30ABA60-AEE5-4254-9EBC-2E4682DADFF9}"/>
    <dgm:cxn modelId="{DA316893-7E99-4B67-A6CD-1054B77412EB}" type="presOf" srcId="{0197138D-47E3-462D-8295-8F5873347E52}" destId="{4503BF70-8C80-4769-BD04-FE78C5449A6C}" srcOrd="0" destOrd="0" presId="urn:microsoft.com/office/officeart/2018/5/layout/IconCircleLabelList"/>
    <dgm:cxn modelId="{241E2AAC-9668-4BCD-AA43-636E7C68EB7E}" srcId="{70A1795E-A3F7-4F10-8143-B000FA8BDC80}" destId="{0197138D-47E3-462D-8295-8F5873347E52}" srcOrd="2" destOrd="0" parTransId="{16079A54-EA58-4C5C-854F-081EBBBC8018}" sibTransId="{0B44A35D-B6C9-4D33-AF14-802013D976F9}"/>
    <dgm:cxn modelId="{45959FBE-B2A6-4166-BD3F-F8DC7AB15315}" srcId="{70A1795E-A3F7-4F10-8143-B000FA8BDC80}" destId="{70971E5F-9361-4295-814E-774457936DD3}" srcOrd="0" destOrd="0" parTransId="{CAD49B3A-851F-4995-8AA4-2862928E94F4}" sibTransId="{07BCDA7C-8545-42C9-8042-D80FF3A11A2C}"/>
    <dgm:cxn modelId="{965EFBEB-C556-4E85-9C7D-2880C0BEA531}" type="presOf" srcId="{771A766D-7814-419E-BAB6-1B2BB7D2D700}" destId="{26CD46EA-6D57-458C-BA66-677A865B2463}" srcOrd="0" destOrd="0" presId="urn:microsoft.com/office/officeart/2018/5/layout/IconCircleLabelList"/>
    <dgm:cxn modelId="{B435CDF1-6FC8-408B-BEED-960387C4B32B}" type="presOf" srcId="{70971E5F-9361-4295-814E-774457936DD3}" destId="{6B922A00-6A16-4C34-AB07-BBA4B2990B8C}" srcOrd="0" destOrd="0" presId="urn:microsoft.com/office/officeart/2018/5/layout/IconCircleLabelList"/>
    <dgm:cxn modelId="{90BB2D01-8BE4-417D-95C0-9ECFD9940B3F}" type="presParOf" srcId="{F5CBBC97-9789-472E-AC7F-AFEB9AE7B39C}" destId="{4A8A8314-DE79-4935-9058-735E5083498B}" srcOrd="0" destOrd="0" presId="urn:microsoft.com/office/officeart/2018/5/layout/IconCircleLabelList"/>
    <dgm:cxn modelId="{55E2D87A-FF93-442B-9004-B43BBEC89DB7}" type="presParOf" srcId="{4A8A8314-DE79-4935-9058-735E5083498B}" destId="{7FBFA763-509A-4366-8832-9037FB338E17}" srcOrd="0" destOrd="0" presId="urn:microsoft.com/office/officeart/2018/5/layout/IconCircleLabelList"/>
    <dgm:cxn modelId="{F239E88D-ECE8-486C-9C7F-86FA7F1F661D}" type="presParOf" srcId="{4A8A8314-DE79-4935-9058-735E5083498B}" destId="{41E55F3B-E242-47A7-9C9E-0DA2C083424D}" srcOrd="1" destOrd="0" presId="urn:microsoft.com/office/officeart/2018/5/layout/IconCircleLabelList"/>
    <dgm:cxn modelId="{9C1067D5-6A5B-42EB-A850-F5A89A2ECA60}" type="presParOf" srcId="{4A8A8314-DE79-4935-9058-735E5083498B}" destId="{C8F32DB5-783C-412D-BF5C-C44965882334}" srcOrd="2" destOrd="0" presId="urn:microsoft.com/office/officeart/2018/5/layout/IconCircleLabelList"/>
    <dgm:cxn modelId="{790B8142-E501-4F03-8FED-B2F7A21386BE}" type="presParOf" srcId="{4A8A8314-DE79-4935-9058-735E5083498B}" destId="{6B922A00-6A16-4C34-AB07-BBA4B2990B8C}" srcOrd="3" destOrd="0" presId="urn:microsoft.com/office/officeart/2018/5/layout/IconCircleLabelList"/>
    <dgm:cxn modelId="{E4EA1201-D1D2-466F-81DA-D6E5C0E3EAED}" type="presParOf" srcId="{F5CBBC97-9789-472E-AC7F-AFEB9AE7B39C}" destId="{58155297-B872-4A07-BC93-293B7CB27714}" srcOrd="1" destOrd="0" presId="urn:microsoft.com/office/officeart/2018/5/layout/IconCircleLabelList"/>
    <dgm:cxn modelId="{7FFBBD5F-A4D8-4291-B317-12D0CDAFC1A7}" type="presParOf" srcId="{F5CBBC97-9789-472E-AC7F-AFEB9AE7B39C}" destId="{8E541CE5-6784-436A-871A-A540A61A0971}" srcOrd="2" destOrd="0" presId="urn:microsoft.com/office/officeart/2018/5/layout/IconCircleLabelList"/>
    <dgm:cxn modelId="{842808C8-461D-48D5-9268-53873FC38E40}" type="presParOf" srcId="{8E541CE5-6784-436A-871A-A540A61A0971}" destId="{D2188E9E-0BDA-4712-A236-DFC33B52AE26}" srcOrd="0" destOrd="0" presId="urn:microsoft.com/office/officeart/2018/5/layout/IconCircleLabelList"/>
    <dgm:cxn modelId="{DA043596-4B94-46B6-A017-F3C10D48F36F}" type="presParOf" srcId="{8E541CE5-6784-436A-871A-A540A61A0971}" destId="{84AF3997-E94A-4CDD-9D73-2E28A730E148}" srcOrd="1" destOrd="0" presId="urn:microsoft.com/office/officeart/2018/5/layout/IconCircleLabelList"/>
    <dgm:cxn modelId="{96E3E82C-7644-4924-B822-AAEB7FD095F8}" type="presParOf" srcId="{8E541CE5-6784-436A-871A-A540A61A0971}" destId="{17A50034-45A5-4D27-8994-94933AC13F27}" srcOrd="2" destOrd="0" presId="urn:microsoft.com/office/officeart/2018/5/layout/IconCircleLabelList"/>
    <dgm:cxn modelId="{4405E81F-6F79-4321-8765-8A4A7FDC7DD5}" type="presParOf" srcId="{8E541CE5-6784-436A-871A-A540A61A0971}" destId="{26CD46EA-6D57-458C-BA66-677A865B2463}" srcOrd="3" destOrd="0" presId="urn:microsoft.com/office/officeart/2018/5/layout/IconCircleLabelList"/>
    <dgm:cxn modelId="{5FF92E5D-D957-4DD2-B254-7C04643F181A}" type="presParOf" srcId="{F5CBBC97-9789-472E-AC7F-AFEB9AE7B39C}" destId="{8F4F550F-F2B1-4555-B4AB-0EE20C3AE738}" srcOrd="3" destOrd="0" presId="urn:microsoft.com/office/officeart/2018/5/layout/IconCircleLabelList"/>
    <dgm:cxn modelId="{B593936A-2959-488F-A022-BFE8EDFCEDB5}" type="presParOf" srcId="{F5CBBC97-9789-472E-AC7F-AFEB9AE7B39C}" destId="{B1B4A6BA-F987-4910-9284-8B4FB5500F55}" srcOrd="4" destOrd="0" presId="urn:microsoft.com/office/officeart/2018/5/layout/IconCircleLabelList"/>
    <dgm:cxn modelId="{459D95B2-9C12-4FBF-958C-0067AC12DAED}" type="presParOf" srcId="{B1B4A6BA-F987-4910-9284-8B4FB5500F55}" destId="{458EA861-5618-4416-8AA3-7D4420FA4219}" srcOrd="0" destOrd="0" presId="urn:microsoft.com/office/officeart/2018/5/layout/IconCircleLabelList"/>
    <dgm:cxn modelId="{33BCEFBE-1300-4CF8-BB83-8342423C9A7E}" type="presParOf" srcId="{B1B4A6BA-F987-4910-9284-8B4FB5500F55}" destId="{59D6DA2D-1E36-4AA0-9C22-81DCC040E854}" srcOrd="1" destOrd="0" presId="urn:microsoft.com/office/officeart/2018/5/layout/IconCircleLabelList"/>
    <dgm:cxn modelId="{75178850-0714-4E02-B948-9C8527FA82D8}" type="presParOf" srcId="{B1B4A6BA-F987-4910-9284-8B4FB5500F55}" destId="{50CA635A-C1A2-47BA-B50A-85E090052AA4}" srcOrd="2" destOrd="0" presId="urn:microsoft.com/office/officeart/2018/5/layout/IconCircleLabelList"/>
    <dgm:cxn modelId="{C9770430-0392-4ECF-90E0-E24B79185DA3}" type="presParOf" srcId="{B1B4A6BA-F987-4910-9284-8B4FB5500F55}" destId="{4503BF70-8C80-4769-BD04-FE78C5449A6C}" srcOrd="3" destOrd="0" presId="urn:microsoft.com/office/officeart/2018/5/layout/IconCircleLabelList"/>
    <dgm:cxn modelId="{C5E76678-42B1-49D0-A9C7-817BFAED6DE0}" type="presParOf" srcId="{F5CBBC97-9789-472E-AC7F-AFEB9AE7B39C}" destId="{7860E895-624E-49B3-A6B6-FDF4D5B3B1B5}" srcOrd="5" destOrd="0" presId="urn:microsoft.com/office/officeart/2018/5/layout/IconCircleLabelList"/>
    <dgm:cxn modelId="{1D31ED66-39B5-4E61-B4F3-2689B30A2E1B}" type="presParOf" srcId="{F5CBBC97-9789-472E-AC7F-AFEB9AE7B39C}" destId="{5C21D400-5343-4ED4-871D-9EB5C10F3062}" srcOrd="6" destOrd="0" presId="urn:microsoft.com/office/officeart/2018/5/layout/IconCircleLabelList"/>
    <dgm:cxn modelId="{FC61EB4A-86D0-4B36-8D13-624EE4D16F33}" type="presParOf" srcId="{5C21D400-5343-4ED4-871D-9EB5C10F3062}" destId="{2B14ABAF-CF44-4A4E-B079-7D9FB61E8FA6}" srcOrd="0" destOrd="0" presId="urn:microsoft.com/office/officeart/2018/5/layout/IconCircleLabelList"/>
    <dgm:cxn modelId="{28260A55-3B52-44AB-BB8A-57522B3443B2}" type="presParOf" srcId="{5C21D400-5343-4ED4-871D-9EB5C10F3062}" destId="{DF97B2DD-EB72-4177-86DE-9CE5977A9646}" srcOrd="1" destOrd="0" presId="urn:microsoft.com/office/officeart/2018/5/layout/IconCircleLabelList"/>
    <dgm:cxn modelId="{731DA7E4-F422-4D28-A2C7-AF227C17E139}" type="presParOf" srcId="{5C21D400-5343-4ED4-871D-9EB5C10F3062}" destId="{78B135C5-4985-4FF3-8C38-EF2CF87B42D8}" srcOrd="2" destOrd="0" presId="urn:microsoft.com/office/officeart/2018/5/layout/IconCircleLabelList"/>
    <dgm:cxn modelId="{6AE9843C-5DA7-400F-8140-D33D6CD3F540}" type="presParOf" srcId="{5C21D400-5343-4ED4-871D-9EB5C10F3062}" destId="{0A198501-76E8-404C-96C3-50F2FB5F61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19CB6-8C50-4179-B35A-58B4D9BAB1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428F5D-A3D7-4492-9008-03311CD7E50C}">
      <dgm:prSet/>
      <dgm:spPr/>
      <dgm:t>
        <a:bodyPr/>
        <a:lstStyle/>
        <a:p>
          <a:r>
            <a:rPr lang="en-US"/>
            <a:t>A score S=S(x) is said to be well-calibrated if it reflects the same likelihood of recidivism irrespective of the individuals’ group membership</a:t>
          </a:r>
        </a:p>
      </dgm:t>
    </dgm:pt>
    <dgm:pt modelId="{1FF2E416-03B3-4F02-88E6-A156371C8563}" type="parTrans" cxnId="{E6E22D2B-0654-476D-8A95-31AB812EC5C5}">
      <dgm:prSet/>
      <dgm:spPr/>
      <dgm:t>
        <a:bodyPr/>
        <a:lstStyle/>
        <a:p>
          <a:endParaRPr lang="en-US"/>
        </a:p>
      </dgm:t>
    </dgm:pt>
    <dgm:pt modelId="{B88A37EB-2414-40A7-8174-C7793DA1CEB5}" type="sibTrans" cxnId="{E6E22D2B-0654-476D-8A95-31AB812EC5C5}">
      <dgm:prSet/>
      <dgm:spPr/>
      <dgm:t>
        <a:bodyPr/>
        <a:lstStyle/>
        <a:p>
          <a:endParaRPr lang="en-US"/>
        </a:p>
      </dgm:t>
    </dgm:pt>
    <dgm:pt modelId="{A1F5246A-43E9-40B8-A40D-7B937D87F7F9}">
      <dgm:prSet/>
      <dgm:spPr/>
      <dgm:t>
        <a:bodyPr/>
        <a:lstStyle/>
        <a:p>
          <a:r>
            <a:rPr lang="en-US"/>
            <a:t>In their response to the ProPublica investigation, Flores et al. [6] verify that COMPAS is well-calibrated using logistic regression modeling</a:t>
          </a:r>
        </a:p>
      </dgm:t>
    </dgm:pt>
    <dgm:pt modelId="{8797E89A-6605-4C53-AE7A-533D39F0FA66}" type="parTrans" cxnId="{7D25ED11-6D1B-4384-B1F2-B758031F998F}">
      <dgm:prSet/>
      <dgm:spPr/>
      <dgm:t>
        <a:bodyPr/>
        <a:lstStyle/>
        <a:p>
          <a:endParaRPr lang="en-US"/>
        </a:p>
      </dgm:t>
    </dgm:pt>
    <dgm:pt modelId="{93A61621-9C72-4363-ACFF-F29E9FE4999B}" type="sibTrans" cxnId="{7D25ED11-6D1B-4384-B1F2-B758031F998F}">
      <dgm:prSet/>
      <dgm:spPr/>
      <dgm:t>
        <a:bodyPr/>
        <a:lstStyle/>
        <a:p>
          <a:endParaRPr lang="en-US"/>
        </a:p>
      </dgm:t>
    </dgm:pt>
    <dgm:pt modelId="{2D226E97-D3D7-C540-B87E-B50FB7B8C295}" type="pres">
      <dgm:prSet presAssocID="{F6F19CB6-8C50-4179-B35A-58B4D9BAB1AC}" presName="linear" presStyleCnt="0">
        <dgm:presLayoutVars>
          <dgm:animLvl val="lvl"/>
          <dgm:resizeHandles val="exact"/>
        </dgm:presLayoutVars>
      </dgm:prSet>
      <dgm:spPr/>
    </dgm:pt>
    <dgm:pt modelId="{D3CA5CC4-019A-EA40-97C1-551BA62040E3}" type="pres">
      <dgm:prSet presAssocID="{B6428F5D-A3D7-4492-9008-03311CD7E5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F2BCE8-0615-3D4B-B7EC-9035DFC3394C}" type="pres">
      <dgm:prSet presAssocID="{B88A37EB-2414-40A7-8174-C7793DA1CEB5}" presName="spacer" presStyleCnt="0"/>
      <dgm:spPr/>
    </dgm:pt>
    <dgm:pt modelId="{7B49099B-F305-E747-A064-88B23947E301}" type="pres">
      <dgm:prSet presAssocID="{A1F5246A-43E9-40B8-A40D-7B937D87F7F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D25ED11-6D1B-4384-B1F2-B758031F998F}" srcId="{F6F19CB6-8C50-4179-B35A-58B4D9BAB1AC}" destId="{A1F5246A-43E9-40B8-A40D-7B937D87F7F9}" srcOrd="1" destOrd="0" parTransId="{8797E89A-6605-4C53-AE7A-533D39F0FA66}" sibTransId="{93A61621-9C72-4363-ACFF-F29E9FE4999B}"/>
    <dgm:cxn modelId="{E6E22D2B-0654-476D-8A95-31AB812EC5C5}" srcId="{F6F19CB6-8C50-4179-B35A-58B4D9BAB1AC}" destId="{B6428F5D-A3D7-4492-9008-03311CD7E50C}" srcOrd="0" destOrd="0" parTransId="{1FF2E416-03B3-4F02-88E6-A156371C8563}" sibTransId="{B88A37EB-2414-40A7-8174-C7793DA1CEB5}"/>
    <dgm:cxn modelId="{5C241932-614F-438A-9F97-FF253DA5F2C4}" type="presOf" srcId="{F6F19CB6-8C50-4179-B35A-58B4D9BAB1AC}" destId="{2D226E97-D3D7-C540-B87E-B50FB7B8C295}" srcOrd="0" destOrd="0" presId="urn:microsoft.com/office/officeart/2005/8/layout/vList2"/>
    <dgm:cxn modelId="{8F551E42-196A-417D-89E5-D2E9DD543B51}" type="presOf" srcId="{A1F5246A-43E9-40B8-A40D-7B937D87F7F9}" destId="{7B49099B-F305-E747-A064-88B23947E301}" srcOrd="0" destOrd="0" presId="urn:microsoft.com/office/officeart/2005/8/layout/vList2"/>
    <dgm:cxn modelId="{B7C0B6BC-1EB2-4090-8E85-465F2F1F7D55}" type="presOf" srcId="{B6428F5D-A3D7-4492-9008-03311CD7E50C}" destId="{D3CA5CC4-019A-EA40-97C1-551BA62040E3}" srcOrd="0" destOrd="0" presId="urn:microsoft.com/office/officeart/2005/8/layout/vList2"/>
    <dgm:cxn modelId="{07CD449D-FE07-408A-AFB1-97CF7DA978EA}" type="presParOf" srcId="{2D226E97-D3D7-C540-B87E-B50FB7B8C295}" destId="{D3CA5CC4-019A-EA40-97C1-551BA62040E3}" srcOrd="0" destOrd="0" presId="urn:microsoft.com/office/officeart/2005/8/layout/vList2"/>
    <dgm:cxn modelId="{866110D2-BF26-43E6-B852-62EBEB9EB786}" type="presParOf" srcId="{2D226E97-D3D7-C540-B87E-B50FB7B8C295}" destId="{CDF2BCE8-0615-3D4B-B7EC-9035DFC3394C}" srcOrd="1" destOrd="0" presId="urn:microsoft.com/office/officeart/2005/8/layout/vList2"/>
    <dgm:cxn modelId="{9D2593EE-E6F4-4BE4-9234-026E11511A60}" type="presParOf" srcId="{2D226E97-D3D7-C540-B87E-B50FB7B8C295}" destId="{7B49099B-F305-E747-A064-88B23947E3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8F3013-7E0D-40F5-AC5F-0A0959B174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1D55B5-48B6-40B9-ABFE-644087AB3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score s = S(x) satisfies predictive parity at a threshold sHR if the likelihood of recidivism among high-risk offenders is the same regardless of group membership. </a:t>
          </a:r>
          <a:br>
            <a:rPr lang="en-US">
              <a:latin typeface="Calibri Light" panose="020F0302020204030204"/>
            </a:rPr>
          </a:br>
          <a:br>
            <a:rPr lang="en-US"/>
          </a:br>
          <a:r>
            <a:rPr lang="en-US" b="0" i="0" u="none" strike="noStrike" cap="none" baseline="0" noProof="0"/>
            <a:t>ℙ(Y=1 ∣∣</a:t>
          </a:r>
          <a:r>
            <a:rPr lang="en-US" b="0" i="0" u="none" strike="noStrike" cap="none" baseline="0" noProof="0">
              <a:latin typeface="Calibri Light" panose="020F0302020204030204"/>
            </a:rPr>
            <a:t> </a:t>
          </a:r>
          <a:r>
            <a:rPr lang="en-US" b="0" i="0" u="none" strike="noStrike" cap="none" baseline="0" noProof="0"/>
            <a:t>S&gt;sHR</a:t>
          </a:r>
          <a:r>
            <a:rPr lang="en-US" b="0" i="0" u="none" strike="noStrike" cap="none" baseline="0" noProof="0">
              <a:latin typeface="Calibri Light" panose="020F0302020204030204"/>
            </a:rPr>
            <a:t>,</a:t>
          </a:r>
          <a:r>
            <a:rPr lang="en-US" b="0" i="0" u="none" strike="noStrike" cap="none" baseline="0" noProof="0"/>
            <a:t> R=b</a:t>
          </a:r>
          <a:r>
            <a:rPr lang="en-US" b="0" i="0" u="none" strike="noStrike" cap="none" baseline="0" noProof="0">
              <a:latin typeface="Calibri Light" panose="020F0302020204030204"/>
            </a:rPr>
            <a:t>)</a:t>
          </a:r>
          <a:br>
            <a:rPr lang="en-US" b="0" i="0" u="none" strike="noStrike" cap="none" baseline="0" noProof="0">
              <a:latin typeface="Calibri Light" panose="020F0302020204030204"/>
            </a:rPr>
          </a:br>
          <a:r>
            <a:rPr lang="en-US" b="0" i="0" u="none" strike="noStrike" cap="none" baseline="0" noProof="0">
              <a:latin typeface="Calibri Light" panose="020F0302020204030204"/>
            </a:rPr>
            <a:t>=</a:t>
          </a:r>
          <a:r>
            <a:rPr lang="en-US" b="0" i="0" u="none" strike="noStrike" cap="none" baseline="0" noProof="0"/>
            <a:t> ℙ(Y=1 ∣∣</a:t>
          </a:r>
          <a:r>
            <a:rPr lang="en-US" b="0" i="0" u="none" strike="noStrike" cap="none" baseline="0" noProof="0">
              <a:latin typeface="Calibri Light" panose="020F0302020204030204"/>
            </a:rPr>
            <a:t> </a:t>
          </a:r>
          <a:r>
            <a:rPr lang="en-US" b="0" i="0" u="none" strike="noStrike" cap="none" baseline="0" noProof="0"/>
            <a:t>S&gt;sHR</a:t>
          </a:r>
          <a:r>
            <a:rPr lang="en-US" b="0" i="0" u="none" strike="noStrike" cap="none" baseline="0" noProof="0">
              <a:latin typeface="Calibri Light" panose="020F0302020204030204"/>
            </a:rPr>
            <a:t>,</a:t>
          </a:r>
          <a:r>
            <a:rPr lang="en-US" b="0" i="0" u="none" strike="noStrike" cap="none" baseline="0" noProof="0"/>
            <a:t> R=w).</a:t>
          </a:r>
          <a:endParaRPr lang="en-US" b="0" i="0" u="none" strike="noStrike" cap="none" baseline="0" noProof="0">
            <a:latin typeface="Calibri Light"/>
            <a:cs typeface="Calibri Light"/>
          </a:endParaRPr>
        </a:p>
      </dgm:t>
    </dgm:pt>
    <dgm:pt modelId="{6BC767D8-BAE9-46D7-B222-834D4119DC28}" type="parTrans" cxnId="{276BAB5B-478F-4FD3-AB0F-A6702CB0FC03}">
      <dgm:prSet/>
      <dgm:spPr/>
      <dgm:t>
        <a:bodyPr/>
        <a:lstStyle/>
        <a:p>
          <a:endParaRPr lang="en-US"/>
        </a:p>
      </dgm:t>
    </dgm:pt>
    <dgm:pt modelId="{69E94D42-9ADF-4C54-8D90-C885C4DCBBD8}" type="sibTrans" cxnId="{276BAB5B-478F-4FD3-AB0F-A6702CB0FC03}">
      <dgm:prSet phldrT="01" phldr="0"/>
      <dgm:spPr/>
      <dgm:t>
        <a:bodyPr/>
        <a:lstStyle/>
        <a:p>
          <a:endParaRPr lang="en-US"/>
        </a:p>
      </dgm:t>
    </dgm:pt>
    <dgm:pt modelId="{C00E95E0-D5DD-4065-B974-70E269990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parity at a given threshold sHR amounts to requiring that the positive predictive value (PPV) of the classifier Y^ = 1S&gt;sHR be the same across groups</a:t>
          </a:r>
        </a:p>
      </dgm:t>
    </dgm:pt>
    <dgm:pt modelId="{687012A8-78A1-4B36-8165-963DF4EF1636}" type="parTrans" cxnId="{6412ABD1-E041-4257-B3C1-AB10EFC43C6E}">
      <dgm:prSet/>
      <dgm:spPr/>
      <dgm:t>
        <a:bodyPr/>
        <a:lstStyle/>
        <a:p>
          <a:endParaRPr lang="en-US"/>
        </a:p>
      </dgm:t>
    </dgm:pt>
    <dgm:pt modelId="{27F41FE5-C84B-4608-8A17-48A817B6284F}" type="sibTrans" cxnId="{6412ABD1-E041-4257-B3C1-AB10EFC43C6E}">
      <dgm:prSet phldrT="02" phldr="0"/>
      <dgm:spPr/>
      <dgm:t>
        <a:bodyPr/>
        <a:lstStyle/>
        <a:p>
          <a:endParaRPr lang="en-US"/>
        </a:p>
      </dgm:t>
    </dgm:pt>
    <dgm:pt modelId="{98154E2F-955A-4014-B01C-11EA755BA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Northpointe’s refutation of the ProPublica analysis shows that COMPAS satisfies predictive parity for threshold choices of interest.</a:t>
          </a:r>
        </a:p>
      </dgm:t>
    </dgm:pt>
    <dgm:pt modelId="{03B7870E-126E-475E-9F25-D383E1B8FB2B}" type="parTrans" cxnId="{11E4EF89-907E-495F-8121-C6C434048054}">
      <dgm:prSet/>
      <dgm:spPr/>
      <dgm:t>
        <a:bodyPr/>
        <a:lstStyle/>
        <a:p>
          <a:endParaRPr lang="en-US"/>
        </a:p>
      </dgm:t>
    </dgm:pt>
    <dgm:pt modelId="{F502877B-3564-41F0-91D3-E5F9CCA87517}" type="sibTrans" cxnId="{11E4EF89-907E-495F-8121-C6C434048054}">
      <dgm:prSet phldrT="03" phldr="0"/>
      <dgm:spPr/>
      <dgm:t>
        <a:bodyPr/>
        <a:lstStyle/>
        <a:p>
          <a:endParaRPr lang="en-US"/>
        </a:p>
      </dgm:t>
    </dgm:pt>
    <dgm:pt modelId="{946410F3-20BC-4DD0-8AA6-CD26F28DAAC0}" type="pres">
      <dgm:prSet presAssocID="{4B8F3013-7E0D-40F5-AC5F-0A0959B17436}" presName="root" presStyleCnt="0">
        <dgm:presLayoutVars>
          <dgm:dir/>
          <dgm:resizeHandles val="exact"/>
        </dgm:presLayoutVars>
      </dgm:prSet>
      <dgm:spPr/>
    </dgm:pt>
    <dgm:pt modelId="{86CAABF6-81A7-4088-8AD7-418C8BD0A556}" type="pres">
      <dgm:prSet presAssocID="{1F1D55B5-48B6-40B9-ABFE-644087AB32BD}" presName="compNode" presStyleCnt="0"/>
      <dgm:spPr/>
    </dgm:pt>
    <dgm:pt modelId="{03500888-2CBB-4125-9DCC-7C0B1BAB1F40}" type="pres">
      <dgm:prSet presAssocID="{1F1D55B5-48B6-40B9-ABFE-644087AB32BD}" presName="bgRect" presStyleLbl="bgShp" presStyleIdx="0" presStyleCnt="3"/>
      <dgm:spPr/>
    </dgm:pt>
    <dgm:pt modelId="{EC22C453-B107-4449-8A81-74C29A4F8F2E}" type="pres">
      <dgm:prSet presAssocID="{1F1D55B5-48B6-40B9-ABFE-644087AB32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27F90E5-0AE7-4025-99FA-676795F7B65D}" type="pres">
      <dgm:prSet presAssocID="{1F1D55B5-48B6-40B9-ABFE-644087AB32BD}" presName="spaceRect" presStyleCnt="0"/>
      <dgm:spPr/>
    </dgm:pt>
    <dgm:pt modelId="{C476ABD0-4963-470D-9268-514DE9C03188}" type="pres">
      <dgm:prSet presAssocID="{1F1D55B5-48B6-40B9-ABFE-644087AB32BD}" presName="parTx" presStyleLbl="revTx" presStyleIdx="0" presStyleCnt="3">
        <dgm:presLayoutVars>
          <dgm:chMax val="0"/>
          <dgm:chPref val="0"/>
        </dgm:presLayoutVars>
      </dgm:prSet>
      <dgm:spPr/>
    </dgm:pt>
    <dgm:pt modelId="{1D7F742A-3D60-4A27-9EA1-391DECFBC40C}" type="pres">
      <dgm:prSet presAssocID="{69E94D42-9ADF-4C54-8D90-C885C4DCBBD8}" presName="sibTrans" presStyleCnt="0"/>
      <dgm:spPr/>
    </dgm:pt>
    <dgm:pt modelId="{214FB897-7C47-4D54-B545-22646CEEDCBC}" type="pres">
      <dgm:prSet presAssocID="{C00E95E0-D5DD-4065-B974-70E2699908B1}" presName="compNode" presStyleCnt="0"/>
      <dgm:spPr/>
    </dgm:pt>
    <dgm:pt modelId="{1E5161A9-45B9-4405-AEBC-26E796874C3D}" type="pres">
      <dgm:prSet presAssocID="{C00E95E0-D5DD-4065-B974-70E2699908B1}" presName="bgRect" presStyleLbl="bgShp" presStyleIdx="1" presStyleCnt="3"/>
      <dgm:spPr/>
    </dgm:pt>
    <dgm:pt modelId="{12DFE1BD-00DE-4D89-80F3-291738BE4378}" type="pres">
      <dgm:prSet presAssocID="{C00E95E0-D5DD-4065-B974-70E2699908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1738E0DC-FE56-47F8-8CD7-A6056FBB424D}" type="pres">
      <dgm:prSet presAssocID="{C00E95E0-D5DD-4065-B974-70E2699908B1}" presName="spaceRect" presStyleCnt="0"/>
      <dgm:spPr/>
    </dgm:pt>
    <dgm:pt modelId="{4A862488-3E1D-4D8A-89C4-AA27F1770090}" type="pres">
      <dgm:prSet presAssocID="{C00E95E0-D5DD-4065-B974-70E2699908B1}" presName="parTx" presStyleLbl="revTx" presStyleIdx="1" presStyleCnt="3">
        <dgm:presLayoutVars>
          <dgm:chMax val="0"/>
          <dgm:chPref val="0"/>
        </dgm:presLayoutVars>
      </dgm:prSet>
      <dgm:spPr/>
    </dgm:pt>
    <dgm:pt modelId="{B0F5D359-7DEA-4B9B-B6E8-1D0E8142EE61}" type="pres">
      <dgm:prSet presAssocID="{27F41FE5-C84B-4608-8A17-48A817B6284F}" presName="sibTrans" presStyleCnt="0"/>
      <dgm:spPr/>
    </dgm:pt>
    <dgm:pt modelId="{C8DD4F0A-9DFB-4F08-BF03-83BD3C4DA8C8}" type="pres">
      <dgm:prSet presAssocID="{98154E2F-955A-4014-B01C-11EA755BACC7}" presName="compNode" presStyleCnt="0"/>
      <dgm:spPr/>
    </dgm:pt>
    <dgm:pt modelId="{99138C8A-FDBE-410E-A4FB-ADC9D3A73F15}" type="pres">
      <dgm:prSet presAssocID="{98154E2F-955A-4014-B01C-11EA755BACC7}" presName="bgRect" presStyleLbl="bgShp" presStyleIdx="2" presStyleCnt="3"/>
      <dgm:spPr/>
    </dgm:pt>
    <dgm:pt modelId="{8409698C-9393-466B-8808-9B92F0018F73}" type="pres">
      <dgm:prSet presAssocID="{98154E2F-955A-4014-B01C-11EA755BA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2243F791-F0D4-4E3B-B5EB-8CEECCD5E867}" type="pres">
      <dgm:prSet presAssocID="{98154E2F-955A-4014-B01C-11EA755BACC7}" presName="spaceRect" presStyleCnt="0"/>
      <dgm:spPr/>
    </dgm:pt>
    <dgm:pt modelId="{833A7240-3F9A-4E8A-87E7-7E5C75300570}" type="pres">
      <dgm:prSet presAssocID="{98154E2F-955A-4014-B01C-11EA755BAC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3BE327-E886-4E50-B84E-F98417702168}" type="presOf" srcId="{4B8F3013-7E0D-40F5-AC5F-0A0959B17436}" destId="{946410F3-20BC-4DD0-8AA6-CD26F28DAAC0}" srcOrd="0" destOrd="0" presId="urn:microsoft.com/office/officeart/2018/2/layout/IconVerticalSolidList"/>
    <dgm:cxn modelId="{276BAB5B-478F-4FD3-AB0F-A6702CB0FC03}" srcId="{4B8F3013-7E0D-40F5-AC5F-0A0959B17436}" destId="{1F1D55B5-48B6-40B9-ABFE-644087AB32BD}" srcOrd="0" destOrd="0" parTransId="{6BC767D8-BAE9-46D7-B222-834D4119DC28}" sibTransId="{69E94D42-9ADF-4C54-8D90-C885C4DCBBD8}"/>
    <dgm:cxn modelId="{160E645C-B12E-46D7-BFD2-7C3C7BA35FB6}" type="presOf" srcId="{C00E95E0-D5DD-4065-B974-70E2699908B1}" destId="{4A862488-3E1D-4D8A-89C4-AA27F1770090}" srcOrd="0" destOrd="0" presId="urn:microsoft.com/office/officeart/2018/2/layout/IconVerticalSolidList"/>
    <dgm:cxn modelId="{11E4EF89-907E-495F-8121-C6C434048054}" srcId="{4B8F3013-7E0D-40F5-AC5F-0A0959B17436}" destId="{98154E2F-955A-4014-B01C-11EA755BACC7}" srcOrd="2" destOrd="0" parTransId="{03B7870E-126E-475E-9F25-D383E1B8FB2B}" sibTransId="{F502877B-3564-41F0-91D3-E5F9CCA87517}"/>
    <dgm:cxn modelId="{2A5BE1B7-5874-4AA0-BBB2-D5ED598A9D52}" type="presOf" srcId="{98154E2F-955A-4014-B01C-11EA755BACC7}" destId="{833A7240-3F9A-4E8A-87E7-7E5C75300570}" srcOrd="0" destOrd="0" presId="urn:microsoft.com/office/officeart/2018/2/layout/IconVerticalSolidList"/>
    <dgm:cxn modelId="{BA8155BE-1CDD-4A86-B077-AF5E40C55BB1}" type="presOf" srcId="{1F1D55B5-48B6-40B9-ABFE-644087AB32BD}" destId="{C476ABD0-4963-470D-9268-514DE9C03188}" srcOrd="0" destOrd="0" presId="urn:microsoft.com/office/officeart/2018/2/layout/IconVerticalSolidList"/>
    <dgm:cxn modelId="{6412ABD1-E041-4257-B3C1-AB10EFC43C6E}" srcId="{4B8F3013-7E0D-40F5-AC5F-0A0959B17436}" destId="{C00E95E0-D5DD-4065-B974-70E2699908B1}" srcOrd="1" destOrd="0" parTransId="{687012A8-78A1-4B36-8165-963DF4EF1636}" sibTransId="{27F41FE5-C84B-4608-8A17-48A817B6284F}"/>
    <dgm:cxn modelId="{DA33F5B1-3FF1-4C80-A8BB-AEA3C19D59D3}" type="presParOf" srcId="{946410F3-20BC-4DD0-8AA6-CD26F28DAAC0}" destId="{86CAABF6-81A7-4088-8AD7-418C8BD0A556}" srcOrd="0" destOrd="0" presId="urn:microsoft.com/office/officeart/2018/2/layout/IconVerticalSolidList"/>
    <dgm:cxn modelId="{AA437113-D923-4E98-B3CA-94CE42663076}" type="presParOf" srcId="{86CAABF6-81A7-4088-8AD7-418C8BD0A556}" destId="{03500888-2CBB-4125-9DCC-7C0B1BAB1F40}" srcOrd="0" destOrd="0" presId="urn:microsoft.com/office/officeart/2018/2/layout/IconVerticalSolidList"/>
    <dgm:cxn modelId="{A2EFDA7D-7E6D-4515-83E0-AB0861D7C170}" type="presParOf" srcId="{86CAABF6-81A7-4088-8AD7-418C8BD0A556}" destId="{EC22C453-B107-4449-8A81-74C29A4F8F2E}" srcOrd="1" destOrd="0" presId="urn:microsoft.com/office/officeart/2018/2/layout/IconVerticalSolidList"/>
    <dgm:cxn modelId="{B9D24E13-85B8-47B5-ACFB-33F9177151D2}" type="presParOf" srcId="{86CAABF6-81A7-4088-8AD7-418C8BD0A556}" destId="{E27F90E5-0AE7-4025-99FA-676795F7B65D}" srcOrd="2" destOrd="0" presId="urn:microsoft.com/office/officeart/2018/2/layout/IconVerticalSolidList"/>
    <dgm:cxn modelId="{E5AC83DC-509A-418D-8E73-3DCCBB2BFD5B}" type="presParOf" srcId="{86CAABF6-81A7-4088-8AD7-418C8BD0A556}" destId="{C476ABD0-4963-470D-9268-514DE9C03188}" srcOrd="3" destOrd="0" presId="urn:microsoft.com/office/officeart/2018/2/layout/IconVerticalSolidList"/>
    <dgm:cxn modelId="{BB3874AE-0869-4400-A17E-122CD0048F0D}" type="presParOf" srcId="{946410F3-20BC-4DD0-8AA6-CD26F28DAAC0}" destId="{1D7F742A-3D60-4A27-9EA1-391DECFBC40C}" srcOrd="1" destOrd="0" presId="urn:microsoft.com/office/officeart/2018/2/layout/IconVerticalSolidList"/>
    <dgm:cxn modelId="{745DF012-A8EA-45F9-A839-2F1BC68C9898}" type="presParOf" srcId="{946410F3-20BC-4DD0-8AA6-CD26F28DAAC0}" destId="{214FB897-7C47-4D54-B545-22646CEEDCBC}" srcOrd="2" destOrd="0" presId="urn:microsoft.com/office/officeart/2018/2/layout/IconVerticalSolidList"/>
    <dgm:cxn modelId="{2182C833-0DAD-4CD0-95D2-8E190D63E693}" type="presParOf" srcId="{214FB897-7C47-4D54-B545-22646CEEDCBC}" destId="{1E5161A9-45B9-4405-AEBC-26E796874C3D}" srcOrd="0" destOrd="0" presId="urn:microsoft.com/office/officeart/2018/2/layout/IconVerticalSolidList"/>
    <dgm:cxn modelId="{F153C56B-FC5E-4609-BA0B-8BC0DD80C1FF}" type="presParOf" srcId="{214FB897-7C47-4D54-B545-22646CEEDCBC}" destId="{12DFE1BD-00DE-4D89-80F3-291738BE4378}" srcOrd="1" destOrd="0" presId="urn:microsoft.com/office/officeart/2018/2/layout/IconVerticalSolidList"/>
    <dgm:cxn modelId="{BD591B38-D451-4A18-A416-29E55C21413E}" type="presParOf" srcId="{214FB897-7C47-4D54-B545-22646CEEDCBC}" destId="{1738E0DC-FE56-47F8-8CD7-A6056FBB424D}" srcOrd="2" destOrd="0" presId="urn:microsoft.com/office/officeart/2018/2/layout/IconVerticalSolidList"/>
    <dgm:cxn modelId="{5710FE54-DDC1-4E00-9536-D9DC872DC989}" type="presParOf" srcId="{214FB897-7C47-4D54-B545-22646CEEDCBC}" destId="{4A862488-3E1D-4D8A-89C4-AA27F1770090}" srcOrd="3" destOrd="0" presId="urn:microsoft.com/office/officeart/2018/2/layout/IconVerticalSolidList"/>
    <dgm:cxn modelId="{47C0538C-C386-4BC4-80EF-8B71ACEF71A6}" type="presParOf" srcId="{946410F3-20BC-4DD0-8AA6-CD26F28DAAC0}" destId="{B0F5D359-7DEA-4B9B-B6E8-1D0E8142EE61}" srcOrd="3" destOrd="0" presId="urn:microsoft.com/office/officeart/2018/2/layout/IconVerticalSolidList"/>
    <dgm:cxn modelId="{275E9B32-8E61-41F0-B88F-E9F17C2F4E1B}" type="presParOf" srcId="{946410F3-20BC-4DD0-8AA6-CD26F28DAAC0}" destId="{C8DD4F0A-9DFB-4F08-BF03-83BD3C4DA8C8}" srcOrd="4" destOrd="0" presId="urn:microsoft.com/office/officeart/2018/2/layout/IconVerticalSolidList"/>
    <dgm:cxn modelId="{C67ADA99-D205-440D-BF70-B6D4033B9EED}" type="presParOf" srcId="{C8DD4F0A-9DFB-4F08-BF03-83BD3C4DA8C8}" destId="{99138C8A-FDBE-410E-A4FB-ADC9D3A73F15}" srcOrd="0" destOrd="0" presId="urn:microsoft.com/office/officeart/2018/2/layout/IconVerticalSolidList"/>
    <dgm:cxn modelId="{4B93A1B0-52E3-4861-8C52-B78B2EFD16CB}" type="presParOf" srcId="{C8DD4F0A-9DFB-4F08-BF03-83BD3C4DA8C8}" destId="{8409698C-9393-466B-8808-9B92F0018F73}" srcOrd="1" destOrd="0" presId="urn:microsoft.com/office/officeart/2018/2/layout/IconVerticalSolidList"/>
    <dgm:cxn modelId="{EEA51211-E2FB-4DD4-B33F-42B7944D7F29}" type="presParOf" srcId="{C8DD4F0A-9DFB-4F08-BF03-83BD3C4DA8C8}" destId="{2243F791-F0D4-4E3B-B5EB-8CEECCD5E867}" srcOrd="2" destOrd="0" presId="urn:microsoft.com/office/officeart/2018/2/layout/IconVerticalSolidList"/>
    <dgm:cxn modelId="{2768C9F6-ACC2-4FC6-86A2-A3E10598F841}" type="presParOf" srcId="{C8DD4F0A-9DFB-4F08-BF03-83BD3C4DA8C8}" destId="{833A7240-3F9A-4E8A-87E7-7E5C753005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C20519-DCD8-4CE2-BBA1-997CEF1626F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2724C0-96E3-48D2-8273-51F2A7248D40}">
      <dgm:prSet/>
      <dgm:spPr/>
      <dgm:t>
        <a:bodyPr/>
        <a:lstStyle/>
        <a:p>
          <a:pPr rtl="0"/>
          <a:r>
            <a:rPr lang="en-US"/>
            <a:t>A score S = s(x) satisfies error rate balance at a threshold sHR if the false positive and false negative error rates are equal across groups</a:t>
          </a:r>
          <a:br>
            <a:rPr lang="en-US" b="0" i="0" u="none" strike="noStrike" cap="none" baseline="0" noProof="0">
              <a:latin typeface="Calibri Light"/>
              <a:cs typeface="Calibri Light"/>
            </a:rPr>
          </a:br>
          <a:br>
            <a:rPr lang="en-US"/>
          </a:br>
          <a:r>
            <a:rPr lang="en-US"/>
            <a:t>ℙ (S&gt;sHR ,∣∣Y=0 , R=b)= ℙ(S&gt;sHR 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Y=0, R=w)</a:t>
          </a:r>
          <a:br>
            <a:rPr lang="en-US">
              <a:latin typeface="Calibri Light" panose="020F0302020204030204"/>
            </a:rPr>
          </a:br>
          <a:r>
            <a:rPr lang="en-US"/>
            <a:t>ℙ (S&lt;sHR ,∣∣Y=1 , R=b)= ℙ(S&lt;sHR 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Y=1, R=w)</a:t>
          </a:r>
        </a:p>
      </dgm:t>
    </dgm:pt>
    <dgm:pt modelId="{1DF8399B-6059-4F7C-9D96-A26AC158581B}" type="parTrans" cxnId="{B91FF080-34BB-42A7-B5E1-6F69C06494F3}">
      <dgm:prSet/>
      <dgm:spPr/>
      <dgm:t>
        <a:bodyPr/>
        <a:lstStyle/>
        <a:p>
          <a:endParaRPr lang="en-US"/>
        </a:p>
      </dgm:t>
    </dgm:pt>
    <dgm:pt modelId="{43EE1932-318A-4405-A8A1-CDBD7A18FB42}" type="sibTrans" cxnId="{B91FF080-34BB-42A7-B5E1-6F69C06494F3}">
      <dgm:prSet phldrT="01" phldr="0"/>
      <dgm:spPr/>
      <dgm:t>
        <a:bodyPr/>
        <a:lstStyle/>
        <a:p>
          <a:endParaRPr lang="en-US"/>
        </a:p>
      </dgm:t>
    </dgm:pt>
    <dgm:pt modelId="{DF963443-FC62-487C-B006-4297CBBCC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ProPublica analysis considered a threshold or sHR=4, which they showed leads to considerable imbalance in both false positive and false negative rates.</a:t>
          </a:r>
        </a:p>
      </dgm:t>
    </dgm:pt>
    <dgm:pt modelId="{8EE8F61A-650E-4151-BD1A-6038DC30B4F3}" type="parTrans" cxnId="{3A490B97-9CA4-45DD-BC45-4972F0AE3DAA}">
      <dgm:prSet/>
      <dgm:spPr/>
      <dgm:t>
        <a:bodyPr/>
        <a:lstStyle/>
        <a:p>
          <a:endParaRPr lang="en-US"/>
        </a:p>
      </dgm:t>
    </dgm:pt>
    <dgm:pt modelId="{A4A4F7A5-116A-4B09-A86A-A89FE4D0A407}" type="sibTrans" cxnId="{3A490B97-9CA4-45DD-BC45-4972F0AE3DAA}">
      <dgm:prSet phldrT="02" phldr="0"/>
      <dgm:spPr/>
      <dgm:t>
        <a:bodyPr/>
        <a:lstStyle/>
        <a:p>
          <a:endParaRPr lang="en-US"/>
        </a:p>
      </dgm:t>
    </dgm:pt>
    <dgm:pt modelId="{9DC7F4BC-3A22-42A1-B2E5-479A0080C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rate balance is also closely connected to the notions of equalized odds and equal opportunity</a:t>
          </a:r>
        </a:p>
      </dgm:t>
    </dgm:pt>
    <dgm:pt modelId="{CA3D8FEB-EC16-4CBF-B9CA-B2BB5C1E5F91}" type="parTrans" cxnId="{DE6FAD7E-ED97-483D-9510-0EB12D0FAB79}">
      <dgm:prSet/>
      <dgm:spPr/>
      <dgm:t>
        <a:bodyPr/>
        <a:lstStyle/>
        <a:p>
          <a:endParaRPr lang="en-US"/>
        </a:p>
      </dgm:t>
    </dgm:pt>
    <dgm:pt modelId="{714E1BCB-EB9A-45DB-85E0-0F71263FD426}" type="sibTrans" cxnId="{DE6FAD7E-ED97-483D-9510-0EB12D0FAB79}">
      <dgm:prSet phldrT="03" phldr="0"/>
      <dgm:spPr/>
      <dgm:t>
        <a:bodyPr/>
        <a:lstStyle/>
        <a:p>
          <a:endParaRPr lang="en-US"/>
        </a:p>
      </dgm:t>
    </dgm:pt>
    <dgm:pt modelId="{55D935BE-86C0-234A-9A78-81DC28E26F13}" type="pres">
      <dgm:prSet presAssocID="{52C20519-DCD8-4CE2-BBA1-997CEF1626F4}" presName="vert0" presStyleCnt="0">
        <dgm:presLayoutVars>
          <dgm:dir/>
          <dgm:animOne val="branch"/>
          <dgm:animLvl val="lvl"/>
        </dgm:presLayoutVars>
      </dgm:prSet>
      <dgm:spPr/>
    </dgm:pt>
    <dgm:pt modelId="{FB55551A-1C33-884C-9E4A-F1DCBD88E46D}" type="pres">
      <dgm:prSet presAssocID="{812724C0-96E3-48D2-8273-51F2A7248D40}" presName="thickLine" presStyleLbl="alignNode1" presStyleIdx="0" presStyleCnt="3"/>
      <dgm:spPr/>
    </dgm:pt>
    <dgm:pt modelId="{9CFB559D-2A61-1344-8881-D028005381BF}" type="pres">
      <dgm:prSet presAssocID="{812724C0-96E3-48D2-8273-51F2A7248D40}" presName="horz1" presStyleCnt="0"/>
      <dgm:spPr/>
    </dgm:pt>
    <dgm:pt modelId="{2B45C7BD-741E-554B-B6B6-85D5373B8F97}" type="pres">
      <dgm:prSet presAssocID="{812724C0-96E3-48D2-8273-51F2A7248D40}" presName="tx1" presStyleLbl="revTx" presStyleIdx="0" presStyleCnt="3"/>
      <dgm:spPr/>
    </dgm:pt>
    <dgm:pt modelId="{AE9BFF12-5F28-0E42-834E-81AF60BD5A3B}" type="pres">
      <dgm:prSet presAssocID="{812724C0-96E3-48D2-8273-51F2A7248D40}" presName="vert1" presStyleCnt="0"/>
      <dgm:spPr/>
    </dgm:pt>
    <dgm:pt modelId="{297BB4E5-CDE1-9849-9D39-02BD4C99A831}" type="pres">
      <dgm:prSet presAssocID="{DF963443-FC62-487C-B006-4297CBBCC2A2}" presName="thickLine" presStyleLbl="alignNode1" presStyleIdx="1" presStyleCnt="3"/>
      <dgm:spPr/>
    </dgm:pt>
    <dgm:pt modelId="{CC24E999-279D-DF49-AFD3-9101583CBAB4}" type="pres">
      <dgm:prSet presAssocID="{DF963443-FC62-487C-B006-4297CBBCC2A2}" presName="horz1" presStyleCnt="0"/>
      <dgm:spPr/>
    </dgm:pt>
    <dgm:pt modelId="{7A8997C6-0EF7-9A47-8CB5-A44BDC23C96B}" type="pres">
      <dgm:prSet presAssocID="{DF963443-FC62-487C-B006-4297CBBCC2A2}" presName="tx1" presStyleLbl="revTx" presStyleIdx="1" presStyleCnt="3"/>
      <dgm:spPr/>
    </dgm:pt>
    <dgm:pt modelId="{F9F7302D-CBAA-584A-947C-7A8BF36715CB}" type="pres">
      <dgm:prSet presAssocID="{DF963443-FC62-487C-B006-4297CBBCC2A2}" presName="vert1" presStyleCnt="0"/>
      <dgm:spPr/>
    </dgm:pt>
    <dgm:pt modelId="{FE74D79E-1FA8-3F42-9EEB-DFEE2B19530D}" type="pres">
      <dgm:prSet presAssocID="{9DC7F4BC-3A22-42A1-B2E5-479A0080C883}" presName="thickLine" presStyleLbl="alignNode1" presStyleIdx="2" presStyleCnt="3"/>
      <dgm:spPr/>
    </dgm:pt>
    <dgm:pt modelId="{1BCED38B-E08C-BF43-8472-85ADCF55211C}" type="pres">
      <dgm:prSet presAssocID="{9DC7F4BC-3A22-42A1-B2E5-479A0080C883}" presName="horz1" presStyleCnt="0"/>
      <dgm:spPr/>
    </dgm:pt>
    <dgm:pt modelId="{866C6362-2346-A242-8001-6B7BD22207F4}" type="pres">
      <dgm:prSet presAssocID="{9DC7F4BC-3A22-42A1-B2E5-479A0080C883}" presName="tx1" presStyleLbl="revTx" presStyleIdx="2" presStyleCnt="3"/>
      <dgm:spPr/>
    </dgm:pt>
    <dgm:pt modelId="{3D440F5B-C316-644E-B134-C4B5B6261648}" type="pres">
      <dgm:prSet presAssocID="{9DC7F4BC-3A22-42A1-B2E5-479A0080C883}" presName="vert1" presStyleCnt="0"/>
      <dgm:spPr/>
    </dgm:pt>
  </dgm:ptLst>
  <dgm:cxnLst>
    <dgm:cxn modelId="{DB2BB937-6A8E-4F1C-B260-72B0D80EBB97}" type="presOf" srcId="{DF963443-FC62-487C-B006-4297CBBCC2A2}" destId="{7A8997C6-0EF7-9A47-8CB5-A44BDC23C96B}" srcOrd="0" destOrd="0" presId="urn:microsoft.com/office/officeart/2008/layout/LinedList"/>
    <dgm:cxn modelId="{BF120473-AC1C-44CE-BA6F-10D132FA5931}" type="presOf" srcId="{52C20519-DCD8-4CE2-BBA1-997CEF1626F4}" destId="{55D935BE-86C0-234A-9A78-81DC28E26F13}" srcOrd="0" destOrd="0" presId="urn:microsoft.com/office/officeart/2008/layout/LinedList"/>
    <dgm:cxn modelId="{DE6FAD7E-ED97-483D-9510-0EB12D0FAB79}" srcId="{52C20519-DCD8-4CE2-BBA1-997CEF1626F4}" destId="{9DC7F4BC-3A22-42A1-B2E5-479A0080C883}" srcOrd="2" destOrd="0" parTransId="{CA3D8FEB-EC16-4CBF-B9CA-B2BB5C1E5F91}" sibTransId="{714E1BCB-EB9A-45DB-85E0-0F71263FD426}"/>
    <dgm:cxn modelId="{B91FF080-34BB-42A7-B5E1-6F69C06494F3}" srcId="{52C20519-DCD8-4CE2-BBA1-997CEF1626F4}" destId="{812724C0-96E3-48D2-8273-51F2A7248D40}" srcOrd="0" destOrd="0" parTransId="{1DF8399B-6059-4F7C-9D96-A26AC158581B}" sibTransId="{43EE1932-318A-4405-A8A1-CDBD7A18FB42}"/>
    <dgm:cxn modelId="{3A490B97-9CA4-45DD-BC45-4972F0AE3DAA}" srcId="{52C20519-DCD8-4CE2-BBA1-997CEF1626F4}" destId="{DF963443-FC62-487C-B006-4297CBBCC2A2}" srcOrd="1" destOrd="0" parTransId="{8EE8F61A-650E-4151-BD1A-6038DC30B4F3}" sibTransId="{A4A4F7A5-116A-4B09-A86A-A89FE4D0A407}"/>
    <dgm:cxn modelId="{10FCB1B8-D693-4266-9F5E-5AC19EC25C1E}" type="presOf" srcId="{812724C0-96E3-48D2-8273-51F2A7248D40}" destId="{2B45C7BD-741E-554B-B6B6-85D5373B8F97}" srcOrd="0" destOrd="0" presId="urn:microsoft.com/office/officeart/2008/layout/LinedList"/>
    <dgm:cxn modelId="{651ED8DD-0847-4078-B4E3-BE40BA2BBE80}" type="presOf" srcId="{9DC7F4BC-3A22-42A1-B2E5-479A0080C883}" destId="{866C6362-2346-A242-8001-6B7BD22207F4}" srcOrd="0" destOrd="0" presId="urn:microsoft.com/office/officeart/2008/layout/LinedList"/>
    <dgm:cxn modelId="{633D786B-159C-482A-AF7B-AD057BD82345}" type="presParOf" srcId="{55D935BE-86C0-234A-9A78-81DC28E26F13}" destId="{FB55551A-1C33-884C-9E4A-F1DCBD88E46D}" srcOrd="0" destOrd="0" presId="urn:microsoft.com/office/officeart/2008/layout/LinedList"/>
    <dgm:cxn modelId="{DA0637D3-620B-4216-A7D8-63C22E301EBC}" type="presParOf" srcId="{55D935BE-86C0-234A-9A78-81DC28E26F13}" destId="{9CFB559D-2A61-1344-8881-D028005381BF}" srcOrd="1" destOrd="0" presId="urn:microsoft.com/office/officeart/2008/layout/LinedList"/>
    <dgm:cxn modelId="{B3D14035-A9C5-4944-BA97-4FD762D3946D}" type="presParOf" srcId="{9CFB559D-2A61-1344-8881-D028005381BF}" destId="{2B45C7BD-741E-554B-B6B6-85D5373B8F97}" srcOrd="0" destOrd="0" presId="urn:microsoft.com/office/officeart/2008/layout/LinedList"/>
    <dgm:cxn modelId="{555ADE7B-42F6-4922-806D-1175CE84566D}" type="presParOf" srcId="{9CFB559D-2A61-1344-8881-D028005381BF}" destId="{AE9BFF12-5F28-0E42-834E-81AF60BD5A3B}" srcOrd="1" destOrd="0" presId="urn:microsoft.com/office/officeart/2008/layout/LinedList"/>
    <dgm:cxn modelId="{545E0B53-0723-4265-886E-50357CC8A600}" type="presParOf" srcId="{55D935BE-86C0-234A-9A78-81DC28E26F13}" destId="{297BB4E5-CDE1-9849-9D39-02BD4C99A831}" srcOrd="2" destOrd="0" presId="urn:microsoft.com/office/officeart/2008/layout/LinedList"/>
    <dgm:cxn modelId="{01883F89-38DC-4AC4-9C9F-459A3F159499}" type="presParOf" srcId="{55D935BE-86C0-234A-9A78-81DC28E26F13}" destId="{CC24E999-279D-DF49-AFD3-9101583CBAB4}" srcOrd="3" destOrd="0" presId="urn:microsoft.com/office/officeart/2008/layout/LinedList"/>
    <dgm:cxn modelId="{C05F3C76-0727-448B-B8CF-E16CAB560DD9}" type="presParOf" srcId="{CC24E999-279D-DF49-AFD3-9101583CBAB4}" destId="{7A8997C6-0EF7-9A47-8CB5-A44BDC23C96B}" srcOrd="0" destOrd="0" presId="urn:microsoft.com/office/officeart/2008/layout/LinedList"/>
    <dgm:cxn modelId="{DAC72B2C-A097-4111-99D1-CAAB587F27B9}" type="presParOf" srcId="{CC24E999-279D-DF49-AFD3-9101583CBAB4}" destId="{F9F7302D-CBAA-584A-947C-7A8BF36715CB}" srcOrd="1" destOrd="0" presId="urn:microsoft.com/office/officeart/2008/layout/LinedList"/>
    <dgm:cxn modelId="{E9394CA7-1202-4C35-8471-6F5846409CF2}" type="presParOf" srcId="{55D935BE-86C0-234A-9A78-81DC28E26F13}" destId="{FE74D79E-1FA8-3F42-9EEB-DFEE2B19530D}" srcOrd="4" destOrd="0" presId="urn:microsoft.com/office/officeart/2008/layout/LinedList"/>
    <dgm:cxn modelId="{7593523D-191C-489F-B0D4-8FB3109CBE77}" type="presParOf" srcId="{55D935BE-86C0-234A-9A78-81DC28E26F13}" destId="{1BCED38B-E08C-BF43-8472-85ADCF55211C}" srcOrd="5" destOrd="0" presId="urn:microsoft.com/office/officeart/2008/layout/LinedList"/>
    <dgm:cxn modelId="{B6FA5B37-37D2-42FE-ACBF-E250A56262A1}" type="presParOf" srcId="{1BCED38B-E08C-BF43-8472-85ADCF55211C}" destId="{866C6362-2346-A242-8001-6B7BD22207F4}" srcOrd="0" destOrd="0" presId="urn:microsoft.com/office/officeart/2008/layout/LinedList"/>
    <dgm:cxn modelId="{1D856750-95B5-4FED-9006-F318C885C3F8}" type="presParOf" srcId="{1BCED38B-E08C-BF43-8472-85ADCF55211C}" destId="{3D440F5B-C316-644E-B134-C4B5B62616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486EC0-635D-4969-858C-F239B2F7EAE4}" type="doc">
      <dgm:prSet loTypeId="urn:microsoft.com/office/officeart/2008/layout/VerticalCurve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2A04C4-BF44-4759-AAA6-92BA6499EC36}">
      <dgm:prSet/>
      <dgm:spPr/>
      <dgm:t>
        <a:bodyPr/>
        <a:lstStyle/>
        <a:p>
          <a:r>
            <a:rPr lang="en-US"/>
            <a:t>The error rate imbalance exhibited by COMPAS is not a coincidence, nor can it be remedied in the present context</a:t>
          </a:r>
        </a:p>
      </dgm:t>
    </dgm:pt>
    <dgm:pt modelId="{27C6BF9D-8743-4761-A973-78DC3633C6CD}" type="parTrans" cxnId="{11263192-0E19-4240-80A9-603A2359D431}">
      <dgm:prSet/>
      <dgm:spPr/>
      <dgm:t>
        <a:bodyPr/>
        <a:lstStyle/>
        <a:p>
          <a:endParaRPr lang="en-US"/>
        </a:p>
      </dgm:t>
    </dgm:pt>
    <dgm:pt modelId="{C3C13F10-CAB2-44DF-8B16-98B5AD20022D}" type="sibTrans" cxnId="{11263192-0E19-4240-80A9-603A2359D431}">
      <dgm:prSet/>
      <dgm:spPr/>
      <dgm:t>
        <a:bodyPr/>
        <a:lstStyle/>
        <a:p>
          <a:endParaRPr lang="en-US"/>
        </a:p>
      </dgm:t>
    </dgm:pt>
    <dgm:pt modelId="{204D5E4D-1BC8-4077-8ED7-3F6B1A7645FB}">
      <dgm:prSet/>
      <dgm:spPr/>
      <dgm:t>
        <a:bodyPr/>
        <a:lstStyle/>
        <a:p>
          <a:r>
            <a:rPr lang="en-US"/>
            <a:t>Impossibility Result</a:t>
          </a:r>
        </a:p>
      </dgm:t>
    </dgm:pt>
    <dgm:pt modelId="{E1708E88-D2D8-4FC2-8B62-D3D5C8C5045C}" type="parTrans" cxnId="{CB78A63B-0D0F-4563-9BF7-84D9989CE0B7}">
      <dgm:prSet/>
      <dgm:spPr/>
      <dgm:t>
        <a:bodyPr/>
        <a:lstStyle/>
        <a:p>
          <a:endParaRPr lang="en-US"/>
        </a:p>
      </dgm:t>
    </dgm:pt>
    <dgm:pt modelId="{BA48A216-14BB-4757-B27D-8C6FD53D4201}" type="sibTrans" cxnId="{CB78A63B-0D0F-4563-9BF7-84D9989CE0B7}">
      <dgm:prSet/>
      <dgm:spPr/>
      <dgm:t>
        <a:bodyPr/>
        <a:lstStyle/>
        <a:p>
          <a:endParaRPr lang="en-US"/>
        </a:p>
      </dgm:t>
    </dgm:pt>
    <dgm:pt modelId="{B299775C-DFBD-4053-B270-76C95B0E9E61}">
      <dgm:prSet/>
      <dgm:spPr/>
      <dgm:t>
        <a:bodyPr/>
        <a:lstStyle/>
        <a:p>
          <a:r>
            <a:rPr lang="en-US" b="1"/>
            <a:t>When the recidivism prevalence i.e., the base rate P (Y=1 | R =r) differs across groups, any instrument that satisfies predictive parity (PPR)  at a given threshold </a:t>
          </a:r>
          <a:r>
            <a:rPr lang="en-US" b="1" err="1"/>
            <a:t>sHR</a:t>
          </a:r>
          <a:r>
            <a:rPr lang="en-US" b="1"/>
            <a:t> must have imbalanced false positive or false negative rates at that threshold. </a:t>
          </a:r>
          <a:endParaRPr lang="en-US"/>
        </a:p>
      </dgm:t>
    </dgm:pt>
    <dgm:pt modelId="{ED4D597A-C2D2-467E-996B-92A1DE074B56}" type="parTrans" cxnId="{E4DDE6FF-B25E-4966-A482-01D87BF046B9}">
      <dgm:prSet/>
      <dgm:spPr/>
      <dgm:t>
        <a:bodyPr/>
        <a:lstStyle/>
        <a:p>
          <a:endParaRPr lang="en-US"/>
        </a:p>
      </dgm:t>
    </dgm:pt>
    <dgm:pt modelId="{C7DB038C-B3CB-4780-A68A-D118AAE5B77D}" type="sibTrans" cxnId="{E4DDE6FF-B25E-4966-A482-01D87BF046B9}">
      <dgm:prSet/>
      <dgm:spPr/>
      <dgm:t>
        <a:bodyPr/>
        <a:lstStyle/>
        <a:p>
          <a:endParaRPr lang="en-US"/>
        </a:p>
      </dgm:t>
    </dgm:pt>
    <dgm:pt modelId="{0258734F-5197-4443-9C3C-6AF806088CFF}" type="pres">
      <dgm:prSet presAssocID="{76486EC0-635D-4969-858C-F239B2F7EAE4}" presName="Name0" presStyleCnt="0">
        <dgm:presLayoutVars>
          <dgm:chMax val="7"/>
          <dgm:chPref val="7"/>
          <dgm:dir/>
        </dgm:presLayoutVars>
      </dgm:prSet>
      <dgm:spPr/>
    </dgm:pt>
    <dgm:pt modelId="{897DB4A5-6220-4B45-A735-3A9A227FC0BC}" type="pres">
      <dgm:prSet presAssocID="{76486EC0-635D-4969-858C-F239B2F7EAE4}" presName="Name1" presStyleCnt="0"/>
      <dgm:spPr/>
    </dgm:pt>
    <dgm:pt modelId="{DC88C556-04E3-B84B-8133-58609AFCA5E4}" type="pres">
      <dgm:prSet presAssocID="{76486EC0-635D-4969-858C-F239B2F7EAE4}" presName="cycle" presStyleCnt="0"/>
      <dgm:spPr/>
    </dgm:pt>
    <dgm:pt modelId="{2EF40685-913F-8946-839E-26A8BA69649C}" type="pres">
      <dgm:prSet presAssocID="{76486EC0-635D-4969-858C-F239B2F7EAE4}" presName="srcNode" presStyleLbl="node1" presStyleIdx="0" presStyleCnt="3"/>
      <dgm:spPr/>
    </dgm:pt>
    <dgm:pt modelId="{B130D1DB-5043-6A40-A43E-A9B866A8B6A3}" type="pres">
      <dgm:prSet presAssocID="{76486EC0-635D-4969-858C-F239B2F7EAE4}" presName="conn" presStyleLbl="parChTrans1D2" presStyleIdx="0" presStyleCnt="1"/>
      <dgm:spPr/>
    </dgm:pt>
    <dgm:pt modelId="{E400EBDA-D11D-D146-85CE-50136EB94FD8}" type="pres">
      <dgm:prSet presAssocID="{76486EC0-635D-4969-858C-F239B2F7EAE4}" presName="extraNode" presStyleLbl="node1" presStyleIdx="0" presStyleCnt="3"/>
      <dgm:spPr/>
    </dgm:pt>
    <dgm:pt modelId="{A8D7D6F9-3971-464E-A68B-18F5B0E3880E}" type="pres">
      <dgm:prSet presAssocID="{76486EC0-635D-4969-858C-F239B2F7EAE4}" presName="dstNode" presStyleLbl="node1" presStyleIdx="0" presStyleCnt="3"/>
      <dgm:spPr/>
    </dgm:pt>
    <dgm:pt modelId="{ACEC4406-3A05-494D-9F8C-41B462EC6199}" type="pres">
      <dgm:prSet presAssocID="{1F2A04C4-BF44-4759-AAA6-92BA6499EC36}" presName="text_1" presStyleLbl="node1" presStyleIdx="0" presStyleCnt="3">
        <dgm:presLayoutVars>
          <dgm:bulletEnabled val="1"/>
        </dgm:presLayoutVars>
      </dgm:prSet>
      <dgm:spPr/>
    </dgm:pt>
    <dgm:pt modelId="{20374A60-CF6E-714C-94C2-FD8EFD3739FE}" type="pres">
      <dgm:prSet presAssocID="{1F2A04C4-BF44-4759-AAA6-92BA6499EC36}" presName="accent_1" presStyleCnt="0"/>
      <dgm:spPr/>
    </dgm:pt>
    <dgm:pt modelId="{2DDD540D-730F-D441-8DE0-73250EE30597}" type="pres">
      <dgm:prSet presAssocID="{1F2A04C4-BF44-4759-AAA6-92BA6499EC36}" presName="accentRepeatNode" presStyleLbl="solidFgAcc1" presStyleIdx="0" presStyleCnt="3"/>
      <dgm:spPr/>
    </dgm:pt>
    <dgm:pt modelId="{A6D12052-72FF-9246-8A24-E1103F060424}" type="pres">
      <dgm:prSet presAssocID="{204D5E4D-1BC8-4077-8ED7-3F6B1A7645FB}" presName="text_2" presStyleLbl="node1" presStyleIdx="1" presStyleCnt="3">
        <dgm:presLayoutVars>
          <dgm:bulletEnabled val="1"/>
        </dgm:presLayoutVars>
      </dgm:prSet>
      <dgm:spPr/>
    </dgm:pt>
    <dgm:pt modelId="{58CDC278-8FD6-414C-A503-FF3C06A2FB20}" type="pres">
      <dgm:prSet presAssocID="{204D5E4D-1BC8-4077-8ED7-3F6B1A7645FB}" presName="accent_2" presStyleCnt="0"/>
      <dgm:spPr/>
    </dgm:pt>
    <dgm:pt modelId="{5053CF87-7BCF-1341-97FE-AC3B3B62577E}" type="pres">
      <dgm:prSet presAssocID="{204D5E4D-1BC8-4077-8ED7-3F6B1A7645FB}" presName="accentRepeatNode" presStyleLbl="solidFgAcc1" presStyleIdx="1" presStyleCnt="3"/>
      <dgm:spPr/>
    </dgm:pt>
    <dgm:pt modelId="{2CF61FEE-325F-BA4C-9E18-15F472BF9A68}" type="pres">
      <dgm:prSet presAssocID="{B299775C-DFBD-4053-B270-76C95B0E9E61}" presName="text_3" presStyleLbl="node1" presStyleIdx="2" presStyleCnt="3">
        <dgm:presLayoutVars>
          <dgm:bulletEnabled val="1"/>
        </dgm:presLayoutVars>
      </dgm:prSet>
      <dgm:spPr/>
    </dgm:pt>
    <dgm:pt modelId="{CE886570-44D7-504C-89C1-4F0C70CDAAC2}" type="pres">
      <dgm:prSet presAssocID="{B299775C-DFBD-4053-B270-76C95B0E9E61}" presName="accent_3" presStyleCnt="0"/>
      <dgm:spPr/>
    </dgm:pt>
    <dgm:pt modelId="{993F3D7E-CF79-8A46-9FBA-ABF099826CD4}" type="pres">
      <dgm:prSet presAssocID="{B299775C-DFBD-4053-B270-76C95B0E9E61}" presName="accentRepeatNode" presStyleLbl="solidFgAcc1" presStyleIdx="2" presStyleCnt="3"/>
      <dgm:spPr/>
    </dgm:pt>
  </dgm:ptLst>
  <dgm:cxnLst>
    <dgm:cxn modelId="{6D87DB07-130F-2A45-AF19-77747C77F98D}" type="presOf" srcId="{C3C13F10-CAB2-44DF-8B16-98B5AD20022D}" destId="{B130D1DB-5043-6A40-A43E-A9B866A8B6A3}" srcOrd="0" destOrd="0" presId="urn:microsoft.com/office/officeart/2008/layout/VerticalCurvedList"/>
    <dgm:cxn modelId="{C7BE5E34-E0F9-904D-A92D-C2387BADD0C4}" type="presOf" srcId="{B299775C-DFBD-4053-B270-76C95B0E9E61}" destId="{2CF61FEE-325F-BA4C-9E18-15F472BF9A68}" srcOrd="0" destOrd="0" presId="urn:microsoft.com/office/officeart/2008/layout/VerticalCurvedList"/>
    <dgm:cxn modelId="{CB78A63B-0D0F-4563-9BF7-84D9989CE0B7}" srcId="{76486EC0-635D-4969-858C-F239B2F7EAE4}" destId="{204D5E4D-1BC8-4077-8ED7-3F6B1A7645FB}" srcOrd="1" destOrd="0" parTransId="{E1708E88-D2D8-4FC2-8B62-D3D5C8C5045C}" sibTransId="{BA48A216-14BB-4757-B27D-8C6FD53D4201}"/>
    <dgm:cxn modelId="{EF7E235F-AC8A-DE46-B112-2D3397DB53D5}" type="presOf" srcId="{204D5E4D-1BC8-4077-8ED7-3F6B1A7645FB}" destId="{A6D12052-72FF-9246-8A24-E1103F060424}" srcOrd="0" destOrd="0" presId="urn:microsoft.com/office/officeart/2008/layout/VerticalCurvedList"/>
    <dgm:cxn modelId="{4EBDD77B-0C79-8D43-9832-4E80F23D8D63}" type="presOf" srcId="{76486EC0-635D-4969-858C-F239B2F7EAE4}" destId="{0258734F-5197-4443-9C3C-6AF806088CFF}" srcOrd="0" destOrd="0" presId="urn:microsoft.com/office/officeart/2008/layout/VerticalCurvedList"/>
    <dgm:cxn modelId="{11263192-0E19-4240-80A9-603A2359D431}" srcId="{76486EC0-635D-4969-858C-F239B2F7EAE4}" destId="{1F2A04C4-BF44-4759-AAA6-92BA6499EC36}" srcOrd="0" destOrd="0" parTransId="{27C6BF9D-8743-4761-A973-78DC3633C6CD}" sibTransId="{C3C13F10-CAB2-44DF-8B16-98B5AD20022D}"/>
    <dgm:cxn modelId="{8E3B7CAB-5DD2-C246-A11E-271D5BFAB5BD}" type="presOf" srcId="{1F2A04C4-BF44-4759-AAA6-92BA6499EC36}" destId="{ACEC4406-3A05-494D-9F8C-41B462EC6199}" srcOrd="0" destOrd="0" presId="urn:microsoft.com/office/officeart/2008/layout/VerticalCurvedList"/>
    <dgm:cxn modelId="{E4DDE6FF-B25E-4966-A482-01D87BF046B9}" srcId="{76486EC0-635D-4969-858C-F239B2F7EAE4}" destId="{B299775C-DFBD-4053-B270-76C95B0E9E61}" srcOrd="2" destOrd="0" parTransId="{ED4D597A-C2D2-467E-996B-92A1DE074B56}" sibTransId="{C7DB038C-B3CB-4780-A68A-D118AAE5B77D}"/>
    <dgm:cxn modelId="{4FA5DBE5-3A26-3446-9BCA-0236AD993DE7}" type="presParOf" srcId="{0258734F-5197-4443-9C3C-6AF806088CFF}" destId="{897DB4A5-6220-4B45-A735-3A9A227FC0BC}" srcOrd="0" destOrd="0" presId="urn:microsoft.com/office/officeart/2008/layout/VerticalCurvedList"/>
    <dgm:cxn modelId="{384CE800-9280-3B41-95C1-961D9C0A39E0}" type="presParOf" srcId="{897DB4A5-6220-4B45-A735-3A9A227FC0BC}" destId="{DC88C556-04E3-B84B-8133-58609AFCA5E4}" srcOrd="0" destOrd="0" presId="urn:microsoft.com/office/officeart/2008/layout/VerticalCurvedList"/>
    <dgm:cxn modelId="{2BC6FF84-7213-7C45-8810-B0B30E0A91BE}" type="presParOf" srcId="{DC88C556-04E3-B84B-8133-58609AFCA5E4}" destId="{2EF40685-913F-8946-839E-26A8BA69649C}" srcOrd="0" destOrd="0" presId="urn:microsoft.com/office/officeart/2008/layout/VerticalCurvedList"/>
    <dgm:cxn modelId="{84F01FFC-829A-A048-988B-C81D28084FDC}" type="presParOf" srcId="{DC88C556-04E3-B84B-8133-58609AFCA5E4}" destId="{B130D1DB-5043-6A40-A43E-A9B866A8B6A3}" srcOrd="1" destOrd="0" presId="urn:microsoft.com/office/officeart/2008/layout/VerticalCurvedList"/>
    <dgm:cxn modelId="{4C0FFF21-317C-5641-BA88-F90E1F789580}" type="presParOf" srcId="{DC88C556-04E3-B84B-8133-58609AFCA5E4}" destId="{E400EBDA-D11D-D146-85CE-50136EB94FD8}" srcOrd="2" destOrd="0" presId="urn:microsoft.com/office/officeart/2008/layout/VerticalCurvedList"/>
    <dgm:cxn modelId="{60BDD62B-E7D9-5247-9D9D-DDA4A0E5BD53}" type="presParOf" srcId="{DC88C556-04E3-B84B-8133-58609AFCA5E4}" destId="{A8D7D6F9-3971-464E-A68B-18F5B0E3880E}" srcOrd="3" destOrd="0" presId="urn:microsoft.com/office/officeart/2008/layout/VerticalCurvedList"/>
    <dgm:cxn modelId="{FC5482E5-1924-FD45-8F26-224154CB1311}" type="presParOf" srcId="{897DB4A5-6220-4B45-A735-3A9A227FC0BC}" destId="{ACEC4406-3A05-494D-9F8C-41B462EC6199}" srcOrd="1" destOrd="0" presId="urn:microsoft.com/office/officeart/2008/layout/VerticalCurvedList"/>
    <dgm:cxn modelId="{8D272B11-1377-DC46-AC77-1476A19ED4AC}" type="presParOf" srcId="{897DB4A5-6220-4B45-A735-3A9A227FC0BC}" destId="{20374A60-CF6E-714C-94C2-FD8EFD3739FE}" srcOrd="2" destOrd="0" presId="urn:microsoft.com/office/officeart/2008/layout/VerticalCurvedList"/>
    <dgm:cxn modelId="{ECA7AA95-F367-3641-B3E1-0C29EE4C44D7}" type="presParOf" srcId="{20374A60-CF6E-714C-94C2-FD8EFD3739FE}" destId="{2DDD540D-730F-D441-8DE0-73250EE30597}" srcOrd="0" destOrd="0" presId="urn:microsoft.com/office/officeart/2008/layout/VerticalCurvedList"/>
    <dgm:cxn modelId="{8B8BE37F-4688-334E-BC40-EA8A661DFB32}" type="presParOf" srcId="{897DB4A5-6220-4B45-A735-3A9A227FC0BC}" destId="{A6D12052-72FF-9246-8A24-E1103F060424}" srcOrd="3" destOrd="0" presId="urn:microsoft.com/office/officeart/2008/layout/VerticalCurvedList"/>
    <dgm:cxn modelId="{30BF7539-00CD-F44E-9947-7FFCF9B611F3}" type="presParOf" srcId="{897DB4A5-6220-4B45-A735-3A9A227FC0BC}" destId="{58CDC278-8FD6-414C-A503-FF3C06A2FB20}" srcOrd="4" destOrd="0" presId="urn:microsoft.com/office/officeart/2008/layout/VerticalCurvedList"/>
    <dgm:cxn modelId="{A845F589-6549-8B48-AA71-30819D9EE5CA}" type="presParOf" srcId="{58CDC278-8FD6-414C-A503-FF3C06A2FB20}" destId="{5053CF87-7BCF-1341-97FE-AC3B3B62577E}" srcOrd="0" destOrd="0" presId="urn:microsoft.com/office/officeart/2008/layout/VerticalCurvedList"/>
    <dgm:cxn modelId="{D2434290-A438-004D-BB4F-536DF36E6E51}" type="presParOf" srcId="{897DB4A5-6220-4B45-A735-3A9A227FC0BC}" destId="{2CF61FEE-325F-BA4C-9E18-15F472BF9A68}" srcOrd="5" destOrd="0" presId="urn:microsoft.com/office/officeart/2008/layout/VerticalCurvedList"/>
    <dgm:cxn modelId="{5BD82910-B671-7C40-9B06-7CAF09ED6E88}" type="presParOf" srcId="{897DB4A5-6220-4B45-A735-3A9A227FC0BC}" destId="{CE886570-44D7-504C-89C1-4F0C70CDAAC2}" srcOrd="6" destOrd="0" presId="urn:microsoft.com/office/officeart/2008/layout/VerticalCurvedList"/>
    <dgm:cxn modelId="{37CE9A7D-30F2-1B48-B372-D0AF333B0DF0}" type="presParOf" srcId="{CE886570-44D7-504C-89C1-4F0C70CDAAC2}" destId="{993F3D7E-CF79-8A46-9FBA-ABF099826C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DEC191-FD51-41A4-88BE-81966278D1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647C2B-9DB5-44EF-9C6B-7BDD09861158}">
      <dgm:prSet/>
      <dgm:spPr/>
      <dgm:t>
        <a:bodyPr/>
        <a:lstStyle/>
        <a:p>
          <a:r>
            <a:rPr lang="en-US" dirty="0"/>
            <a:t>What is disparate impact?</a:t>
          </a:r>
        </a:p>
      </dgm:t>
    </dgm:pt>
    <dgm:pt modelId="{75AA1C02-8F45-432A-95D8-DFC6B24AC8C9}" type="parTrans" cxnId="{F15A8956-415B-45FE-ADC0-6428C3099CE8}">
      <dgm:prSet/>
      <dgm:spPr/>
      <dgm:t>
        <a:bodyPr/>
        <a:lstStyle/>
        <a:p>
          <a:endParaRPr lang="en-US"/>
        </a:p>
      </dgm:t>
    </dgm:pt>
    <dgm:pt modelId="{9CEA228E-B741-4AB1-9030-5399C22F77EA}" type="sibTrans" cxnId="{F15A8956-415B-45FE-ADC0-6428C3099CE8}">
      <dgm:prSet/>
      <dgm:spPr/>
      <dgm:t>
        <a:bodyPr/>
        <a:lstStyle/>
        <a:p>
          <a:endParaRPr lang="en-US"/>
        </a:p>
      </dgm:t>
    </dgm:pt>
    <dgm:pt modelId="{E3A40C32-B037-4124-BBE4-0CF8445A0466}">
      <dgm:prSet/>
      <dgm:spPr/>
      <dgm:t>
        <a:bodyPr/>
        <a:lstStyle/>
        <a:p>
          <a:r>
            <a:rPr lang="en-US"/>
            <a:t>Definition could be context specific</a:t>
          </a:r>
        </a:p>
      </dgm:t>
    </dgm:pt>
    <dgm:pt modelId="{D19DC9B8-D3CC-4EE9-8484-2D7FF354094D}" type="parTrans" cxnId="{6ECD2B16-4477-4B95-B96A-27B400133049}">
      <dgm:prSet/>
      <dgm:spPr/>
      <dgm:t>
        <a:bodyPr/>
        <a:lstStyle/>
        <a:p>
          <a:endParaRPr lang="en-US"/>
        </a:p>
      </dgm:t>
    </dgm:pt>
    <dgm:pt modelId="{E6440DF1-4C63-4258-95C7-E7CCE55D53EF}" type="sibTrans" cxnId="{6ECD2B16-4477-4B95-B96A-27B400133049}">
      <dgm:prSet/>
      <dgm:spPr/>
      <dgm:t>
        <a:bodyPr/>
        <a:lstStyle/>
        <a:p>
          <a:endParaRPr lang="en-US"/>
        </a:p>
      </dgm:t>
    </dgm:pt>
    <dgm:pt modelId="{FE8D89AC-5AB6-44B7-91BB-0A848892B4CB}">
      <dgm:prSet/>
      <dgm:spPr/>
      <dgm:t>
        <a:bodyPr/>
        <a:lstStyle/>
        <a:p>
          <a:r>
            <a:rPr lang="en-US" dirty="0"/>
            <a:t>In COMPAS context, let’s say that defendant receives higher penalty if he/she is adjudged high-risk and lesser penalty if he/she is adjudged low-risk- Penalty = Amount at which bail is set</a:t>
          </a:r>
        </a:p>
      </dgm:t>
    </dgm:pt>
    <dgm:pt modelId="{077C4220-B260-4860-9B3B-4264F612FD68}" type="parTrans" cxnId="{0B1F8FCA-3989-4734-A582-4E93D9D4D178}">
      <dgm:prSet/>
      <dgm:spPr/>
      <dgm:t>
        <a:bodyPr/>
        <a:lstStyle/>
        <a:p>
          <a:endParaRPr lang="en-US"/>
        </a:p>
      </dgm:t>
    </dgm:pt>
    <dgm:pt modelId="{AAABE43F-B00C-4012-BC05-2B4B17EF2D80}" type="sibTrans" cxnId="{0B1F8FCA-3989-4734-A582-4E93D9D4D178}">
      <dgm:prSet/>
      <dgm:spPr/>
      <dgm:t>
        <a:bodyPr/>
        <a:lstStyle/>
        <a:p>
          <a:endParaRPr lang="en-US"/>
        </a:p>
      </dgm:t>
    </dgm:pt>
    <dgm:pt modelId="{BC607365-D98D-473B-B6F6-BB529ACEE1AA}">
      <dgm:prSet/>
      <dgm:spPr/>
      <dgm:t>
        <a:bodyPr/>
        <a:lstStyle/>
        <a:p>
          <a:r>
            <a:rPr lang="en-US"/>
            <a:t>If penalties suffered by different groups are different, then there is disparate impact</a:t>
          </a:r>
        </a:p>
      </dgm:t>
    </dgm:pt>
    <dgm:pt modelId="{695E363D-B9F5-42B4-A9AA-935F662DE3D3}" type="parTrans" cxnId="{DF13C538-5A32-473C-A141-EAEA064DFBBD}">
      <dgm:prSet/>
      <dgm:spPr/>
      <dgm:t>
        <a:bodyPr/>
        <a:lstStyle/>
        <a:p>
          <a:endParaRPr lang="en-US"/>
        </a:p>
      </dgm:t>
    </dgm:pt>
    <dgm:pt modelId="{540C2F1B-E1B8-4576-8DFB-43E6F2F09E2C}" type="sibTrans" cxnId="{DF13C538-5A32-473C-A141-EAEA064DFBBD}">
      <dgm:prSet/>
      <dgm:spPr/>
      <dgm:t>
        <a:bodyPr/>
        <a:lstStyle/>
        <a:p>
          <a:endParaRPr lang="en-US"/>
        </a:p>
      </dgm:t>
    </dgm:pt>
    <dgm:pt modelId="{D07C22E1-CB58-6D4A-AB58-CC60C993E5D1}" type="pres">
      <dgm:prSet presAssocID="{9FDEC191-FD51-41A4-88BE-81966278D1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90263E-222B-3747-B087-857496A9EAA5}" type="pres">
      <dgm:prSet presAssocID="{0B647C2B-9DB5-44EF-9C6B-7BDD09861158}" presName="hierRoot1" presStyleCnt="0"/>
      <dgm:spPr/>
    </dgm:pt>
    <dgm:pt modelId="{2AF82BBC-1EA0-E448-8F72-C0B354C4B777}" type="pres">
      <dgm:prSet presAssocID="{0B647C2B-9DB5-44EF-9C6B-7BDD09861158}" presName="composite" presStyleCnt="0"/>
      <dgm:spPr/>
    </dgm:pt>
    <dgm:pt modelId="{8C5169F1-64CF-4C4C-BBB2-43EAC7830D82}" type="pres">
      <dgm:prSet presAssocID="{0B647C2B-9DB5-44EF-9C6B-7BDD09861158}" presName="background" presStyleLbl="node0" presStyleIdx="0" presStyleCnt="4"/>
      <dgm:spPr/>
    </dgm:pt>
    <dgm:pt modelId="{D29C6C40-3090-544D-9C82-0ACCD8B8D1D3}" type="pres">
      <dgm:prSet presAssocID="{0B647C2B-9DB5-44EF-9C6B-7BDD09861158}" presName="text" presStyleLbl="fgAcc0" presStyleIdx="0" presStyleCnt="4">
        <dgm:presLayoutVars>
          <dgm:chPref val="3"/>
        </dgm:presLayoutVars>
      </dgm:prSet>
      <dgm:spPr/>
    </dgm:pt>
    <dgm:pt modelId="{21EE73B0-0629-1C4F-B401-AEF38468EB1F}" type="pres">
      <dgm:prSet presAssocID="{0B647C2B-9DB5-44EF-9C6B-7BDD09861158}" presName="hierChild2" presStyleCnt="0"/>
      <dgm:spPr/>
    </dgm:pt>
    <dgm:pt modelId="{34F25A23-E8AF-464C-BD56-EA55D9C6FBE4}" type="pres">
      <dgm:prSet presAssocID="{E3A40C32-B037-4124-BBE4-0CF8445A0466}" presName="hierRoot1" presStyleCnt="0"/>
      <dgm:spPr/>
    </dgm:pt>
    <dgm:pt modelId="{CFDBB032-872B-F940-8A77-D749617E2F89}" type="pres">
      <dgm:prSet presAssocID="{E3A40C32-B037-4124-BBE4-0CF8445A0466}" presName="composite" presStyleCnt="0"/>
      <dgm:spPr/>
    </dgm:pt>
    <dgm:pt modelId="{932586FF-11AC-F548-AD49-A55CBDFEF5B0}" type="pres">
      <dgm:prSet presAssocID="{E3A40C32-B037-4124-BBE4-0CF8445A0466}" presName="background" presStyleLbl="node0" presStyleIdx="1" presStyleCnt="4"/>
      <dgm:spPr/>
    </dgm:pt>
    <dgm:pt modelId="{E0FFDB9F-6FB5-8D40-A675-6BABAD8D60E9}" type="pres">
      <dgm:prSet presAssocID="{E3A40C32-B037-4124-BBE4-0CF8445A0466}" presName="text" presStyleLbl="fgAcc0" presStyleIdx="1" presStyleCnt="4">
        <dgm:presLayoutVars>
          <dgm:chPref val="3"/>
        </dgm:presLayoutVars>
      </dgm:prSet>
      <dgm:spPr/>
    </dgm:pt>
    <dgm:pt modelId="{185799A2-574B-D341-8E38-AEF47DEF206C}" type="pres">
      <dgm:prSet presAssocID="{E3A40C32-B037-4124-BBE4-0CF8445A0466}" presName="hierChild2" presStyleCnt="0"/>
      <dgm:spPr/>
    </dgm:pt>
    <dgm:pt modelId="{FBEBA843-7DF2-DF45-9B38-73BF75BB8F2A}" type="pres">
      <dgm:prSet presAssocID="{FE8D89AC-5AB6-44B7-91BB-0A848892B4CB}" presName="hierRoot1" presStyleCnt="0"/>
      <dgm:spPr/>
    </dgm:pt>
    <dgm:pt modelId="{965C3EA0-A341-D747-8AF7-2B7035DA5E3D}" type="pres">
      <dgm:prSet presAssocID="{FE8D89AC-5AB6-44B7-91BB-0A848892B4CB}" presName="composite" presStyleCnt="0"/>
      <dgm:spPr/>
    </dgm:pt>
    <dgm:pt modelId="{56EA55BB-9EDE-2D4D-BC8C-C97B7FD31B6C}" type="pres">
      <dgm:prSet presAssocID="{FE8D89AC-5AB6-44B7-91BB-0A848892B4CB}" presName="background" presStyleLbl="node0" presStyleIdx="2" presStyleCnt="4"/>
      <dgm:spPr/>
    </dgm:pt>
    <dgm:pt modelId="{2737700E-49FD-2F4C-9454-E15E4C32C64C}" type="pres">
      <dgm:prSet presAssocID="{FE8D89AC-5AB6-44B7-91BB-0A848892B4CB}" presName="text" presStyleLbl="fgAcc0" presStyleIdx="2" presStyleCnt="4">
        <dgm:presLayoutVars>
          <dgm:chPref val="3"/>
        </dgm:presLayoutVars>
      </dgm:prSet>
      <dgm:spPr/>
    </dgm:pt>
    <dgm:pt modelId="{ABB0146D-9E60-8F45-A567-7AB260C458D9}" type="pres">
      <dgm:prSet presAssocID="{FE8D89AC-5AB6-44B7-91BB-0A848892B4CB}" presName="hierChild2" presStyleCnt="0"/>
      <dgm:spPr/>
    </dgm:pt>
    <dgm:pt modelId="{E59D3DF1-E5FA-444F-AA46-73346442F583}" type="pres">
      <dgm:prSet presAssocID="{BC607365-D98D-473B-B6F6-BB529ACEE1AA}" presName="hierRoot1" presStyleCnt="0"/>
      <dgm:spPr/>
    </dgm:pt>
    <dgm:pt modelId="{C76B73E7-57C0-0242-90EE-E32A109DF22E}" type="pres">
      <dgm:prSet presAssocID="{BC607365-D98D-473B-B6F6-BB529ACEE1AA}" presName="composite" presStyleCnt="0"/>
      <dgm:spPr/>
    </dgm:pt>
    <dgm:pt modelId="{DFD43961-B97B-A545-BFA7-1345773D3E63}" type="pres">
      <dgm:prSet presAssocID="{BC607365-D98D-473B-B6F6-BB529ACEE1AA}" presName="background" presStyleLbl="node0" presStyleIdx="3" presStyleCnt="4"/>
      <dgm:spPr/>
    </dgm:pt>
    <dgm:pt modelId="{65BE7B3E-7C1A-534C-B2DB-7CB1D595564E}" type="pres">
      <dgm:prSet presAssocID="{BC607365-D98D-473B-B6F6-BB529ACEE1AA}" presName="text" presStyleLbl="fgAcc0" presStyleIdx="3" presStyleCnt="4">
        <dgm:presLayoutVars>
          <dgm:chPref val="3"/>
        </dgm:presLayoutVars>
      </dgm:prSet>
      <dgm:spPr/>
    </dgm:pt>
    <dgm:pt modelId="{D2D7490B-3BB1-A546-AAB4-747B490AEB98}" type="pres">
      <dgm:prSet presAssocID="{BC607365-D98D-473B-B6F6-BB529ACEE1AA}" presName="hierChild2" presStyleCnt="0"/>
      <dgm:spPr/>
    </dgm:pt>
  </dgm:ptLst>
  <dgm:cxnLst>
    <dgm:cxn modelId="{6ECD2B16-4477-4B95-B96A-27B400133049}" srcId="{9FDEC191-FD51-41A4-88BE-81966278D14D}" destId="{E3A40C32-B037-4124-BBE4-0CF8445A0466}" srcOrd="1" destOrd="0" parTransId="{D19DC9B8-D3CC-4EE9-8484-2D7FF354094D}" sibTransId="{E6440DF1-4C63-4258-95C7-E7CCE55D53EF}"/>
    <dgm:cxn modelId="{DF13C538-5A32-473C-A141-EAEA064DFBBD}" srcId="{9FDEC191-FD51-41A4-88BE-81966278D14D}" destId="{BC607365-D98D-473B-B6F6-BB529ACEE1AA}" srcOrd="3" destOrd="0" parTransId="{695E363D-B9F5-42B4-A9AA-935F662DE3D3}" sibTransId="{540C2F1B-E1B8-4576-8DFB-43E6F2F09E2C}"/>
    <dgm:cxn modelId="{F4DCA440-1F5A-E240-838C-56C21E2A1D27}" type="presOf" srcId="{BC607365-D98D-473B-B6F6-BB529ACEE1AA}" destId="{65BE7B3E-7C1A-534C-B2DB-7CB1D595564E}" srcOrd="0" destOrd="0" presId="urn:microsoft.com/office/officeart/2005/8/layout/hierarchy1"/>
    <dgm:cxn modelId="{F15A8956-415B-45FE-ADC0-6428C3099CE8}" srcId="{9FDEC191-FD51-41A4-88BE-81966278D14D}" destId="{0B647C2B-9DB5-44EF-9C6B-7BDD09861158}" srcOrd="0" destOrd="0" parTransId="{75AA1C02-8F45-432A-95D8-DFC6B24AC8C9}" sibTransId="{9CEA228E-B741-4AB1-9030-5399C22F77EA}"/>
    <dgm:cxn modelId="{37835583-FE65-D046-B170-82B1F37DC6F1}" type="presOf" srcId="{FE8D89AC-5AB6-44B7-91BB-0A848892B4CB}" destId="{2737700E-49FD-2F4C-9454-E15E4C32C64C}" srcOrd="0" destOrd="0" presId="urn:microsoft.com/office/officeart/2005/8/layout/hierarchy1"/>
    <dgm:cxn modelId="{E49B938A-37FA-384F-ACE6-BE6B113A328D}" type="presOf" srcId="{0B647C2B-9DB5-44EF-9C6B-7BDD09861158}" destId="{D29C6C40-3090-544D-9C82-0ACCD8B8D1D3}" srcOrd="0" destOrd="0" presId="urn:microsoft.com/office/officeart/2005/8/layout/hierarchy1"/>
    <dgm:cxn modelId="{F9FFCBAE-317F-BD4B-A688-F5990F23871C}" type="presOf" srcId="{9FDEC191-FD51-41A4-88BE-81966278D14D}" destId="{D07C22E1-CB58-6D4A-AB58-CC60C993E5D1}" srcOrd="0" destOrd="0" presId="urn:microsoft.com/office/officeart/2005/8/layout/hierarchy1"/>
    <dgm:cxn modelId="{0B1F8FCA-3989-4734-A582-4E93D9D4D178}" srcId="{9FDEC191-FD51-41A4-88BE-81966278D14D}" destId="{FE8D89AC-5AB6-44B7-91BB-0A848892B4CB}" srcOrd="2" destOrd="0" parTransId="{077C4220-B260-4860-9B3B-4264F612FD68}" sibTransId="{AAABE43F-B00C-4012-BC05-2B4B17EF2D80}"/>
    <dgm:cxn modelId="{968FE6DF-1BE5-4F43-8BB0-7A2A97E9FB89}" type="presOf" srcId="{E3A40C32-B037-4124-BBE4-0CF8445A0466}" destId="{E0FFDB9F-6FB5-8D40-A675-6BABAD8D60E9}" srcOrd="0" destOrd="0" presId="urn:microsoft.com/office/officeart/2005/8/layout/hierarchy1"/>
    <dgm:cxn modelId="{1CF10406-233E-E143-8ACF-D09DF10049FE}" type="presParOf" srcId="{D07C22E1-CB58-6D4A-AB58-CC60C993E5D1}" destId="{0090263E-222B-3747-B087-857496A9EAA5}" srcOrd="0" destOrd="0" presId="urn:microsoft.com/office/officeart/2005/8/layout/hierarchy1"/>
    <dgm:cxn modelId="{01154DA1-AE65-514C-A03C-C66D6F54A898}" type="presParOf" srcId="{0090263E-222B-3747-B087-857496A9EAA5}" destId="{2AF82BBC-1EA0-E448-8F72-C0B354C4B777}" srcOrd="0" destOrd="0" presId="urn:microsoft.com/office/officeart/2005/8/layout/hierarchy1"/>
    <dgm:cxn modelId="{D95172AD-1D8F-0144-8852-EAD4BCD00CA7}" type="presParOf" srcId="{2AF82BBC-1EA0-E448-8F72-C0B354C4B777}" destId="{8C5169F1-64CF-4C4C-BBB2-43EAC7830D82}" srcOrd="0" destOrd="0" presId="urn:microsoft.com/office/officeart/2005/8/layout/hierarchy1"/>
    <dgm:cxn modelId="{0C4397CD-88AC-334D-8892-4AE3AC6F429A}" type="presParOf" srcId="{2AF82BBC-1EA0-E448-8F72-C0B354C4B777}" destId="{D29C6C40-3090-544D-9C82-0ACCD8B8D1D3}" srcOrd="1" destOrd="0" presId="urn:microsoft.com/office/officeart/2005/8/layout/hierarchy1"/>
    <dgm:cxn modelId="{B142B8BA-3116-CE49-AA0E-254A163C91BE}" type="presParOf" srcId="{0090263E-222B-3747-B087-857496A9EAA5}" destId="{21EE73B0-0629-1C4F-B401-AEF38468EB1F}" srcOrd="1" destOrd="0" presId="urn:microsoft.com/office/officeart/2005/8/layout/hierarchy1"/>
    <dgm:cxn modelId="{D4FFADD5-C239-744C-A3F1-41AE740B5DD7}" type="presParOf" srcId="{D07C22E1-CB58-6D4A-AB58-CC60C993E5D1}" destId="{34F25A23-E8AF-464C-BD56-EA55D9C6FBE4}" srcOrd="1" destOrd="0" presId="urn:microsoft.com/office/officeart/2005/8/layout/hierarchy1"/>
    <dgm:cxn modelId="{3181E2F5-F61C-4743-BC33-4C0B59FA574E}" type="presParOf" srcId="{34F25A23-E8AF-464C-BD56-EA55D9C6FBE4}" destId="{CFDBB032-872B-F940-8A77-D749617E2F89}" srcOrd="0" destOrd="0" presId="urn:microsoft.com/office/officeart/2005/8/layout/hierarchy1"/>
    <dgm:cxn modelId="{42A6FF0B-1E3E-F944-891A-210B1377F081}" type="presParOf" srcId="{CFDBB032-872B-F940-8A77-D749617E2F89}" destId="{932586FF-11AC-F548-AD49-A55CBDFEF5B0}" srcOrd="0" destOrd="0" presId="urn:microsoft.com/office/officeart/2005/8/layout/hierarchy1"/>
    <dgm:cxn modelId="{77C812E6-E999-B346-B4B9-02CB66EAFBBD}" type="presParOf" srcId="{CFDBB032-872B-F940-8A77-D749617E2F89}" destId="{E0FFDB9F-6FB5-8D40-A675-6BABAD8D60E9}" srcOrd="1" destOrd="0" presId="urn:microsoft.com/office/officeart/2005/8/layout/hierarchy1"/>
    <dgm:cxn modelId="{4287DA9E-E0C4-3B4B-BAF1-FFAC87F3A3AD}" type="presParOf" srcId="{34F25A23-E8AF-464C-BD56-EA55D9C6FBE4}" destId="{185799A2-574B-D341-8E38-AEF47DEF206C}" srcOrd="1" destOrd="0" presId="urn:microsoft.com/office/officeart/2005/8/layout/hierarchy1"/>
    <dgm:cxn modelId="{6A48AC75-A103-804A-BD42-D2A62F01B318}" type="presParOf" srcId="{D07C22E1-CB58-6D4A-AB58-CC60C993E5D1}" destId="{FBEBA843-7DF2-DF45-9B38-73BF75BB8F2A}" srcOrd="2" destOrd="0" presId="urn:microsoft.com/office/officeart/2005/8/layout/hierarchy1"/>
    <dgm:cxn modelId="{E8965949-D515-D847-905B-C1FCC27E93F5}" type="presParOf" srcId="{FBEBA843-7DF2-DF45-9B38-73BF75BB8F2A}" destId="{965C3EA0-A341-D747-8AF7-2B7035DA5E3D}" srcOrd="0" destOrd="0" presId="urn:microsoft.com/office/officeart/2005/8/layout/hierarchy1"/>
    <dgm:cxn modelId="{CA19D06F-5AE5-594D-A346-4693422B982E}" type="presParOf" srcId="{965C3EA0-A341-D747-8AF7-2B7035DA5E3D}" destId="{56EA55BB-9EDE-2D4D-BC8C-C97B7FD31B6C}" srcOrd="0" destOrd="0" presId="urn:microsoft.com/office/officeart/2005/8/layout/hierarchy1"/>
    <dgm:cxn modelId="{020A98A2-386A-3042-9842-783D5472110F}" type="presParOf" srcId="{965C3EA0-A341-D747-8AF7-2B7035DA5E3D}" destId="{2737700E-49FD-2F4C-9454-E15E4C32C64C}" srcOrd="1" destOrd="0" presId="urn:microsoft.com/office/officeart/2005/8/layout/hierarchy1"/>
    <dgm:cxn modelId="{23C56DF1-02D7-5243-A462-7B231789CB9C}" type="presParOf" srcId="{FBEBA843-7DF2-DF45-9B38-73BF75BB8F2A}" destId="{ABB0146D-9E60-8F45-A567-7AB260C458D9}" srcOrd="1" destOrd="0" presId="urn:microsoft.com/office/officeart/2005/8/layout/hierarchy1"/>
    <dgm:cxn modelId="{07A27763-B76B-7843-8A25-4663700C75CE}" type="presParOf" srcId="{D07C22E1-CB58-6D4A-AB58-CC60C993E5D1}" destId="{E59D3DF1-E5FA-444F-AA46-73346442F583}" srcOrd="3" destOrd="0" presId="urn:microsoft.com/office/officeart/2005/8/layout/hierarchy1"/>
    <dgm:cxn modelId="{F3FBD458-309A-B04C-A38C-601DBCF5C441}" type="presParOf" srcId="{E59D3DF1-E5FA-444F-AA46-73346442F583}" destId="{C76B73E7-57C0-0242-90EE-E32A109DF22E}" srcOrd="0" destOrd="0" presId="urn:microsoft.com/office/officeart/2005/8/layout/hierarchy1"/>
    <dgm:cxn modelId="{6CFC1F54-4241-7341-B282-C3D1B21E8734}" type="presParOf" srcId="{C76B73E7-57C0-0242-90EE-E32A109DF22E}" destId="{DFD43961-B97B-A545-BFA7-1345773D3E63}" srcOrd="0" destOrd="0" presId="urn:microsoft.com/office/officeart/2005/8/layout/hierarchy1"/>
    <dgm:cxn modelId="{1C4174E9-C497-C14E-9862-3A9173B30B04}" type="presParOf" srcId="{C76B73E7-57C0-0242-90EE-E32A109DF22E}" destId="{65BE7B3E-7C1A-534C-B2DB-7CB1D595564E}" srcOrd="1" destOrd="0" presId="urn:microsoft.com/office/officeart/2005/8/layout/hierarchy1"/>
    <dgm:cxn modelId="{C9F70BA9-1C7B-2A44-916D-42AE9EAB459C}" type="presParOf" srcId="{E59D3DF1-E5FA-444F-AA46-73346442F583}" destId="{D2D7490B-3BB1-A546-AAB4-747B490AEB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B8AED-055E-4DBC-9089-EA1C5B8212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2B01C3-3D59-4237-A733-4797639C1137}">
      <dgm:prSet/>
      <dgm:spPr/>
      <dgm:t>
        <a:bodyPr/>
        <a:lstStyle/>
        <a:p>
          <a:pPr>
            <a:defRPr cap="all"/>
          </a:pPr>
          <a:r>
            <a:rPr lang="en-US"/>
            <a:t>Preprocess Data</a:t>
          </a:r>
        </a:p>
      </dgm:t>
    </dgm:pt>
    <dgm:pt modelId="{5BE9C9C6-C1C1-4F59-BFBA-AC4506FCBC57}" type="parTrans" cxnId="{BA9FAE4D-260A-4B4E-B2A8-E292BC19B7BA}">
      <dgm:prSet/>
      <dgm:spPr/>
      <dgm:t>
        <a:bodyPr/>
        <a:lstStyle/>
        <a:p>
          <a:endParaRPr lang="en-US"/>
        </a:p>
      </dgm:t>
    </dgm:pt>
    <dgm:pt modelId="{98AD42BD-A8BF-4790-AFC6-21AA39BA37A9}" type="sibTrans" cxnId="{BA9FAE4D-260A-4B4E-B2A8-E292BC19B7BA}">
      <dgm:prSet/>
      <dgm:spPr/>
      <dgm:t>
        <a:bodyPr/>
        <a:lstStyle/>
        <a:p>
          <a:endParaRPr lang="en-US"/>
        </a:p>
      </dgm:t>
    </dgm:pt>
    <dgm:pt modelId="{FD9F66CA-383E-4399-8F85-2466EA41F9E3}">
      <dgm:prSet/>
      <dgm:spPr/>
      <dgm:t>
        <a:bodyPr/>
        <a:lstStyle/>
        <a:p>
          <a:pPr>
            <a:defRPr cap="all"/>
          </a:pPr>
          <a:r>
            <a:rPr lang="en-US"/>
            <a:t>Postprocessing Data</a:t>
          </a:r>
        </a:p>
      </dgm:t>
    </dgm:pt>
    <dgm:pt modelId="{77DDE070-AA1F-42FC-85BB-A034CA1837A0}" type="parTrans" cxnId="{3AB46808-FCDE-432A-98FE-9D0E7F476C97}">
      <dgm:prSet/>
      <dgm:spPr/>
      <dgm:t>
        <a:bodyPr/>
        <a:lstStyle/>
        <a:p>
          <a:endParaRPr lang="en-US"/>
        </a:p>
      </dgm:t>
    </dgm:pt>
    <dgm:pt modelId="{48021ACD-BC60-4B58-917F-2368A4EF0494}" type="sibTrans" cxnId="{3AB46808-FCDE-432A-98FE-9D0E7F476C97}">
      <dgm:prSet/>
      <dgm:spPr/>
      <dgm:t>
        <a:bodyPr/>
        <a:lstStyle/>
        <a:p>
          <a:endParaRPr lang="en-US"/>
        </a:p>
      </dgm:t>
    </dgm:pt>
    <dgm:pt modelId="{07920073-D680-4E06-B24D-8134BEC2C5B0}">
      <dgm:prSet/>
      <dgm:spPr/>
      <dgm:t>
        <a:bodyPr/>
        <a:lstStyle/>
        <a:p>
          <a:pPr>
            <a:defRPr cap="all"/>
          </a:pPr>
          <a:r>
            <a:rPr lang="en-US"/>
            <a:t>Modify ML Algorithm</a:t>
          </a:r>
        </a:p>
      </dgm:t>
    </dgm:pt>
    <dgm:pt modelId="{705D39B5-BAE0-49B5-886C-61FD12F516DF}" type="parTrans" cxnId="{36A3F35F-4EF7-410F-AAA9-6EEAD00A98AE}">
      <dgm:prSet/>
      <dgm:spPr/>
      <dgm:t>
        <a:bodyPr/>
        <a:lstStyle/>
        <a:p>
          <a:endParaRPr lang="en-US"/>
        </a:p>
      </dgm:t>
    </dgm:pt>
    <dgm:pt modelId="{0029CCAD-46E4-441E-B762-0DB313EB0B5F}" type="sibTrans" cxnId="{36A3F35F-4EF7-410F-AAA9-6EEAD00A98AE}">
      <dgm:prSet/>
      <dgm:spPr/>
      <dgm:t>
        <a:bodyPr/>
        <a:lstStyle/>
        <a:p>
          <a:endParaRPr lang="en-US"/>
        </a:p>
      </dgm:t>
    </dgm:pt>
    <dgm:pt modelId="{69C4C1FA-44E2-4361-9BE3-DCEA3A4C4631}" type="pres">
      <dgm:prSet presAssocID="{9BFB8AED-055E-4DBC-9089-EA1C5B821205}" presName="root" presStyleCnt="0">
        <dgm:presLayoutVars>
          <dgm:dir/>
          <dgm:resizeHandles val="exact"/>
        </dgm:presLayoutVars>
      </dgm:prSet>
      <dgm:spPr/>
    </dgm:pt>
    <dgm:pt modelId="{431B9ABA-F0C9-4974-9806-C0493FC0EA96}" type="pres">
      <dgm:prSet presAssocID="{822B01C3-3D59-4237-A733-4797639C1137}" presName="compNode" presStyleCnt="0"/>
      <dgm:spPr/>
    </dgm:pt>
    <dgm:pt modelId="{7A5B34BA-56A8-44E2-B24A-BA9E3FC84265}" type="pres">
      <dgm:prSet presAssocID="{822B01C3-3D59-4237-A733-4797639C1137}" presName="iconBgRect" presStyleLbl="bgShp" presStyleIdx="0" presStyleCnt="3"/>
      <dgm:spPr/>
    </dgm:pt>
    <dgm:pt modelId="{303BB108-9F40-4B1B-8337-DBC0BC77BC30}" type="pres">
      <dgm:prSet presAssocID="{822B01C3-3D59-4237-A733-4797639C11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37F553-CC9D-4E42-83AF-3BD6775C0CFB}" type="pres">
      <dgm:prSet presAssocID="{822B01C3-3D59-4237-A733-4797639C1137}" presName="spaceRect" presStyleCnt="0"/>
      <dgm:spPr/>
    </dgm:pt>
    <dgm:pt modelId="{16D3509E-BF1E-4DFA-8F44-BC349323ED15}" type="pres">
      <dgm:prSet presAssocID="{822B01C3-3D59-4237-A733-4797639C1137}" presName="textRect" presStyleLbl="revTx" presStyleIdx="0" presStyleCnt="3">
        <dgm:presLayoutVars>
          <dgm:chMax val="1"/>
          <dgm:chPref val="1"/>
        </dgm:presLayoutVars>
      </dgm:prSet>
      <dgm:spPr/>
    </dgm:pt>
    <dgm:pt modelId="{C46148CD-7EC7-4578-800F-60E50F9D5A0E}" type="pres">
      <dgm:prSet presAssocID="{98AD42BD-A8BF-4790-AFC6-21AA39BA37A9}" presName="sibTrans" presStyleCnt="0"/>
      <dgm:spPr/>
    </dgm:pt>
    <dgm:pt modelId="{7CC498DE-0CC9-44A7-84C9-422EC8D52B11}" type="pres">
      <dgm:prSet presAssocID="{FD9F66CA-383E-4399-8F85-2466EA41F9E3}" presName="compNode" presStyleCnt="0"/>
      <dgm:spPr/>
    </dgm:pt>
    <dgm:pt modelId="{09EF4BF6-A20F-44A6-A984-22810902E22F}" type="pres">
      <dgm:prSet presAssocID="{FD9F66CA-383E-4399-8F85-2466EA41F9E3}" presName="iconBgRect" presStyleLbl="bgShp" presStyleIdx="1" presStyleCnt="3"/>
      <dgm:spPr/>
    </dgm:pt>
    <dgm:pt modelId="{8838F8DF-151F-4094-8AD1-35A74DC47EA5}" type="pres">
      <dgm:prSet presAssocID="{FD9F66CA-383E-4399-8F85-2466EA41F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0E10A7-7428-4516-B38E-904B664D0DB0}" type="pres">
      <dgm:prSet presAssocID="{FD9F66CA-383E-4399-8F85-2466EA41F9E3}" presName="spaceRect" presStyleCnt="0"/>
      <dgm:spPr/>
    </dgm:pt>
    <dgm:pt modelId="{23E5EFBB-85BC-455E-BB2C-E2712BCF70CB}" type="pres">
      <dgm:prSet presAssocID="{FD9F66CA-383E-4399-8F85-2466EA41F9E3}" presName="textRect" presStyleLbl="revTx" presStyleIdx="1" presStyleCnt="3">
        <dgm:presLayoutVars>
          <dgm:chMax val="1"/>
          <dgm:chPref val="1"/>
        </dgm:presLayoutVars>
      </dgm:prSet>
      <dgm:spPr/>
    </dgm:pt>
    <dgm:pt modelId="{DADAD297-F3DE-454D-BF7B-3A748FFF1212}" type="pres">
      <dgm:prSet presAssocID="{48021ACD-BC60-4B58-917F-2368A4EF0494}" presName="sibTrans" presStyleCnt="0"/>
      <dgm:spPr/>
    </dgm:pt>
    <dgm:pt modelId="{2C6EFBAA-C28E-4BC9-B2C8-832615139175}" type="pres">
      <dgm:prSet presAssocID="{07920073-D680-4E06-B24D-8134BEC2C5B0}" presName="compNode" presStyleCnt="0"/>
      <dgm:spPr/>
    </dgm:pt>
    <dgm:pt modelId="{690637E3-40B6-46BE-B6F2-41E8D9FBB322}" type="pres">
      <dgm:prSet presAssocID="{07920073-D680-4E06-B24D-8134BEC2C5B0}" presName="iconBgRect" presStyleLbl="bgShp" presStyleIdx="2" presStyleCnt="3"/>
      <dgm:spPr/>
    </dgm:pt>
    <dgm:pt modelId="{E78D0E89-9BC2-4B99-BD4A-AB78109187B2}" type="pres">
      <dgm:prSet presAssocID="{07920073-D680-4E06-B24D-8134BEC2C5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2B8EA2-E87E-4AFE-94C3-B63F9F0EDAFA}" type="pres">
      <dgm:prSet presAssocID="{07920073-D680-4E06-B24D-8134BEC2C5B0}" presName="spaceRect" presStyleCnt="0"/>
      <dgm:spPr/>
    </dgm:pt>
    <dgm:pt modelId="{05325F93-B880-4C74-B21B-11BF19CF81B6}" type="pres">
      <dgm:prSet presAssocID="{07920073-D680-4E06-B24D-8134BEC2C5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B46808-FCDE-432A-98FE-9D0E7F476C97}" srcId="{9BFB8AED-055E-4DBC-9089-EA1C5B821205}" destId="{FD9F66CA-383E-4399-8F85-2466EA41F9E3}" srcOrd="1" destOrd="0" parTransId="{77DDE070-AA1F-42FC-85BB-A034CA1837A0}" sibTransId="{48021ACD-BC60-4B58-917F-2368A4EF0494}"/>
    <dgm:cxn modelId="{6B9B1B21-B38D-4F1D-AA27-295113AED619}" type="presOf" srcId="{FD9F66CA-383E-4399-8F85-2466EA41F9E3}" destId="{23E5EFBB-85BC-455E-BB2C-E2712BCF70CB}" srcOrd="0" destOrd="0" presId="urn:microsoft.com/office/officeart/2018/5/layout/IconCircleLabelList"/>
    <dgm:cxn modelId="{BA9FAE4D-260A-4B4E-B2A8-E292BC19B7BA}" srcId="{9BFB8AED-055E-4DBC-9089-EA1C5B821205}" destId="{822B01C3-3D59-4237-A733-4797639C1137}" srcOrd="0" destOrd="0" parTransId="{5BE9C9C6-C1C1-4F59-BFBA-AC4506FCBC57}" sibTransId="{98AD42BD-A8BF-4790-AFC6-21AA39BA37A9}"/>
    <dgm:cxn modelId="{01AD2550-82C8-4D2E-907A-F5FD957F4028}" type="presOf" srcId="{07920073-D680-4E06-B24D-8134BEC2C5B0}" destId="{05325F93-B880-4C74-B21B-11BF19CF81B6}" srcOrd="0" destOrd="0" presId="urn:microsoft.com/office/officeart/2018/5/layout/IconCircleLabelList"/>
    <dgm:cxn modelId="{36A3F35F-4EF7-410F-AAA9-6EEAD00A98AE}" srcId="{9BFB8AED-055E-4DBC-9089-EA1C5B821205}" destId="{07920073-D680-4E06-B24D-8134BEC2C5B0}" srcOrd="2" destOrd="0" parTransId="{705D39B5-BAE0-49B5-886C-61FD12F516DF}" sibTransId="{0029CCAD-46E4-441E-B762-0DB313EB0B5F}"/>
    <dgm:cxn modelId="{7C316683-14E2-43FB-87FA-33C5182EE95E}" type="presOf" srcId="{822B01C3-3D59-4237-A733-4797639C1137}" destId="{16D3509E-BF1E-4DFA-8F44-BC349323ED15}" srcOrd="0" destOrd="0" presId="urn:microsoft.com/office/officeart/2018/5/layout/IconCircleLabelList"/>
    <dgm:cxn modelId="{2732E5C6-94C1-4B0B-AAAE-52981F85B476}" type="presOf" srcId="{9BFB8AED-055E-4DBC-9089-EA1C5B821205}" destId="{69C4C1FA-44E2-4361-9BE3-DCEA3A4C4631}" srcOrd="0" destOrd="0" presId="urn:microsoft.com/office/officeart/2018/5/layout/IconCircleLabelList"/>
    <dgm:cxn modelId="{D41BA3D4-A0FB-4CD3-B415-CC25FDDEE48A}" type="presParOf" srcId="{69C4C1FA-44E2-4361-9BE3-DCEA3A4C4631}" destId="{431B9ABA-F0C9-4974-9806-C0493FC0EA96}" srcOrd="0" destOrd="0" presId="urn:microsoft.com/office/officeart/2018/5/layout/IconCircleLabelList"/>
    <dgm:cxn modelId="{C96064D9-B51D-413F-A92B-A12DC8F2EDE7}" type="presParOf" srcId="{431B9ABA-F0C9-4974-9806-C0493FC0EA96}" destId="{7A5B34BA-56A8-44E2-B24A-BA9E3FC84265}" srcOrd="0" destOrd="0" presId="urn:microsoft.com/office/officeart/2018/5/layout/IconCircleLabelList"/>
    <dgm:cxn modelId="{C8EA829D-517D-44F2-89E3-505BBAE94011}" type="presParOf" srcId="{431B9ABA-F0C9-4974-9806-C0493FC0EA96}" destId="{303BB108-9F40-4B1B-8337-DBC0BC77BC30}" srcOrd="1" destOrd="0" presId="urn:microsoft.com/office/officeart/2018/5/layout/IconCircleLabelList"/>
    <dgm:cxn modelId="{44280ACF-38E8-463F-A70F-7703AE76EDD8}" type="presParOf" srcId="{431B9ABA-F0C9-4974-9806-C0493FC0EA96}" destId="{1037F553-CC9D-4E42-83AF-3BD6775C0CFB}" srcOrd="2" destOrd="0" presId="urn:microsoft.com/office/officeart/2018/5/layout/IconCircleLabelList"/>
    <dgm:cxn modelId="{0C71E9EA-CCF9-4B32-A16C-582A1298B75D}" type="presParOf" srcId="{431B9ABA-F0C9-4974-9806-C0493FC0EA96}" destId="{16D3509E-BF1E-4DFA-8F44-BC349323ED15}" srcOrd="3" destOrd="0" presId="urn:microsoft.com/office/officeart/2018/5/layout/IconCircleLabelList"/>
    <dgm:cxn modelId="{7040942E-E822-418F-9F63-B68FA797AD52}" type="presParOf" srcId="{69C4C1FA-44E2-4361-9BE3-DCEA3A4C4631}" destId="{C46148CD-7EC7-4578-800F-60E50F9D5A0E}" srcOrd="1" destOrd="0" presId="urn:microsoft.com/office/officeart/2018/5/layout/IconCircleLabelList"/>
    <dgm:cxn modelId="{112C3877-88BA-432E-B550-0A3AD22204F6}" type="presParOf" srcId="{69C4C1FA-44E2-4361-9BE3-DCEA3A4C4631}" destId="{7CC498DE-0CC9-44A7-84C9-422EC8D52B11}" srcOrd="2" destOrd="0" presId="urn:microsoft.com/office/officeart/2018/5/layout/IconCircleLabelList"/>
    <dgm:cxn modelId="{FE2A99BD-C0EF-4764-A9B9-0F7B9C969CA9}" type="presParOf" srcId="{7CC498DE-0CC9-44A7-84C9-422EC8D52B11}" destId="{09EF4BF6-A20F-44A6-A984-22810902E22F}" srcOrd="0" destOrd="0" presId="urn:microsoft.com/office/officeart/2018/5/layout/IconCircleLabelList"/>
    <dgm:cxn modelId="{2F35F722-9F33-44B7-9706-5E3EA73A4D07}" type="presParOf" srcId="{7CC498DE-0CC9-44A7-84C9-422EC8D52B11}" destId="{8838F8DF-151F-4094-8AD1-35A74DC47EA5}" srcOrd="1" destOrd="0" presId="urn:microsoft.com/office/officeart/2018/5/layout/IconCircleLabelList"/>
    <dgm:cxn modelId="{CE1D3F53-339B-48D8-8F04-95694FEC34B7}" type="presParOf" srcId="{7CC498DE-0CC9-44A7-84C9-422EC8D52B11}" destId="{8B0E10A7-7428-4516-B38E-904B664D0DB0}" srcOrd="2" destOrd="0" presId="urn:microsoft.com/office/officeart/2018/5/layout/IconCircleLabelList"/>
    <dgm:cxn modelId="{6D507122-9438-45B6-9D6D-6C37B04C4912}" type="presParOf" srcId="{7CC498DE-0CC9-44A7-84C9-422EC8D52B11}" destId="{23E5EFBB-85BC-455E-BB2C-E2712BCF70CB}" srcOrd="3" destOrd="0" presId="urn:microsoft.com/office/officeart/2018/5/layout/IconCircleLabelList"/>
    <dgm:cxn modelId="{C98470B9-BA22-4406-84E7-1E9FD24065B5}" type="presParOf" srcId="{69C4C1FA-44E2-4361-9BE3-DCEA3A4C4631}" destId="{DADAD297-F3DE-454D-BF7B-3A748FFF1212}" srcOrd="3" destOrd="0" presId="urn:microsoft.com/office/officeart/2018/5/layout/IconCircleLabelList"/>
    <dgm:cxn modelId="{E4E25DA1-09E0-497C-9F29-55704E4A790C}" type="presParOf" srcId="{69C4C1FA-44E2-4361-9BE3-DCEA3A4C4631}" destId="{2C6EFBAA-C28E-4BC9-B2C8-832615139175}" srcOrd="4" destOrd="0" presId="urn:microsoft.com/office/officeart/2018/5/layout/IconCircleLabelList"/>
    <dgm:cxn modelId="{AAB42161-FA5D-4C2C-A1BE-D7778D39324F}" type="presParOf" srcId="{2C6EFBAA-C28E-4BC9-B2C8-832615139175}" destId="{690637E3-40B6-46BE-B6F2-41E8D9FBB322}" srcOrd="0" destOrd="0" presId="urn:microsoft.com/office/officeart/2018/5/layout/IconCircleLabelList"/>
    <dgm:cxn modelId="{FAEA5CA4-5E52-41E0-842D-C539F47DC3EB}" type="presParOf" srcId="{2C6EFBAA-C28E-4BC9-B2C8-832615139175}" destId="{E78D0E89-9BC2-4B99-BD4A-AB78109187B2}" srcOrd="1" destOrd="0" presId="urn:microsoft.com/office/officeart/2018/5/layout/IconCircleLabelList"/>
    <dgm:cxn modelId="{2986E540-61A8-46C9-8B61-BD5A7FD3D253}" type="presParOf" srcId="{2C6EFBAA-C28E-4BC9-B2C8-832615139175}" destId="{0A2B8EA2-E87E-4AFE-94C3-B63F9F0EDAFA}" srcOrd="2" destOrd="0" presId="urn:microsoft.com/office/officeart/2018/5/layout/IconCircleLabelList"/>
    <dgm:cxn modelId="{BC4FA6D1-D572-42BC-92A0-3B3A94021887}" type="presParOf" srcId="{2C6EFBAA-C28E-4BC9-B2C8-832615139175}" destId="{05325F93-B880-4C74-B21B-11BF19CF81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D2A3A7-806E-4899-ABDB-A23E294320C0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E34E8B8-C6DD-4ECD-8AA0-282F6A7C8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Don’t change anything in the ML training pipeline</a:t>
          </a:r>
        </a:p>
      </dgm:t>
    </dgm:pt>
    <dgm:pt modelId="{1660B7DF-2886-4EE1-94EB-4C8CCD2148AE}" type="parTrans" cxnId="{A33D28F0-C04B-4C72-B62B-83175D603351}">
      <dgm:prSet/>
      <dgm:spPr/>
      <dgm:t>
        <a:bodyPr/>
        <a:lstStyle/>
        <a:p>
          <a:endParaRPr lang="en-US"/>
        </a:p>
      </dgm:t>
    </dgm:pt>
    <dgm:pt modelId="{0C8975E5-586E-411D-945C-3B85AC12AE2E}" type="sibTrans" cxnId="{A33D28F0-C04B-4C72-B62B-83175D603351}">
      <dgm:prSet/>
      <dgm:spPr/>
      <dgm:t>
        <a:bodyPr/>
        <a:lstStyle/>
        <a:p>
          <a:endParaRPr lang="en-US"/>
        </a:p>
      </dgm:t>
    </dgm:pt>
    <dgm:pt modelId="{CAECEF42-96E4-428B-931F-A546CF67C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models like you usually do</a:t>
          </a:r>
        </a:p>
      </dgm:t>
    </dgm:pt>
    <dgm:pt modelId="{A4079A55-AA11-4E7A-9AF0-842913928D6F}" type="parTrans" cxnId="{BAA99701-6D21-4283-B398-2F7381C48C45}">
      <dgm:prSet/>
      <dgm:spPr/>
      <dgm:t>
        <a:bodyPr/>
        <a:lstStyle/>
        <a:p>
          <a:endParaRPr lang="en-US"/>
        </a:p>
      </dgm:t>
    </dgm:pt>
    <dgm:pt modelId="{CD9CCC4F-1045-4C82-B6CF-F8B340B2A185}" type="sibTrans" cxnId="{BAA99701-6D21-4283-B398-2F7381C48C45}">
      <dgm:prSet/>
      <dgm:spPr/>
      <dgm:t>
        <a:bodyPr/>
        <a:lstStyle/>
        <a:p>
          <a:endParaRPr lang="en-US"/>
        </a:p>
      </dgm:t>
    </dgm:pt>
    <dgm:pt modelId="{5EDA9DE5-D136-4E2B-896B-C9E41C460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some post-processing on the outputs of the ML model </a:t>
          </a:r>
        </a:p>
      </dgm:t>
    </dgm:pt>
    <dgm:pt modelId="{DE8D0335-AB50-4764-BE7E-E842224FAD8B}" type="parTrans" cxnId="{A5B1853E-0D3B-4713-9816-872359717999}">
      <dgm:prSet/>
      <dgm:spPr/>
      <dgm:t>
        <a:bodyPr/>
        <a:lstStyle/>
        <a:p>
          <a:endParaRPr lang="en-US"/>
        </a:p>
      </dgm:t>
    </dgm:pt>
    <dgm:pt modelId="{DF48A851-4564-4751-BE70-5DA07B73CBFC}" type="sibTrans" cxnId="{A5B1853E-0D3B-4713-9816-872359717999}">
      <dgm:prSet/>
      <dgm:spPr/>
      <dgm:t>
        <a:bodyPr/>
        <a:lstStyle/>
        <a:p>
          <a:endParaRPr lang="en-US"/>
        </a:p>
      </dgm:t>
    </dgm:pt>
    <dgm:pt modelId="{E9A43A24-2F52-4A13-A5FC-ECB3FD321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it fairer</a:t>
          </a:r>
        </a:p>
      </dgm:t>
    </dgm:pt>
    <dgm:pt modelId="{E2AA3879-2D56-48B8-9278-AF84B5821229}" type="parTrans" cxnId="{216A5954-76CB-4565-A522-40AE8B0B3B3F}">
      <dgm:prSet/>
      <dgm:spPr/>
      <dgm:t>
        <a:bodyPr/>
        <a:lstStyle/>
        <a:p>
          <a:endParaRPr lang="en-US"/>
        </a:p>
      </dgm:t>
    </dgm:pt>
    <dgm:pt modelId="{351319B8-4A49-4238-A008-4BE5C1E7A0F5}" type="sibTrans" cxnId="{216A5954-76CB-4565-A522-40AE8B0B3B3F}">
      <dgm:prSet/>
      <dgm:spPr/>
      <dgm:t>
        <a:bodyPr/>
        <a:lstStyle/>
        <a:p>
          <a:endParaRPr lang="en-US"/>
        </a:p>
      </dgm:t>
    </dgm:pt>
    <dgm:pt modelId="{77F1DE67-CEFF-43DE-BBDE-C7F348D09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this process oblivious to the training set </a:t>
          </a:r>
        </a:p>
      </dgm:t>
    </dgm:pt>
    <dgm:pt modelId="{2DEB7AA8-5D02-47C9-B4AE-3800DB81BEEF}" type="parTrans" cxnId="{FB4E8655-8926-4E34-851F-14D83F91703E}">
      <dgm:prSet/>
      <dgm:spPr/>
      <dgm:t>
        <a:bodyPr/>
        <a:lstStyle/>
        <a:p>
          <a:endParaRPr lang="en-US"/>
        </a:p>
      </dgm:t>
    </dgm:pt>
    <dgm:pt modelId="{D9E8D7F5-A544-4BF3-95F9-2E28BB194FD3}" type="sibTrans" cxnId="{FB4E8655-8926-4E34-851F-14D83F91703E}">
      <dgm:prSet/>
      <dgm:spPr/>
      <dgm:t>
        <a:bodyPr/>
        <a:lstStyle/>
        <a:p>
          <a:endParaRPr lang="en-US"/>
        </a:p>
      </dgm:t>
    </dgm:pt>
    <dgm:pt modelId="{7F959375-CF9D-4CB9-A874-E924A2B70B8E}" type="pres">
      <dgm:prSet presAssocID="{7ED2A3A7-806E-4899-ABDB-A23E294320C0}" presName="root" presStyleCnt="0">
        <dgm:presLayoutVars>
          <dgm:dir/>
          <dgm:resizeHandles val="exact"/>
        </dgm:presLayoutVars>
      </dgm:prSet>
      <dgm:spPr/>
    </dgm:pt>
    <dgm:pt modelId="{D70A3F11-A65B-4A36-9B44-DC0A36875D69}" type="pres">
      <dgm:prSet presAssocID="{DE34E8B8-C6DD-4ECD-8AA0-282F6A7C8A75}" presName="compNode" presStyleCnt="0"/>
      <dgm:spPr/>
    </dgm:pt>
    <dgm:pt modelId="{D5A0D4ED-5BE8-415E-A325-E9FB622EB98C}" type="pres">
      <dgm:prSet presAssocID="{DE34E8B8-C6DD-4ECD-8AA0-282F6A7C8A75}" presName="bgRect" presStyleLbl="bgShp" presStyleIdx="0" presStyleCnt="2"/>
      <dgm:spPr/>
    </dgm:pt>
    <dgm:pt modelId="{5EA94B74-5356-474B-89ED-2D113FB64E5E}" type="pres">
      <dgm:prSet presAssocID="{DE34E8B8-C6DD-4ECD-8AA0-282F6A7C8A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EEE732-1933-4296-AC9E-E6E73826D698}" type="pres">
      <dgm:prSet presAssocID="{DE34E8B8-C6DD-4ECD-8AA0-282F6A7C8A75}" presName="spaceRect" presStyleCnt="0"/>
      <dgm:spPr/>
    </dgm:pt>
    <dgm:pt modelId="{AA966116-FF00-422E-B6D3-2B0C301FE65B}" type="pres">
      <dgm:prSet presAssocID="{DE34E8B8-C6DD-4ECD-8AA0-282F6A7C8A75}" presName="parTx" presStyleLbl="revTx" presStyleIdx="0" presStyleCnt="4">
        <dgm:presLayoutVars>
          <dgm:chMax val="0"/>
          <dgm:chPref val="0"/>
        </dgm:presLayoutVars>
      </dgm:prSet>
      <dgm:spPr/>
    </dgm:pt>
    <dgm:pt modelId="{CB1A455C-906D-4C73-ABBA-23F6887119C9}" type="pres">
      <dgm:prSet presAssocID="{DE34E8B8-C6DD-4ECD-8AA0-282F6A7C8A75}" presName="desTx" presStyleLbl="revTx" presStyleIdx="1" presStyleCnt="4">
        <dgm:presLayoutVars/>
      </dgm:prSet>
      <dgm:spPr/>
    </dgm:pt>
    <dgm:pt modelId="{528BEDE5-F711-4875-A77A-7521490911A5}" type="pres">
      <dgm:prSet presAssocID="{0C8975E5-586E-411D-945C-3B85AC12AE2E}" presName="sibTrans" presStyleCnt="0"/>
      <dgm:spPr/>
    </dgm:pt>
    <dgm:pt modelId="{64405041-0D6F-448B-A7A0-E6CB898DC7C0}" type="pres">
      <dgm:prSet presAssocID="{5EDA9DE5-D136-4E2B-896B-C9E41C460C4E}" presName="compNode" presStyleCnt="0"/>
      <dgm:spPr/>
    </dgm:pt>
    <dgm:pt modelId="{D438FCEE-BC2A-48B5-8CE2-15285AEDB8EF}" type="pres">
      <dgm:prSet presAssocID="{5EDA9DE5-D136-4E2B-896B-C9E41C460C4E}" presName="bgRect" presStyleLbl="bgShp" presStyleIdx="1" presStyleCnt="2"/>
      <dgm:spPr/>
    </dgm:pt>
    <dgm:pt modelId="{5F85DDA8-B884-4329-BF70-C363AC61C53C}" type="pres">
      <dgm:prSet presAssocID="{5EDA9DE5-D136-4E2B-896B-C9E41C460C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E745B9-ADBD-4CB3-88EB-3B57E9710207}" type="pres">
      <dgm:prSet presAssocID="{5EDA9DE5-D136-4E2B-896B-C9E41C460C4E}" presName="spaceRect" presStyleCnt="0"/>
      <dgm:spPr/>
    </dgm:pt>
    <dgm:pt modelId="{8BC40C65-ACD1-43CE-9B76-2E88821CA35C}" type="pres">
      <dgm:prSet presAssocID="{5EDA9DE5-D136-4E2B-896B-C9E41C460C4E}" presName="parTx" presStyleLbl="revTx" presStyleIdx="2" presStyleCnt="4">
        <dgm:presLayoutVars>
          <dgm:chMax val="0"/>
          <dgm:chPref val="0"/>
        </dgm:presLayoutVars>
      </dgm:prSet>
      <dgm:spPr/>
    </dgm:pt>
    <dgm:pt modelId="{377248F5-1134-4A42-96A9-2F150CCEB693}" type="pres">
      <dgm:prSet presAssocID="{5EDA9DE5-D136-4E2B-896B-C9E41C460C4E}" presName="desTx" presStyleLbl="revTx" presStyleIdx="3" presStyleCnt="4">
        <dgm:presLayoutVars/>
      </dgm:prSet>
      <dgm:spPr/>
    </dgm:pt>
  </dgm:ptLst>
  <dgm:cxnLst>
    <dgm:cxn modelId="{BAA99701-6D21-4283-B398-2F7381C48C45}" srcId="{DE34E8B8-C6DD-4ECD-8AA0-282F6A7C8A75}" destId="{CAECEF42-96E4-428B-931F-A546CF67C713}" srcOrd="0" destOrd="0" parTransId="{A4079A55-AA11-4E7A-9AF0-842913928D6F}" sibTransId="{CD9CCC4F-1045-4C82-B6CF-F8B340B2A185}"/>
    <dgm:cxn modelId="{A5B1853E-0D3B-4713-9816-872359717999}" srcId="{7ED2A3A7-806E-4899-ABDB-A23E294320C0}" destId="{5EDA9DE5-D136-4E2B-896B-C9E41C460C4E}" srcOrd="1" destOrd="0" parTransId="{DE8D0335-AB50-4764-BE7E-E842224FAD8B}" sibTransId="{DF48A851-4564-4751-BE70-5DA07B73CBFC}"/>
    <dgm:cxn modelId="{216A5954-76CB-4565-A522-40AE8B0B3B3F}" srcId="{5EDA9DE5-D136-4E2B-896B-C9E41C460C4E}" destId="{E9A43A24-2F52-4A13-A5FC-ECB3FD3213BA}" srcOrd="0" destOrd="0" parTransId="{E2AA3879-2D56-48B8-9278-AF84B5821229}" sibTransId="{351319B8-4A49-4238-A008-4BE5C1E7A0F5}"/>
    <dgm:cxn modelId="{FB4E8655-8926-4E34-851F-14D83F91703E}" srcId="{5EDA9DE5-D136-4E2B-896B-C9E41C460C4E}" destId="{77F1DE67-CEFF-43DE-BBDE-C7F348D093FE}" srcOrd="1" destOrd="0" parTransId="{2DEB7AA8-5D02-47C9-B4AE-3800DB81BEEF}" sibTransId="{D9E8D7F5-A544-4BF3-95F9-2E28BB194FD3}"/>
    <dgm:cxn modelId="{0FF1C463-171D-5A4A-9999-41A67E78258B}" type="presOf" srcId="{77F1DE67-CEFF-43DE-BBDE-C7F348D093FE}" destId="{377248F5-1134-4A42-96A9-2F150CCEB693}" srcOrd="0" destOrd="1" presId="urn:microsoft.com/office/officeart/2018/2/layout/IconVerticalSolidList"/>
    <dgm:cxn modelId="{AD04356C-FBF7-8740-BE25-331AEE1561D2}" type="presOf" srcId="{DE34E8B8-C6DD-4ECD-8AA0-282F6A7C8A75}" destId="{AA966116-FF00-422E-B6D3-2B0C301FE65B}" srcOrd="0" destOrd="0" presId="urn:microsoft.com/office/officeart/2018/2/layout/IconVerticalSolidList"/>
    <dgm:cxn modelId="{0B02989E-6075-F940-9F34-084D05C39DCE}" type="presOf" srcId="{5EDA9DE5-D136-4E2B-896B-C9E41C460C4E}" destId="{8BC40C65-ACD1-43CE-9B76-2E88821CA35C}" srcOrd="0" destOrd="0" presId="urn:microsoft.com/office/officeart/2018/2/layout/IconVerticalSolidList"/>
    <dgm:cxn modelId="{6A1273B2-F242-A947-A172-F5C8D077BEA7}" type="presOf" srcId="{E9A43A24-2F52-4A13-A5FC-ECB3FD3213BA}" destId="{377248F5-1134-4A42-96A9-2F150CCEB693}" srcOrd="0" destOrd="0" presId="urn:microsoft.com/office/officeart/2018/2/layout/IconVerticalSolidList"/>
    <dgm:cxn modelId="{A94002B6-4893-6245-8F3E-AF30824AD8CD}" type="presOf" srcId="{7ED2A3A7-806E-4899-ABDB-A23E294320C0}" destId="{7F959375-CF9D-4CB9-A874-E924A2B70B8E}" srcOrd="0" destOrd="0" presId="urn:microsoft.com/office/officeart/2018/2/layout/IconVerticalSolidList"/>
    <dgm:cxn modelId="{20B4D9BA-1914-4845-A6F2-5B9566485C82}" type="presOf" srcId="{CAECEF42-96E4-428B-931F-A546CF67C713}" destId="{CB1A455C-906D-4C73-ABBA-23F6887119C9}" srcOrd="0" destOrd="0" presId="urn:microsoft.com/office/officeart/2018/2/layout/IconVerticalSolidList"/>
    <dgm:cxn modelId="{A33D28F0-C04B-4C72-B62B-83175D603351}" srcId="{7ED2A3A7-806E-4899-ABDB-A23E294320C0}" destId="{DE34E8B8-C6DD-4ECD-8AA0-282F6A7C8A75}" srcOrd="0" destOrd="0" parTransId="{1660B7DF-2886-4EE1-94EB-4C8CCD2148AE}" sibTransId="{0C8975E5-586E-411D-945C-3B85AC12AE2E}"/>
    <dgm:cxn modelId="{4F7BB8DA-D43F-A24C-8BF6-70C3AF43646A}" type="presParOf" srcId="{7F959375-CF9D-4CB9-A874-E924A2B70B8E}" destId="{D70A3F11-A65B-4A36-9B44-DC0A36875D69}" srcOrd="0" destOrd="0" presId="urn:microsoft.com/office/officeart/2018/2/layout/IconVerticalSolidList"/>
    <dgm:cxn modelId="{5A95D8EC-8421-6742-B676-1AD2326043B3}" type="presParOf" srcId="{D70A3F11-A65B-4A36-9B44-DC0A36875D69}" destId="{D5A0D4ED-5BE8-415E-A325-E9FB622EB98C}" srcOrd="0" destOrd="0" presId="urn:microsoft.com/office/officeart/2018/2/layout/IconVerticalSolidList"/>
    <dgm:cxn modelId="{5E5D734C-0AE6-7641-A3FF-6C11CA336A05}" type="presParOf" srcId="{D70A3F11-A65B-4A36-9B44-DC0A36875D69}" destId="{5EA94B74-5356-474B-89ED-2D113FB64E5E}" srcOrd="1" destOrd="0" presId="urn:microsoft.com/office/officeart/2018/2/layout/IconVerticalSolidList"/>
    <dgm:cxn modelId="{C9B4469F-A519-144F-8A3D-25763829861F}" type="presParOf" srcId="{D70A3F11-A65B-4A36-9B44-DC0A36875D69}" destId="{49EEE732-1933-4296-AC9E-E6E73826D698}" srcOrd="2" destOrd="0" presId="urn:microsoft.com/office/officeart/2018/2/layout/IconVerticalSolidList"/>
    <dgm:cxn modelId="{6E553D4E-04B2-8245-9D04-81D0F516E8C1}" type="presParOf" srcId="{D70A3F11-A65B-4A36-9B44-DC0A36875D69}" destId="{AA966116-FF00-422E-B6D3-2B0C301FE65B}" srcOrd="3" destOrd="0" presId="urn:microsoft.com/office/officeart/2018/2/layout/IconVerticalSolidList"/>
    <dgm:cxn modelId="{C1C4B20E-4C9C-3A4E-B4CC-F529567CB793}" type="presParOf" srcId="{D70A3F11-A65B-4A36-9B44-DC0A36875D69}" destId="{CB1A455C-906D-4C73-ABBA-23F6887119C9}" srcOrd="4" destOrd="0" presId="urn:microsoft.com/office/officeart/2018/2/layout/IconVerticalSolidList"/>
    <dgm:cxn modelId="{19328141-0EBA-0A4B-B78F-7E8D95B5EE41}" type="presParOf" srcId="{7F959375-CF9D-4CB9-A874-E924A2B70B8E}" destId="{528BEDE5-F711-4875-A77A-7521490911A5}" srcOrd="1" destOrd="0" presId="urn:microsoft.com/office/officeart/2018/2/layout/IconVerticalSolidList"/>
    <dgm:cxn modelId="{0E9954BF-AD08-0945-9822-A07094582C4D}" type="presParOf" srcId="{7F959375-CF9D-4CB9-A874-E924A2B70B8E}" destId="{64405041-0D6F-448B-A7A0-E6CB898DC7C0}" srcOrd="2" destOrd="0" presId="urn:microsoft.com/office/officeart/2018/2/layout/IconVerticalSolidList"/>
    <dgm:cxn modelId="{E142F8D9-75E3-9242-B526-B42A2285D2C1}" type="presParOf" srcId="{64405041-0D6F-448B-A7A0-E6CB898DC7C0}" destId="{D438FCEE-BC2A-48B5-8CE2-15285AEDB8EF}" srcOrd="0" destOrd="0" presId="urn:microsoft.com/office/officeart/2018/2/layout/IconVerticalSolidList"/>
    <dgm:cxn modelId="{C65F0834-1F50-3E4B-B5DB-E5D730DC5E58}" type="presParOf" srcId="{64405041-0D6F-448B-A7A0-E6CB898DC7C0}" destId="{5F85DDA8-B884-4329-BF70-C363AC61C53C}" srcOrd="1" destOrd="0" presId="urn:microsoft.com/office/officeart/2018/2/layout/IconVerticalSolidList"/>
    <dgm:cxn modelId="{0293B911-EDE0-7D48-8D55-D53EC6F96F1C}" type="presParOf" srcId="{64405041-0D6F-448B-A7A0-E6CB898DC7C0}" destId="{6AE745B9-ADBD-4CB3-88EB-3B57E9710207}" srcOrd="2" destOrd="0" presId="urn:microsoft.com/office/officeart/2018/2/layout/IconVerticalSolidList"/>
    <dgm:cxn modelId="{35ABC211-AB2C-4A4D-80B9-C9AB8C6750D3}" type="presParOf" srcId="{64405041-0D6F-448B-A7A0-E6CB898DC7C0}" destId="{8BC40C65-ACD1-43CE-9B76-2E88821CA35C}" srcOrd="3" destOrd="0" presId="urn:microsoft.com/office/officeart/2018/2/layout/IconVerticalSolidList"/>
    <dgm:cxn modelId="{AF0B0B59-2FD8-8D4A-A43B-72A67A238E33}" type="presParOf" srcId="{64405041-0D6F-448B-A7A0-E6CB898DC7C0}" destId="{377248F5-1134-4A42-96A9-2F150CCEB6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AD48-2A54-4E48-B8E4-A474BDFDDC75}">
      <dsp:nvSpPr>
        <dsp:cNvPr id="0" name=""/>
        <dsp:cNvSpPr/>
      </dsp:nvSpPr>
      <dsp:spPr>
        <a:xfrm>
          <a:off x="0" y="372"/>
          <a:ext cx="10131425" cy="8706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DC660-C78F-4F0F-B303-3024DB0D61F3}">
      <dsp:nvSpPr>
        <dsp:cNvPr id="0" name=""/>
        <dsp:cNvSpPr/>
      </dsp:nvSpPr>
      <dsp:spPr>
        <a:xfrm>
          <a:off x="263369" y="196267"/>
          <a:ext cx="478854" cy="47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DB6EA-930D-40FC-BD71-BF85FA939AA9}">
      <dsp:nvSpPr>
        <dsp:cNvPr id="0" name=""/>
        <dsp:cNvSpPr/>
      </dsp:nvSpPr>
      <dsp:spPr>
        <a:xfrm>
          <a:off x="1005594" y="372"/>
          <a:ext cx="9125830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Recidivism prediction instruments (RPI’s) provide decision makers with an assessment of the likelihood that a criminal defendant will reoffend at a future point in time</a:t>
          </a:r>
          <a:endParaRPr lang="en-US" sz="2000" kern="1200"/>
        </a:p>
      </dsp:txBody>
      <dsp:txXfrm>
        <a:off x="1005594" y="372"/>
        <a:ext cx="9125830" cy="870644"/>
      </dsp:txXfrm>
    </dsp:sp>
    <dsp:sp modelId="{3D71278D-05EB-4322-9E35-750E1566A551}">
      <dsp:nvSpPr>
        <dsp:cNvPr id="0" name=""/>
        <dsp:cNvSpPr/>
      </dsp:nvSpPr>
      <dsp:spPr>
        <a:xfrm>
          <a:off x="0" y="1088677"/>
          <a:ext cx="10131425" cy="8706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684EC-3CD1-497A-A244-DD1F0C7E40DB}">
      <dsp:nvSpPr>
        <dsp:cNvPr id="0" name=""/>
        <dsp:cNvSpPr/>
      </dsp:nvSpPr>
      <dsp:spPr>
        <a:xfrm>
          <a:off x="263369" y="1284572"/>
          <a:ext cx="478854" cy="47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1BFB-4FBA-48B3-97F7-2C6634D024AB}">
      <dsp:nvSpPr>
        <dsp:cNvPr id="0" name=""/>
        <dsp:cNvSpPr/>
      </dsp:nvSpPr>
      <dsp:spPr>
        <a:xfrm>
          <a:off x="1005594" y="1088677"/>
          <a:ext cx="4559141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COMPAS</a:t>
          </a:r>
          <a:endParaRPr lang="en-US" sz="2000" kern="1200"/>
        </a:p>
      </dsp:txBody>
      <dsp:txXfrm>
        <a:off x="1005594" y="1088677"/>
        <a:ext cx="4559141" cy="870644"/>
      </dsp:txXfrm>
    </dsp:sp>
    <dsp:sp modelId="{857E85A0-849D-416E-8B25-3805CE383BC2}">
      <dsp:nvSpPr>
        <dsp:cNvPr id="0" name=""/>
        <dsp:cNvSpPr/>
      </dsp:nvSpPr>
      <dsp:spPr>
        <a:xfrm>
          <a:off x="5564735" y="1088677"/>
          <a:ext cx="4566689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Developed by Northpointe Inc.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Risk Assessment used to determine recidivism likelihood</a:t>
          </a:r>
          <a:endParaRPr lang="en-US" sz="1400" kern="1200"/>
        </a:p>
      </dsp:txBody>
      <dsp:txXfrm>
        <a:off x="5564735" y="1088677"/>
        <a:ext cx="4566689" cy="870644"/>
      </dsp:txXfrm>
    </dsp:sp>
    <dsp:sp modelId="{091B421C-FDF4-4E9D-B5AC-E9BF83C42D42}">
      <dsp:nvSpPr>
        <dsp:cNvPr id="0" name=""/>
        <dsp:cNvSpPr/>
      </dsp:nvSpPr>
      <dsp:spPr>
        <a:xfrm>
          <a:off x="0" y="2176983"/>
          <a:ext cx="10131425" cy="8706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C7984-F346-433F-976F-4A3DFD652174}">
      <dsp:nvSpPr>
        <dsp:cNvPr id="0" name=""/>
        <dsp:cNvSpPr/>
      </dsp:nvSpPr>
      <dsp:spPr>
        <a:xfrm>
          <a:off x="263369" y="2372878"/>
          <a:ext cx="478854" cy="47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CAE65-0B9F-4B43-87AE-1F6117088D8A}">
      <dsp:nvSpPr>
        <dsp:cNvPr id="0" name=""/>
        <dsp:cNvSpPr/>
      </dsp:nvSpPr>
      <dsp:spPr>
        <a:xfrm>
          <a:off x="1005594" y="2176983"/>
          <a:ext cx="4559141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With such heavy impact we need to know if systems are bias</a:t>
          </a:r>
          <a:endParaRPr lang="en-US" sz="2000" kern="1200"/>
        </a:p>
      </dsp:txBody>
      <dsp:txXfrm>
        <a:off x="1005594" y="2176983"/>
        <a:ext cx="4559141" cy="870644"/>
      </dsp:txXfrm>
    </dsp:sp>
    <dsp:sp modelId="{517F2696-074E-46FD-BD81-1393272179CD}">
      <dsp:nvSpPr>
        <dsp:cNvPr id="0" name=""/>
        <dsp:cNvSpPr/>
      </dsp:nvSpPr>
      <dsp:spPr>
        <a:xfrm>
          <a:off x="5564735" y="2176983"/>
          <a:ext cx="4566689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ProPublica Analysis to see if COMPAS is bias </a:t>
          </a:r>
          <a:endParaRPr lang="en-US" sz="1400" kern="1200"/>
        </a:p>
      </dsp:txBody>
      <dsp:txXfrm>
        <a:off x="5564735" y="2176983"/>
        <a:ext cx="4566689" cy="8706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E348-4E2C-4853-9266-588C66E82CE3}">
      <dsp:nvSpPr>
        <dsp:cNvPr id="0" name=""/>
        <dsp:cNvSpPr/>
      </dsp:nvSpPr>
      <dsp:spPr>
        <a:xfrm>
          <a:off x="147205" y="102391"/>
          <a:ext cx="1302299" cy="1302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BA091-01A1-4B57-A6ED-E8624E526FA2}">
      <dsp:nvSpPr>
        <dsp:cNvPr id="0" name=""/>
        <dsp:cNvSpPr/>
      </dsp:nvSpPr>
      <dsp:spPr>
        <a:xfrm>
          <a:off x="420688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1A859-3A73-4BA0-AD3B-98B2FD9FF7D0}">
      <dsp:nvSpPr>
        <dsp:cNvPr id="0" name=""/>
        <dsp:cNvSpPr/>
      </dsp:nvSpPr>
      <dsp:spPr>
        <a:xfrm>
          <a:off x="1728569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Equalized odds</a:t>
          </a:r>
          <a:br>
            <a:rPr lang="en-US" sz="1900" kern="1200"/>
          </a:br>
          <a:r>
            <a:rPr lang="en-US" sz="1900" kern="1200"/>
            <a:t> - Across your two categories: FPR should be equal, TPR should be equal</a:t>
          </a:r>
        </a:p>
      </dsp:txBody>
      <dsp:txXfrm>
        <a:off x="1728569" y="102391"/>
        <a:ext cx="3069706" cy="1302299"/>
      </dsp:txXfrm>
    </dsp:sp>
    <dsp:sp modelId="{78C3ED07-9F4E-46F9-908A-AF3D78EE4603}">
      <dsp:nvSpPr>
        <dsp:cNvPr id="0" name=""/>
        <dsp:cNvSpPr/>
      </dsp:nvSpPr>
      <dsp:spPr>
        <a:xfrm>
          <a:off x="5333149" y="102391"/>
          <a:ext cx="1302299" cy="1302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7F3D8-599E-43B1-8820-BFEE51DC3FEC}">
      <dsp:nvSpPr>
        <dsp:cNvPr id="0" name=""/>
        <dsp:cNvSpPr/>
      </dsp:nvSpPr>
      <dsp:spPr>
        <a:xfrm>
          <a:off x="5606631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20944-FFA5-4C68-BDB2-52580BAC5C08}">
      <dsp:nvSpPr>
        <dsp:cNvPr id="0" name=""/>
        <dsp:cNvSpPr/>
      </dsp:nvSpPr>
      <dsp:spPr>
        <a:xfrm>
          <a:off x="6914512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Equal opportunity</a:t>
          </a:r>
        </a:p>
      </dsp:txBody>
      <dsp:txXfrm>
        <a:off x="6914512" y="102391"/>
        <a:ext cx="3069706" cy="1302299"/>
      </dsp:txXfrm>
    </dsp:sp>
    <dsp:sp modelId="{0BCB3D71-BA76-4A4C-BEA5-7B8FF4C0B095}">
      <dsp:nvSpPr>
        <dsp:cNvPr id="0" name=""/>
        <dsp:cNvSpPr/>
      </dsp:nvSpPr>
      <dsp:spPr>
        <a:xfrm>
          <a:off x="147205" y="1980107"/>
          <a:ext cx="1302299" cy="1302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0DE9-E576-4C4A-97B7-91C1D75FAE2E}">
      <dsp:nvSpPr>
        <dsp:cNvPr id="0" name=""/>
        <dsp:cNvSpPr/>
      </dsp:nvSpPr>
      <dsp:spPr>
        <a:xfrm>
          <a:off x="420688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8298F-5E2A-4C0F-AE5B-CFB8696AF6DF}">
      <dsp:nvSpPr>
        <dsp:cNvPr id="0" name=""/>
        <dsp:cNvSpPr/>
      </dsp:nvSpPr>
      <dsp:spPr>
        <a:xfrm>
          <a:off x="1728569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say that a binary predictor Yb satisfies equal opportunity with respect to A and Y if only satisfied for the positive class</a:t>
          </a:r>
        </a:p>
      </dsp:txBody>
      <dsp:txXfrm>
        <a:off x="1728569" y="1980107"/>
        <a:ext cx="3069706" cy="1302299"/>
      </dsp:txXfrm>
    </dsp:sp>
    <dsp:sp modelId="{21D89AFD-EB2E-40FB-B56E-D55A1D28DE0D}">
      <dsp:nvSpPr>
        <dsp:cNvPr id="0" name=""/>
        <dsp:cNvSpPr/>
      </dsp:nvSpPr>
      <dsp:spPr>
        <a:xfrm>
          <a:off x="5333149" y="1980107"/>
          <a:ext cx="1302299" cy="1302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DB243-E3E5-43AD-9810-34D9EF34F6CA}">
      <dsp:nvSpPr>
        <dsp:cNvPr id="0" name=""/>
        <dsp:cNvSpPr/>
      </dsp:nvSpPr>
      <dsp:spPr>
        <a:xfrm>
          <a:off x="5606631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3B65C-BFF3-4728-A559-85B1E3DDC1DC}">
      <dsp:nvSpPr>
        <dsp:cNvPr id="0" name=""/>
        <dsp:cNvSpPr/>
      </dsp:nvSpPr>
      <dsp:spPr>
        <a:xfrm>
          <a:off x="6914512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Equal opportunity is a weaker, though still interesting, notion of non-discrimination, and thus typically</a:t>
          </a:r>
        </a:p>
      </dsp:txBody>
      <dsp:txXfrm>
        <a:off x="6914512" y="1980107"/>
        <a:ext cx="3069706" cy="13022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5860-2D08-471C-9D83-48B47C3D5618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3A101-74C3-46B2-9805-5D2E424F8435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EDC3C-DC31-4708-8F5E-D26CD166C897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 the sensitive attribute</a:t>
          </a:r>
        </a:p>
      </dsp:txBody>
      <dsp:txXfrm>
        <a:off x="1256321" y="2146"/>
        <a:ext cx="4485212" cy="1087724"/>
      </dsp:txXfrm>
    </dsp:sp>
    <dsp:sp modelId="{B14FDDFA-8C47-4F72-821F-2C66F1D2AB0A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AFB3-C266-41DD-AB44-707506F7B285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8D38F-41E7-45A1-B8BD-8AC563EC4287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 all features with sensitive attribute</a:t>
          </a:r>
        </a:p>
      </dsp:txBody>
      <dsp:txXfrm>
        <a:off x="1256321" y="1361801"/>
        <a:ext cx="4485212" cy="1087724"/>
      </dsp:txXfrm>
    </dsp:sp>
    <dsp:sp modelId="{29A7E188-26E8-45BC-B674-8B2FE340EFA6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9EA8B-04EB-4BBE-B4D7-F0F46419EAE8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7FA80-86CE-4A4A-8306-071433E42503}">
      <dsp:nvSpPr>
        <dsp:cNvPr id="0" name=""/>
        <dsp:cNvSpPr/>
      </dsp:nvSpPr>
      <dsp:spPr>
        <a:xfrm>
          <a:off x="1256321" y="2721457"/>
          <a:ext cx="2583690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Brute Force Method?</a:t>
          </a:r>
        </a:p>
      </dsp:txBody>
      <dsp:txXfrm>
        <a:off x="1256321" y="2721457"/>
        <a:ext cx="2583690" cy="1087724"/>
      </dsp:txXfrm>
    </dsp:sp>
    <dsp:sp modelId="{DC51E9AE-D091-48E8-AF3D-8378FE54D9E2}">
      <dsp:nvSpPr>
        <dsp:cNvPr id="0" name=""/>
        <dsp:cNvSpPr/>
      </dsp:nvSpPr>
      <dsp:spPr>
        <a:xfrm>
          <a:off x="3840011" y="2721457"/>
          <a:ext cx="190152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all the features that are somewhat correlated with the sensitive attribute</a:t>
          </a:r>
        </a:p>
      </dsp:txBody>
      <dsp:txXfrm>
        <a:off x="3840011" y="2721457"/>
        <a:ext cx="1901522" cy="1087724"/>
      </dsp:txXfrm>
    </dsp:sp>
    <dsp:sp modelId="{76508F4C-D353-4FEF-9132-6AC0DF2FAC87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BB8CE-B878-4A09-A3B3-A8D0E748532A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6478E-AB30-4A3F-B349-120C0C05BAE0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a more sophisticated method?</a:t>
          </a:r>
        </a:p>
      </dsp:txBody>
      <dsp:txXfrm>
        <a:off x="1256321" y="4081112"/>
        <a:ext cx="4485212" cy="108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FA763-509A-4366-8832-9037FB338E17}">
      <dsp:nvSpPr>
        <dsp:cNvPr id="0" name=""/>
        <dsp:cNvSpPr/>
      </dsp:nvSpPr>
      <dsp:spPr>
        <a:xfrm>
          <a:off x="1154335" y="86556"/>
          <a:ext cx="1173135" cy="1173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55F3B-E242-47A7-9C9E-0DA2C083424D}">
      <dsp:nvSpPr>
        <dsp:cNvPr id="0" name=""/>
        <dsp:cNvSpPr/>
      </dsp:nvSpPr>
      <dsp:spPr>
        <a:xfrm>
          <a:off x="1404347" y="336569"/>
          <a:ext cx="673110" cy="673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22A00-6A16-4C34-AB07-BBA4B2990B8C}">
      <dsp:nvSpPr>
        <dsp:cNvPr id="0" name=""/>
        <dsp:cNvSpPr/>
      </dsp:nvSpPr>
      <dsp:spPr>
        <a:xfrm>
          <a:off x="779316" y="1625094"/>
          <a:ext cx="1923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Calibration</a:t>
          </a:r>
        </a:p>
      </dsp:txBody>
      <dsp:txXfrm>
        <a:off x="779316" y="1625094"/>
        <a:ext cx="1923172" cy="720000"/>
      </dsp:txXfrm>
    </dsp:sp>
    <dsp:sp modelId="{D2188E9E-0BDA-4712-A236-DFC33B52AE26}">
      <dsp:nvSpPr>
        <dsp:cNvPr id="0" name=""/>
        <dsp:cNvSpPr/>
      </dsp:nvSpPr>
      <dsp:spPr>
        <a:xfrm>
          <a:off x="3414063" y="86556"/>
          <a:ext cx="1173135" cy="11731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F3997-E94A-4CDD-9D73-2E28A730E148}">
      <dsp:nvSpPr>
        <dsp:cNvPr id="0" name=""/>
        <dsp:cNvSpPr/>
      </dsp:nvSpPr>
      <dsp:spPr>
        <a:xfrm>
          <a:off x="3664075" y="336569"/>
          <a:ext cx="673110" cy="673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46EA-6D57-458C-BA66-677A865B2463}">
      <dsp:nvSpPr>
        <dsp:cNvPr id="0" name=""/>
        <dsp:cNvSpPr/>
      </dsp:nvSpPr>
      <dsp:spPr>
        <a:xfrm>
          <a:off x="3039044" y="1625094"/>
          <a:ext cx="1923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Predictive Parity</a:t>
          </a:r>
        </a:p>
      </dsp:txBody>
      <dsp:txXfrm>
        <a:off x="3039044" y="1625094"/>
        <a:ext cx="1923172" cy="720000"/>
      </dsp:txXfrm>
    </dsp:sp>
    <dsp:sp modelId="{458EA861-5618-4416-8AA3-7D4420FA4219}">
      <dsp:nvSpPr>
        <dsp:cNvPr id="0" name=""/>
        <dsp:cNvSpPr/>
      </dsp:nvSpPr>
      <dsp:spPr>
        <a:xfrm>
          <a:off x="1154335" y="2825888"/>
          <a:ext cx="1173135" cy="11731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DA2D-1E36-4AA0-9C22-81DCC040E854}">
      <dsp:nvSpPr>
        <dsp:cNvPr id="0" name=""/>
        <dsp:cNvSpPr/>
      </dsp:nvSpPr>
      <dsp:spPr>
        <a:xfrm>
          <a:off x="1404347" y="3075900"/>
          <a:ext cx="673110" cy="673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3BF70-8C80-4769-BD04-FE78C5449A6C}">
      <dsp:nvSpPr>
        <dsp:cNvPr id="0" name=""/>
        <dsp:cNvSpPr/>
      </dsp:nvSpPr>
      <dsp:spPr>
        <a:xfrm>
          <a:off x="779316" y="4364426"/>
          <a:ext cx="1923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Error Rate Balance</a:t>
          </a:r>
        </a:p>
      </dsp:txBody>
      <dsp:txXfrm>
        <a:off x="779316" y="4364426"/>
        <a:ext cx="1923172" cy="720000"/>
      </dsp:txXfrm>
    </dsp:sp>
    <dsp:sp modelId="{2B14ABAF-CF44-4A4E-B079-7D9FB61E8FA6}">
      <dsp:nvSpPr>
        <dsp:cNvPr id="0" name=""/>
        <dsp:cNvSpPr/>
      </dsp:nvSpPr>
      <dsp:spPr>
        <a:xfrm>
          <a:off x="3414063" y="2825888"/>
          <a:ext cx="1173135" cy="11731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B2DD-EB72-4177-86DE-9CE5977A9646}">
      <dsp:nvSpPr>
        <dsp:cNvPr id="0" name=""/>
        <dsp:cNvSpPr/>
      </dsp:nvSpPr>
      <dsp:spPr>
        <a:xfrm>
          <a:off x="3664075" y="3075900"/>
          <a:ext cx="673110" cy="673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98501-76E8-404C-96C3-50F2FB5F6159}">
      <dsp:nvSpPr>
        <dsp:cNvPr id="0" name=""/>
        <dsp:cNvSpPr/>
      </dsp:nvSpPr>
      <dsp:spPr>
        <a:xfrm>
          <a:off x="3039044" y="4364426"/>
          <a:ext cx="1923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Statistical (Demographic) Parity</a:t>
          </a:r>
        </a:p>
      </dsp:txBody>
      <dsp:txXfrm>
        <a:off x="3039044" y="4364426"/>
        <a:ext cx="192317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5CC4-019A-EA40-97C1-551BA62040E3}">
      <dsp:nvSpPr>
        <dsp:cNvPr id="0" name=""/>
        <dsp:cNvSpPr/>
      </dsp:nvSpPr>
      <dsp:spPr>
        <a:xfrm>
          <a:off x="0" y="152981"/>
          <a:ext cx="6545199" cy="22124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 score S=S(x) is said to be well-calibrated if it reflects the same likelihood of recidivism irrespective of the individuals’ group membership</a:t>
          </a:r>
        </a:p>
      </dsp:txBody>
      <dsp:txXfrm>
        <a:off x="108004" y="260985"/>
        <a:ext cx="6329191" cy="1996462"/>
      </dsp:txXfrm>
    </dsp:sp>
    <dsp:sp modelId="{7B49099B-F305-E747-A064-88B23947E301}">
      <dsp:nvSpPr>
        <dsp:cNvPr id="0" name=""/>
        <dsp:cNvSpPr/>
      </dsp:nvSpPr>
      <dsp:spPr>
        <a:xfrm>
          <a:off x="0" y="2454731"/>
          <a:ext cx="6545199" cy="22124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their response to the ProPublica investigation, Flores et al. [6] verify that COMPAS is well-calibrated using logistic regression modeling</a:t>
          </a:r>
        </a:p>
      </dsp:txBody>
      <dsp:txXfrm>
        <a:off x="108004" y="2562735"/>
        <a:ext cx="6329191" cy="1996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00888-2CBB-4125-9DCC-7C0B1BAB1F40}">
      <dsp:nvSpPr>
        <dsp:cNvPr id="0" name=""/>
        <dsp:cNvSpPr/>
      </dsp:nvSpPr>
      <dsp:spPr>
        <a:xfrm>
          <a:off x="0" y="2966"/>
          <a:ext cx="5741533" cy="1517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C453-B107-4449-8A81-74C29A4F8F2E}">
      <dsp:nvSpPr>
        <dsp:cNvPr id="0" name=""/>
        <dsp:cNvSpPr/>
      </dsp:nvSpPr>
      <dsp:spPr>
        <a:xfrm>
          <a:off x="459088" y="344437"/>
          <a:ext cx="835522" cy="834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6ABD0-4963-470D-9268-514DE9C03188}">
      <dsp:nvSpPr>
        <dsp:cNvPr id="0" name=""/>
        <dsp:cNvSpPr/>
      </dsp:nvSpPr>
      <dsp:spPr>
        <a:xfrm>
          <a:off x="1753700" y="2966"/>
          <a:ext cx="3755045" cy="151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5" tIns="160775" rIns="160775" bIns="1607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score s = S(x) satisfies predictive parity at a threshold sHR if the likelihood of recidivism among high-risk offenders is the same regardless of group membership. </a:t>
          </a:r>
          <a:br>
            <a:rPr lang="en-US" sz="1400" kern="1200">
              <a:latin typeface="Calibri Light" panose="020F0302020204030204"/>
            </a:rPr>
          </a:br>
          <a:br>
            <a:rPr lang="en-US" sz="1400" kern="1200"/>
          </a:br>
          <a:r>
            <a:rPr lang="en-US" sz="1400" b="0" i="0" u="none" strike="noStrike" kern="1200" cap="none" baseline="0" noProof="0"/>
            <a:t>ℙ(Y=1 ∣∣</a:t>
          </a:r>
          <a:r>
            <a:rPr lang="en-US" sz="1400" b="0" i="0" u="none" strike="noStrike" kern="1200" cap="none" baseline="0" noProof="0">
              <a:latin typeface="Calibri Light" panose="020F0302020204030204"/>
            </a:rPr>
            <a:t> </a:t>
          </a:r>
          <a:r>
            <a:rPr lang="en-US" sz="1400" b="0" i="0" u="none" strike="noStrike" kern="1200" cap="none" baseline="0" noProof="0"/>
            <a:t>S&gt;sHR</a:t>
          </a:r>
          <a:r>
            <a:rPr lang="en-US" sz="1400" b="0" i="0" u="none" strike="noStrike" kern="1200" cap="none" baseline="0" noProof="0">
              <a:latin typeface="Calibri Light" panose="020F0302020204030204"/>
            </a:rPr>
            <a:t>,</a:t>
          </a:r>
          <a:r>
            <a:rPr lang="en-US" sz="1400" b="0" i="0" u="none" strike="noStrike" kern="1200" cap="none" baseline="0" noProof="0"/>
            <a:t> R=b</a:t>
          </a:r>
          <a:r>
            <a:rPr lang="en-US" sz="1400" b="0" i="0" u="none" strike="noStrike" kern="1200" cap="none" baseline="0" noProof="0">
              <a:latin typeface="Calibri Light" panose="020F0302020204030204"/>
            </a:rPr>
            <a:t>)</a:t>
          </a:r>
          <a:br>
            <a:rPr lang="en-US" sz="1400" b="0" i="0" u="none" strike="noStrike" kern="1200" cap="none" baseline="0" noProof="0">
              <a:latin typeface="Calibri Light" panose="020F0302020204030204"/>
            </a:rPr>
          </a:br>
          <a:r>
            <a:rPr lang="en-US" sz="1400" b="0" i="0" u="none" strike="noStrike" kern="1200" cap="none" baseline="0" noProof="0">
              <a:latin typeface="Calibri Light" panose="020F0302020204030204"/>
            </a:rPr>
            <a:t>=</a:t>
          </a:r>
          <a:r>
            <a:rPr lang="en-US" sz="1400" b="0" i="0" u="none" strike="noStrike" kern="1200" cap="none" baseline="0" noProof="0"/>
            <a:t> ℙ(Y=1 ∣∣</a:t>
          </a:r>
          <a:r>
            <a:rPr lang="en-US" sz="1400" b="0" i="0" u="none" strike="noStrike" kern="1200" cap="none" baseline="0" noProof="0">
              <a:latin typeface="Calibri Light" panose="020F0302020204030204"/>
            </a:rPr>
            <a:t> </a:t>
          </a:r>
          <a:r>
            <a:rPr lang="en-US" sz="1400" b="0" i="0" u="none" strike="noStrike" kern="1200" cap="none" baseline="0" noProof="0"/>
            <a:t>S&gt;sHR</a:t>
          </a:r>
          <a:r>
            <a:rPr lang="en-US" sz="1400" b="0" i="0" u="none" strike="noStrike" kern="1200" cap="none" baseline="0" noProof="0">
              <a:latin typeface="Calibri Light" panose="020F0302020204030204"/>
            </a:rPr>
            <a:t>,</a:t>
          </a:r>
          <a:r>
            <a:rPr lang="en-US" sz="1400" b="0" i="0" u="none" strike="noStrike" kern="1200" cap="none" baseline="0" noProof="0"/>
            <a:t> R=w).</a:t>
          </a:r>
          <a:endParaRPr lang="en-US" sz="1400" b="0" i="0" u="none" strike="noStrike" kern="1200" cap="none" baseline="0" noProof="0">
            <a:latin typeface="Calibri Light"/>
            <a:cs typeface="Calibri Light"/>
          </a:endParaRPr>
        </a:p>
      </dsp:txBody>
      <dsp:txXfrm>
        <a:off x="1753700" y="2966"/>
        <a:ext cx="3755045" cy="1519132"/>
      </dsp:txXfrm>
    </dsp:sp>
    <dsp:sp modelId="{1E5161A9-45B9-4405-AEBC-26E796874C3D}">
      <dsp:nvSpPr>
        <dsp:cNvPr id="0" name=""/>
        <dsp:cNvSpPr/>
      </dsp:nvSpPr>
      <dsp:spPr>
        <a:xfrm>
          <a:off x="0" y="1825925"/>
          <a:ext cx="5741533" cy="1517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FE1BD-00DE-4D89-80F3-291738BE4378}">
      <dsp:nvSpPr>
        <dsp:cNvPr id="0" name=""/>
        <dsp:cNvSpPr/>
      </dsp:nvSpPr>
      <dsp:spPr>
        <a:xfrm>
          <a:off x="459088" y="2167396"/>
          <a:ext cx="835522" cy="834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2488-3E1D-4D8A-89C4-AA27F1770090}">
      <dsp:nvSpPr>
        <dsp:cNvPr id="0" name=""/>
        <dsp:cNvSpPr/>
      </dsp:nvSpPr>
      <dsp:spPr>
        <a:xfrm>
          <a:off x="1753700" y="1825925"/>
          <a:ext cx="3755045" cy="151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5" tIns="160775" rIns="160775" bIns="1607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Predictive parity at a given threshold sHR amounts to requiring that the positive predictive value (PPV) of the classifier Y^ = 1S&gt;sHR be the same across groups</a:t>
          </a:r>
        </a:p>
      </dsp:txBody>
      <dsp:txXfrm>
        <a:off x="1753700" y="1825925"/>
        <a:ext cx="3755045" cy="1519132"/>
      </dsp:txXfrm>
    </dsp:sp>
    <dsp:sp modelId="{99138C8A-FDBE-410E-A4FB-ADC9D3A73F15}">
      <dsp:nvSpPr>
        <dsp:cNvPr id="0" name=""/>
        <dsp:cNvSpPr/>
      </dsp:nvSpPr>
      <dsp:spPr>
        <a:xfrm>
          <a:off x="0" y="3648884"/>
          <a:ext cx="5741533" cy="1517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9698C-9393-466B-8808-9B92F0018F73}">
      <dsp:nvSpPr>
        <dsp:cNvPr id="0" name=""/>
        <dsp:cNvSpPr/>
      </dsp:nvSpPr>
      <dsp:spPr>
        <a:xfrm>
          <a:off x="459088" y="3990355"/>
          <a:ext cx="835522" cy="8347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7240-3F9A-4E8A-87E7-7E5C75300570}">
      <dsp:nvSpPr>
        <dsp:cNvPr id="0" name=""/>
        <dsp:cNvSpPr/>
      </dsp:nvSpPr>
      <dsp:spPr>
        <a:xfrm>
          <a:off x="1753700" y="3648884"/>
          <a:ext cx="3755045" cy="151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5" tIns="160775" rIns="160775" bIns="1607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Northpointe’s refutation of the ProPublica analysis shows that COMPAS satisfies predictive parity for threshold choices of interest.</a:t>
          </a:r>
        </a:p>
      </dsp:txBody>
      <dsp:txXfrm>
        <a:off x="1753700" y="3648884"/>
        <a:ext cx="3755045" cy="1519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551A-1C33-884C-9E4A-F1DCBD88E46D}">
      <dsp:nvSpPr>
        <dsp:cNvPr id="0" name=""/>
        <dsp:cNvSpPr/>
      </dsp:nvSpPr>
      <dsp:spPr>
        <a:xfrm>
          <a:off x="0" y="2524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5C7BD-741E-554B-B6B6-85D5373B8F97}">
      <dsp:nvSpPr>
        <dsp:cNvPr id="0" name=""/>
        <dsp:cNvSpPr/>
      </dsp:nvSpPr>
      <dsp:spPr>
        <a:xfrm>
          <a:off x="0" y="2524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score S = s(x) satisfies error rate balance at a threshold sHR if the false positive and false negative error rates are equal across groups</a:t>
          </a:r>
          <a:br>
            <a:rPr lang="en-US" sz="1800" b="0" i="0" u="none" strike="noStrike" kern="1200" cap="none" baseline="0" noProof="0">
              <a:latin typeface="Calibri Light"/>
              <a:cs typeface="Calibri Light"/>
            </a:rPr>
          </a:br>
          <a:br>
            <a:rPr lang="en-US" sz="1800" kern="1200"/>
          </a:br>
          <a:r>
            <a:rPr lang="en-US" sz="1800" kern="1200"/>
            <a:t>ℙ (S&gt;sHR ,∣∣Y=0 , R=b)= ℙ(S&gt;sHR </a:t>
          </a:r>
          <a:r>
            <a:rPr lang="en-US" sz="1800" kern="1200">
              <a:latin typeface="Calibri Light" panose="020F0302020204030204"/>
            </a:rPr>
            <a:t>,</a:t>
          </a:r>
          <a:r>
            <a:rPr lang="en-US" sz="1800" kern="1200"/>
            <a:t>Y=0, R=w)</a:t>
          </a:r>
          <a:br>
            <a:rPr lang="en-US" sz="1800" kern="1200">
              <a:latin typeface="Calibri Light" panose="020F0302020204030204"/>
            </a:rPr>
          </a:br>
          <a:r>
            <a:rPr lang="en-US" sz="1800" kern="1200"/>
            <a:t>ℙ (S&lt;sHR ,∣∣Y=1 , R=b)= ℙ(S&lt;sHR </a:t>
          </a:r>
          <a:r>
            <a:rPr lang="en-US" sz="1800" kern="1200">
              <a:latin typeface="Calibri Light" panose="020F0302020204030204"/>
            </a:rPr>
            <a:t>,</a:t>
          </a:r>
          <a:r>
            <a:rPr lang="en-US" sz="1800" kern="1200"/>
            <a:t>Y=1, R=w)</a:t>
          </a:r>
        </a:p>
      </dsp:txBody>
      <dsp:txXfrm>
        <a:off x="0" y="2524"/>
        <a:ext cx="5741533" cy="1721977"/>
      </dsp:txXfrm>
    </dsp:sp>
    <dsp:sp modelId="{297BB4E5-CDE1-9849-9D39-02BD4C99A831}">
      <dsp:nvSpPr>
        <dsp:cNvPr id="0" name=""/>
        <dsp:cNvSpPr/>
      </dsp:nvSpPr>
      <dsp:spPr>
        <a:xfrm>
          <a:off x="0" y="1724502"/>
          <a:ext cx="574153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997C6-0EF7-9A47-8CB5-A44BDC23C96B}">
      <dsp:nvSpPr>
        <dsp:cNvPr id="0" name=""/>
        <dsp:cNvSpPr/>
      </dsp:nvSpPr>
      <dsp:spPr>
        <a:xfrm>
          <a:off x="0" y="1724502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ProPublica analysis considered a threshold or sHR=4, which they showed leads to considerable imbalance in both false positive and false negative rates.</a:t>
          </a:r>
        </a:p>
      </dsp:txBody>
      <dsp:txXfrm>
        <a:off x="0" y="1724502"/>
        <a:ext cx="5741533" cy="1721977"/>
      </dsp:txXfrm>
    </dsp:sp>
    <dsp:sp modelId="{FE74D79E-1FA8-3F42-9EEB-DFEE2B19530D}">
      <dsp:nvSpPr>
        <dsp:cNvPr id="0" name=""/>
        <dsp:cNvSpPr/>
      </dsp:nvSpPr>
      <dsp:spPr>
        <a:xfrm>
          <a:off x="0" y="3446480"/>
          <a:ext cx="574153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C6362-2346-A242-8001-6B7BD22207F4}">
      <dsp:nvSpPr>
        <dsp:cNvPr id="0" name=""/>
        <dsp:cNvSpPr/>
      </dsp:nvSpPr>
      <dsp:spPr>
        <a:xfrm>
          <a:off x="0" y="3446480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Error rate balance is also closely connected to the notions of equalized odds and equal opportunity</a:t>
          </a:r>
        </a:p>
      </dsp:txBody>
      <dsp:txXfrm>
        <a:off x="0" y="3446480"/>
        <a:ext cx="5741533" cy="1721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D1DB-5043-6A40-A43E-A9B866A8B6A3}">
      <dsp:nvSpPr>
        <dsp:cNvPr id="0" name=""/>
        <dsp:cNvSpPr/>
      </dsp:nvSpPr>
      <dsp:spPr>
        <a:xfrm>
          <a:off x="-5845445" y="-894809"/>
          <a:ext cx="6960601" cy="6960601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C4406-3A05-494D-9F8C-41B462EC6199}">
      <dsp:nvSpPr>
        <dsp:cNvPr id="0" name=""/>
        <dsp:cNvSpPr/>
      </dsp:nvSpPr>
      <dsp:spPr>
        <a:xfrm>
          <a:off x="717732" y="517098"/>
          <a:ext cx="4952441" cy="1034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0894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error rate imbalance exhibited by COMPAS is not a coincidence, nor can it be remedied in the present context</a:t>
          </a:r>
        </a:p>
      </dsp:txBody>
      <dsp:txXfrm>
        <a:off x="717732" y="517098"/>
        <a:ext cx="4952441" cy="1034196"/>
      </dsp:txXfrm>
    </dsp:sp>
    <dsp:sp modelId="{2DDD540D-730F-D441-8DE0-73250EE30597}">
      <dsp:nvSpPr>
        <dsp:cNvPr id="0" name=""/>
        <dsp:cNvSpPr/>
      </dsp:nvSpPr>
      <dsp:spPr>
        <a:xfrm>
          <a:off x="71359" y="387823"/>
          <a:ext cx="1292745" cy="129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D12052-72FF-9246-8A24-E1103F060424}">
      <dsp:nvSpPr>
        <dsp:cNvPr id="0" name=""/>
        <dsp:cNvSpPr/>
      </dsp:nvSpPr>
      <dsp:spPr>
        <a:xfrm>
          <a:off x="1093662" y="2068393"/>
          <a:ext cx="4576511" cy="1034196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0894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Impossibility Result</a:t>
          </a:r>
        </a:p>
      </dsp:txBody>
      <dsp:txXfrm>
        <a:off x="1093662" y="2068393"/>
        <a:ext cx="4576511" cy="1034196"/>
      </dsp:txXfrm>
    </dsp:sp>
    <dsp:sp modelId="{5053CF87-7BCF-1341-97FE-AC3B3B62577E}">
      <dsp:nvSpPr>
        <dsp:cNvPr id="0" name=""/>
        <dsp:cNvSpPr/>
      </dsp:nvSpPr>
      <dsp:spPr>
        <a:xfrm>
          <a:off x="447290" y="1939118"/>
          <a:ext cx="1292745" cy="129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F61FEE-325F-BA4C-9E18-15F472BF9A68}">
      <dsp:nvSpPr>
        <dsp:cNvPr id="0" name=""/>
        <dsp:cNvSpPr/>
      </dsp:nvSpPr>
      <dsp:spPr>
        <a:xfrm>
          <a:off x="717732" y="3619688"/>
          <a:ext cx="4952441" cy="103419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0894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When the recidivism prevalence i.e., the base rate P (Y=1 | R =r) differs across groups, any instrument that satisfies predictive parity (PPR)  at a given threshold </a:t>
          </a:r>
          <a:r>
            <a:rPr lang="en-US" sz="1300" b="1" kern="1200" err="1"/>
            <a:t>sHR</a:t>
          </a:r>
          <a:r>
            <a:rPr lang="en-US" sz="1300" b="1" kern="1200"/>
            <a:t> must have imbalanced false positive or false negative rates at that threshold. </a:t>
          </a:r>
          <a:endParaRPr lang="en-US" sz="1300" kern="1200"/>
        </a:p>
      </dsp:txBody>
      <dsp:txXfrm>
        <a:off x="717732" y="3619688"/>
        <a:ext cx="4952441" cy="1034196"/>
      </dsp:txXfrm>
    </dsp:sp>
    <dsp:sp modelId="{993F3D7E-CF79-8A46-9FBA-ABF099826CD4}">
      <dsp:nvSpPr>
        <dsp:cNvPr id="0" name=""/>
        <dsp:cNvSpPr/>
      </dsp:nvSpPr>
      <dsp:spPr>
        <a:xfrm>
          <a:off x="71359" y="3490413"/>
          <a:ext cx="1292745" cy="1292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69F1-64CF-4C4C-BBB2-43EAC7830D82}">
      <dsp:nvSpPr>
        <dsp:cNvPr id="0" name=""/>
        <dsp:cNvSpPr/>
      </dsp:nvSpPr>
      <dsp:spPr>
        <a:xfrm>
          <a:off x="1840" y="536797"/>
          <a:ext cx="1314102" cy="83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C6C40-3090-544D-9C82-0ACCD8B8D1D3}">
      <dsp:nvSpPr>
        <dsp:cNvPr id="0" name=""/>
        <dsp:cNvSpPr/>
      </dsp:nvSpPr>
      <dsp:spPr>
        <a:xfrm>
          <a:off x="147851" y="675508"/>
          <a:ext cx="1314102" cy="83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What is disparate impact?</a:t>
          </a:r>
        </a:p>
      </dsp:txBody>
      <dsp:txXfrm>
        <a:off x="172291" y="699948"/>
        <a:ext cx="1265222" cy="785574"/>
      </dsp:txXfrm>
    </dsp:sp>
    <dsp:sp modelId="{932586FF-11AC-F548-AD49-A55CBDFEF5B0}">
      <dsp:nvSpPr>
        <dsp:cNvPr id="0" name=""/>
        <dsp:cNvSpPr/>
      </dsp:nvSpPr>
      <dsp:spPr>
        <a:xfrm>
          <a:off x="1607965" y="536797"/>
          <a:ext cx="1314102" cy="83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FDB9F-6FB5-8D40-A675-6BABAD8D60E9}">
      <dsp:nvSpPr>
        <dsp:cNvPr id="0" name=""/>
        <dsp:cNvSpPr/>
      </dsp:nvSpPr>
      <dsp:spPr>
        <a:xfrm>
          <a:off x="1753976" y="675508"/>
          <a:ext cx="1314102" cy="83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Definition could be context specific</a:t>
          </a:r>
        </a:p>
      </dsp:txBody>
      <dsp:txXfrm>
        <a:off x="1778416" y="699948"/>
        <a:ext cx="1265222" cy="785574"/>
      </dsp:txXfrm>
    </dsp:sp>
    <dsp:sp modelId="{56EA55BB-9EDE-2D4D-BC8C-C97B7FD31B6C}">
      <dsp:nvSpPr>
        <dsp:cNvPr id="0" name=""/>
        <dsp:cNvSpPr/>
      </dsp:nvSpPr>
      <dsp:spPr>
        <a:xfrm>
          <a:off x="3214090" y="536797"/>
          <a:ext cx="1314102" cy="83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700E-49FD-2F4C-9454-E15E4C32C64C}">
      <dsp:nvSpPr>
        <dsp:cNvPr id="0" name=""/>
        <dsp:cNvSpPr/>
      </dsp:nvSpPr>
      <dsp:spPr>
        <a:xfrm>
          <a:off x="3360101" y="675508"/>
          <a:ext cx="1314102" cy="83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 COMPAS context, let’s say that defendant receives higher penalty if he/she is adjudged high-risk and lesser penalty if he/she is adjudged low-risk- Penalty = Amount at which bail is set</a:t>
          </a:r>
        </a:p>
      </dsp:txBody>
      <dsp:txXfrm>
        <a:off x="3384541" y="699948"/>
        <a:ext cx="1265222" cy="785574"/>
      </dsp:txXfrm>
    </dsp:sp>
    <dsp:sp modelId="{DFD43961-B97B-A545-BFA7-1345773D3E63}">
      <dsp:nvSpPr>
        <dsp:cNvPr id="0" name=""/>
        <dsp:cNvSpPr/>
      </dsp:nvSpPr>
      <dsp:spPr>
        <a:xfrm>
          <a:off x="4820215" y="536797"/>
          <a:ext cx="1314102" cy="83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E7B3E-7C1A-534C-B2DB-7CB1D595564E}">
      <dsp:nvSpPr>
        <dsp:cNvPr id="0" name=""/>
        <dsp:cNvSpPr/>
      </dsp:nvSpPr>
      <dsp:spPr>
        <a:xfrm>
          <a:off x="4966226" y="675508"/>
          <a:ext cx="1314102" cy="83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If penalties suffered by different groups are different, then there is disparate impact</a:t>
          </a:r>
        </a:p>
      </dsp:txBody>
      <dsp:txXfrm>
        <a:off x="4990666" y="699948"/>
        <a:ext cx="1265222" cy="785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B34BA-56A8-44E2-B24A-BA9E3FC8426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BB108-9F40-4B1B-8337-DBC0BC77BC3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3509E-BF1E-4DFA-8F44-BC349323ED1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Preprocess Data</a:t>
          </a:r>
        </a:p>
      </dsp:txBody>
      <dsp:txXfrm>
        <a:off x="75768" y="3053169"/>
        <a:ext cx="3093750" cy="720000"/>
      </dsp:txXfrm>
    </dsp:sp>
    <dsp:sp modelId="{09EF4BF6-A20F-44A6-A984-22810902E22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8F8DF-151F-4094-8AD1-35A74DC47EA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EFBB-85BC-455E-BB2C-E2712BCF70C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Postprocessing Data</a:t>
          </a:r>
        </a:p>
      </dsp:txBody>
      <dsp:txXfrm>
        <a:off x="3710925" y="3053169"/>
        <a:ext cx="3093750" cy="720000"/>
      </dsp:txXfrm>
    </dsp:sp>
    <dsp:sp modelId="{690637E3-40B6-46BE-B6F2-41E8D9FBB322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D0E89-9BC2-4B99-BD4A-AB78109187B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25F93-B880-4C74-B21B-11BF19CF81B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Modify ML Algorithm</a:t>
          </a:r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0D4ED-5BE8-415E-A325-E9FB622EB98C}">
      <dsp:nvSpPr>
        <dsp:cNvPr id="0" name=""/>
        <dsp:cNvSpPr/>
      </dsp:nvSpPr>
      <dsp:spPr>
        <a:xfrm>
          <a:off x="0" y="495299"/>
          <a:ext cx="10131425" cy="914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A94B74-5356-474B-89ED-2D113FB64E5E}">
      <dsp:nvSpPr>
        <dsp:cNvPr id="0" name=""/>
        <dsp:cNvSpPr/>
      </dsp:nvSpPr>
      <dsp:spPr>
        <a:xfrm>
          <a:off x="276606" y="701039"/>
          <a:ext cx="502920" cy="502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966116-FF00-422E-B6D3-2B0C301FE65B}">
      <dsp:nvSpPr>
        <dsp:cNvPr id="0" name=""/>
        <dsp:cNvSpPr/>
      </dsp:nvSpPr>
      <dsp:spPr>
        <a:xfrm>
          <a:off x="1056132" y="495299"/>
          <a:ext cx="4559141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4" tIns="96774" rIns="96774" bIns="9677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Don’t change anything in the ML training pipeline</a:t>
          </a:r>
        </a:p>
      </dsp:txBody>
      <dsp:txXfrm>
        <a:off x="1056132" y="495299"/>
        <a:ext cx="4559141" cy="914400"/>
      </dsp:txXfrm>
    </dsp:sp>
    <dsp:sp modelId="{CB1A455C-906D-4C73-ABBA-23F6887119C9}">
      <dsp:nvSpPr>
        <dsp:cNvPr id="0" name=""/>
        <dsp:cNvSpPr/>
      </dsp:nvSpPr>
      <dsp:spPr>
        <a:xfrm>
          <a:off x="5615273" y="495299"/>
          <a:ext cx="4516151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4" tIns="96774" rIns="96774" bIns="967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 models like you usually do</a:t>
          </a:r>
        </a:p>
      </dsp:txBody>
      <dsp:txXfrm>
        <a:off x="5615273" y="495299"/>
        <a:ext cx="4516151" cy="914400"/>
      </dsp:txXfrm>
    </dsp:sp>
    <dsp:sp modelId="{D438FCEE-BC2A-48B5-8CE2-15285AEDB8EF}">
      <dsp:nvSpPr>
        <dsp:cNvPr id="0" name=""/>
        <dsp:cNvSpPr/>
      </dsp:nvSpPr>
      <dsp:spPr>
        <a:xfrm>
          <a:off x="0" y="1638300"/>
          <a:ext cx="10131425" cy="91440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85DDA8-B884-4329-BF70-C363AC61C53C}">
      <dsp:nvSpPr>
        <dsp:cNvPr id="0" name=""/>
        <dsp:cNvSpPr/>
      </dsp:nvSpPr>
      <dsp:spPr>
        <a:xfrm>
          <a:off x="276606" y="1844040"/>
          <a:ext cx="502920" cy="502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C40C65-ACD1-43CE-9B76-2E88821CA35C}">
      <dsp:nvSpPr>
        <dsp:cNvPr id="0" name=""/>
        <dsp:cNvSpPr/>
      </dsp:nvSpPr>
      <dsp:spPr>
        <a:xfrm>
          <a:off x="1056132" y="1638300"/>
          <a:ext cx="4559141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4" tIns="96774" rIns="96774" bIns="9677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some post-processing on the outputs of the ML model </a:t>
          </a:r>
        </a:p>
      </dsp:txBody>
      <dsp:txXfrm>
        <a:off x="1056132" y="1638300"/>
        <a:ext cx="4559141" cy="914400"/>
      </dsp:txXfrm>
    </dsp:sp>
    <dsp:sp modelId="{377248F5-1134-4A42-96A9-2F150CCEB693}">
      <dsp:nvSpPr>
        <dsp:cNvPr id="0" name=""/>
        <dsp:cNvSpPr/>
      </dsp:nvSpPr>
      <dsp:spPr>
        <a:xfrm>
          <a:off x="5615273" y="1638300"/>
          <a:ext cx="4516151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4" tIns="96774" rIns="96774" bIns="967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it fairer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this process oblivious to the training set </a:t>
          </a:r>
        </a:p>
      </dsp:txBody>
      <dsp:txXfrm>
        <a:off x="5615273" y="1638300"/>
        <a:ext cx="4516151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54C1-4B90-8F4E-A735-89C3D093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lang="en-US" sz="8200"/>
              <a:t>Week 9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5762F-7CDC-F047-BB0D-D98915A0E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Ethan Chriswell, Kyle McManus, Ryan Hildebrandt</a:t>
            </a:r>
          </a:p>
        </p:txBody>
      </p:sp>
    </p:spTree>
    <p:extLst>
      <p:ext uri="{BB962C8B-B14F-4D97-AF65-F5344CB8AC3E}">
        <p14:creationId xmlns:p14="http://schemas.microsoft.com/office/powerpoint/2010/main" val="19225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0BE-7E52-1E42-BC8E-F80F5C66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Does Compas Satisfy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9342-4057-F544-8DF7-D616CB27C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300"/>
              <a:t>Calibration Assessment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Yes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95% Confidence Intervals Intercept for Black and White groups</a:t>
            </a:r>
          </a:p>
          <a:p>
            <a:pPr>
              <a:buFont typeface="Wingdings" pitchFamily="2" charset="2"/>
              <a:buChar char="Ø"/>
            </a:pPr>
            <a:r>
              <a:rPr lang="en-US" sz="1300"/>
              <a:t>Predictive Parity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Yes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95% Confidence Intervals Intercept for Black and White groups</a:t>
            </a:r>
          </a:p>
          <a:p>
            <a:pPr>
              <a:buFont typeface="Wingdings" pitchFamily="2" charset="2"/>
              <a:buChar char="Ø"/>
            </a:pPr>
            <a:r>
              <a:rPr lang="en-US" sz="1300"/>
              <a:t>Error Balance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No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Higher False Positive Rates for Black Groups is Higher</a:t>
            </a:r>
          </a:p>
          <a:p>
            <a:pPr>
              <a:buFont typeface="Wingdings" pitchFamily="2" charset="2"/>
              <a:buChar char="Ø"/>
            </a:pPr>
            <a:r>
              <a:rPr lang="en-US" sz="1300"/>
              <a:t>Statistical Parity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No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/>
              <a:t>Higher False Negative Rates for White Groups is Higher</a:t>
            </a:r>
          </a:p>
          <a:p>
            <a:endParaRPr lang="en-US" sz="1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ACE77-9235-2740-AE86-5727F43FAAF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3" r="-3" b="-3"/>
          <a:stretch/>
        </p:blipFill>
        <p:spPr>
          <a:xfrm>
            <a:off x="1278370" y="2811104"/>
            <a:ext cx="3037786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4540-7071-0D44-9FBA-3DE09DD1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FAB7239-3C21-4B54-82A6-333A82B7C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80029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D232F61-6586-6548-976C-4A8BE492C2D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96" y="6143808"/>
            <a:ext cx="274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7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550E-593A-C341-A6BB-721B076E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837" y="1027641"/>
            <a:ext cx="7934325" cy="246512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Thursday October 24, 2019</a:t>
            </a:r>
            <a:br>
              <a:rPr lang="en-US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endParaRPr lang="en-US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740F-994F-0848-B7F3-A417A973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114" y="999066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kern="1200" cap="all" dirty="0">
                <a:effectLst/>
                <a:latin typeface="+mn-lt"/>
                <a:ea typeface="+mn-ea"/>
                <a:cs typeface="+mn-cs"/>
              </a:rPr>
              <a:t>Equality of opportunity in supervised learning</a:t>
            </a:r>
            <a:endParaRPr lang="en-US" sz="2400" kern="1200" cap="all" dirty="0"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7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F289-F253-264A-B282-580ABFB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Does this lead to disparate impact?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4A857-0384-4EAB-B0D5-134832A27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959898"/>
              </p:ext>
            </p:extLst>
          </p:nvPr>
        </p:nvGraphicFramePr>
        <p:xfrm>
          <a:off x="5465717" y="2908005"/>
          <a:ext cx="6282169" cy="2046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A8374-116E-4742-BC5F-717F88090F8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" y="2736671"/>
            <a:ext cx="5172477" cy="22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5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288-8DD7-4254-B506-DB2C6488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Important to see the Distinction 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4E35E5-689A-474F-A463-71B04111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Unfairness in ML relates more to predictions made by ML model</a:t>
            </a:r>
            <a:endParaRPr lang="en-US" sz="2000">
              <a:cs typeface="Calibri" panose="020F0502020204030204"/>
            </a:endParaRPr>
          </a:p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Disparate impact deals more with what you do with the predictions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Might be the case that unfair ML does not lead to disparate impact if it is not actually used to make decisions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- Just using your ML model to understand how your features are correlated with you target variable</a:t>
            </a:r>
            <a:endParaRPr lang="en-US" sz="2000"/>
          </a:p>
          <a:p>
            <a:endParaRPr lang="en-US" sz="200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26CBEA4-DD45-D74C-8CA2-166934B58D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1952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19412-1888-2E48-A92E-6B145FC41DCE}"/>
              </a:ext>
            </a:extLst>
          </p:cNvPr>
          <p:cNvSpPr txBox="1"/>
          <p:nvPr/>
        </p:nvSpPr>
        <p:spPr>
          <a:xfrm>
            <a:off x="2357438" y="3100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9290-8646-2548-8E49-D36CDEF5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Three Ways of Fixing Biases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DB1BC-A702-4D45-834C-3B51B17B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053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73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9CA9-2519-944C-A243-A923C0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What is their high-level approach?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1FB7C-45F3-4C15-B5C5-5F69F879D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7548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50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7449-05A8-9849-A52C-15BB1137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Fairness criteria that they try to establish 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0F35235-92A0-40DA-A565-DFBBB84BC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3629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09C2C892-FF14-A743-AA70-FDE4911617C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2" y="5962650"/>
            <a:ext cx="5295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CE1E-68A2-5F4A-91B1-04EACFB2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from Binary Predictor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14DF2-EB9D-2F44-B334-2AB3882CD5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4"/>
          <a:stretch/>
        </p:blipFill>
        <p:spPr bwMode="auto">
          <a:xfrm>
            <a:off x="685801" y="2639798"/>
            <a:ext cx="10317163" cy="2637796"/>
          </a:xfrm>
          <a:prstGeom prst="rect">
            <a:avLst/>
          </a:prstGeom>
          <a:ln>
            <a:noFill/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748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0AD-7564-6044-9042-6C0BCEAC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from Binary Predictor pt.2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9BB89-2717-0542-814B-BB4CCD89DE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112434"/>
            <a:ext cx="6629400" cy="533400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7A12E-9278-6B41-85F2-640A535CB7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6" y="2865967"/>
            <a:ext cx="8091488" cy="1837479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2C3EFB47-1417-9540-9C4D-9F14E122F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923579"/>
            <a:ext cx="5943600" cy="623570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9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550E-593A-C341-A6BB-721B076E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35339"/>
            <a:ext cx="8991600" cy="123639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cap="all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Tuesday October 22, 2019</a:t>
            </a:r>
            <a:endParaRPr lang="en-US" kern="1200" cap="all" dirty="0">
              <a:ln w="3175" cmpd="sng">
                <a:noFill/>
              </a:ln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740F-994F-0848-B7F3-A417A973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115" y="2471737"/>
            <a:ext cx="6377769" cy="957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kern="1200" cap="all" dirty="0">
                <a:effectLst/>
                <a:latin typeface="+mn-lt"/>
                <a:ea typeface="+mn-ea"/>
                <a:cs typeface="+mn-cs"/>
              </a:rPr>
              <a:t>Fair Prediction with Disparate Impact</a:t>
            </a:r>
            <a:endParaRPr lang="en-US" sz="2400" kern="1200" cap="all" dirty="0"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2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A6DA-02ED-C64E-B120-90A6BE23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/>
              <a:t>Another Approach: Pre-Processing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D34C78-14B8-4829-A2D3-5DEC0ED59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504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47468B66-34CE-6A4A-9130-EE33FAD0CA71}"/>
              </a:ext>
            </a:extLst>
          </p:cNvPr>
          <p:cNvSpPr/>
          <p:nvPr/>
        </p:nvSpPr>
        <p:spPr>
          <a:xfrm>
            <a:off x="16115" y="4976632"/>
            <a:ext cx="1555115" cy="14922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X,A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57CFE4-93C9-8B4D-B813-B20797E87E81}"/>
              </a:ext>
            </a:extLst>
          </p:cNvPr>
          <p:cNvSpPr/>
          <p:nvPr/>
        </p:nvSpPr>
        <p:spPr>
          <a:xfrm>
            <a:off x="2381657" y="5286829"/>
            <a:ext cx="840740" cy="87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07CB9B-EF10-A141-87DC-8AB2F4C58F00}"/>
              </a:ext>
            </a:extLst>
          </p:cNvPr>
          <p:cNvSpPr/>
          <p:nvPr/>
        </p:nvSpPr>
        <p:spPr>
          <a:xfrm>
            <a:off x="4009209" y="5008493"/>
            <a:ext cx="1555115" cy="14922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C=c(z)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C866C8-897F-A149-B998-4A0A0DB2C5D9}"/>
              </a:ext>
            </a:extLst>
          </p:cNvPr>
          <p:cNvSpPr/>
          <p:nvPr/>
        </p:nvSpPr>
        <p:spPr>
          <a:xfrm>
            <a:off x="531678" y="6080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I(X;Z)</a:t>
            </a:r>
          </a:p>
          <a:p>
            <a:pPr algn="ctr"/>
            <a:r>
              <a:rPr lang="en-US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(A;Z)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19F417E-321A-014C-9BFB-CB3E6FBF4D6D}"/>
              </a:ext>
            </a:extLst>
          </p:cNvPr>
          <p:cNvSpPr/>
          <p:nvPr/>
        </p:nvSpPr>
        <p:spPr>
          <a:xfrm>
            <a:off x="1594414" y="5515814"/>
            <a:ext cx="788035" cy="4203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9FFD14-3364-8945-BB94-7DBD0494B322}"/>
              </a:ext>
            </a:extLst>
          </p:cNvPr>
          <p:cNvSpPr/>
          <p:nvPr/>
        </p:nvSpPr>
        <p:spPr>
          <a:xfrm>
            <a:off x="3244789" y="5544433"/>
            <a:ext cx="788035" cy="4203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F150-4614-4EA9-8781-AA73F91D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That's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B5CF-1543-4936-BDA9-78D64040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100" name="Graphic 6" descr="Help">
            <a:extLst>
              <a:ext uri="{FF2B5EF4-FFF2-40B4-BE49-F238E27FC236}">
                <a16:creationId xmlns:a16="http://schemas.microsoft.com/office/drawing/2014/main" id="{F7E27F5C-9224-46AF-B2A4-AB2B70BD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3E5-B3A2-734C-BE85-96EC8A59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Introduction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4910B112-62B7-401B-A640-BBEE87B13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876857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40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B991-7F1D-F646-AEE2-1F218383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1CA4F-8802-FD4D-9D16-71E5301C8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9200" y="624568"/>
                <a:ext cx="6324598" cy="5412920"/>
              </a:xfrm>
            </p:spPr>
            <p:txBody>
              <a:bodyPr anchor="ctr">
                <a:normAutofit/>
              </a:bodyPr>
              <a:lstStyle/>
              <a:p>
                <a:pPr lvl="0">
                  <a:buFont typeface="Wingdings" pitchFamily="2" charset="2"/>
                  <a:buChar char="Ø"/>
                </a:pPr>
                <a:r>
                  <a:rPr lang="en-US" sz="2400"/>
                  <a:t>Let S=s(x) denote the risk Score.</a:t>
                </a:r>
              </a:p>
              <a:p>
                <a:pPr lvl="0">
                  <a:buFont typeface="Wingdings" pitchFamily="2" charset="2"/>
                  <a:buChar char="Ø"/>
                </a:pPr>
                <a:r>
                  <a:rPr lang="en-US" sz="2400"/>
                  <a:t>We let 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/>
                  <a:t> denote the group to which an individual belongs</a:t>
                </a:r>
              </a:p>
              <a:p>
                <a:pPr lvl="0">
                  <a:buFont typeface="Wingdings" pitchFamily="2" charset="2"/>
                  <a:buChar char="Ø"/>
                </a:pPr>
                <a:r>
                  <a:rPr lang="en-US" sz="2400"/>
                  <a:t>We denote the outcome indicator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∈{0,1)</m:t>
                    </m:r>
                  </m:oMath>
                </a14:m>
                <a:r>
                  <a:rPr lang="en-US" sz="2400"/>
                  <a:t>, with Y=1 indicating that the given individual goes on to recidivate. </a:t>
                </a:r>
              </a:p>
              <a:p>
                <a:pPr lvl="0">
                  <a:buFont typeface="Wingdings" pitchFamily="2" charset="2"/>
                  <a:buChar char="Ø"/>
                </a:pPr>
                <a:r>
                  <a:rPr lang="en-US" sz="2400"/>
                  <a:t>We introduce the quantity sHR, which denotes the high-risk score threshold.</a:t>
                </a:r>
              </a:p>
              <a:p>
                <a:pPr lvl="0">
                  <a:buFont typeface="Wingdings" pitchFamily="2" charset="2"/>
                  <a:buChar char="Ø"/>
                </a:pPr>
                <a:r>
                  <a:rPr lang="en-US" sz="2400"/>
                  <a:t>Defendants whose score S exceeds sHR will be referred to as high risk, while the remaining defendants will be referred to as low risk. </a:t>
                </a:r>
              </a:p>
              <a:p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1CA4F-8802-FD4D-9D16-71E5301C8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0" y="624568"/>
                <a:ext cx="6324598" cy="5412920"/>
              </a:xfrm>
              <a:blipFill>
                <a:blip r:embed="rId2"/>
                <a:stretch>
                  <a:fillRect l="-1406" r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4D5E-5550-4E1D-9A1A-DA05964E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3600" dirty="0"/>
              <a:t>Four Different Fairness 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F3C44F-B814-4E0A-BA2A-103DD3B5B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0548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49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0BE2-F2E7-4FCD-989F-D114D674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614737" cy="4995333"/>
          </a:xfrm>
        </p:spPr>
        <p:txBody>
          <a:bodyPr>
            <a:normAutofit/>
          </a:bodyPr>
          <a:lstStyle/>
          <a:p>
            <a:r>
              <a:rPr lang="en-US" sz="3600" dirty="0"/>
              <a:t>Collaboration</a:t>
            </a:r>
            <a:endParaRPr lang="en-US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2B4BA0-17E5-4511-BB40-5AF5987C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888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337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989A-0105-4B15-AE9F-BFF399B2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/>
              <a:t>Predictive Parity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C02EE-1AA7-49D2-84F5-EFDC881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75515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639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11E2-E1EB-4866-8AF3-12CE16CE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/>
              <a:t>Error Rate Balance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B5BB535-6E87-441C-83BF-38EC2692F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61211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6F9-CA71-4959-B2D5-27D16E4F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Statistical (Demographic) Parity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7F501-6B3F-4680-BFC9-881AAFCA2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>
                    <a:ea typeface="+mn-lt"/>
                    <a:cs typeface="+mn-lt"/>
                  </a:rPr>
                  <a:t>A score S(x) satisfies statistical parity at a threshold sHR if the proportion of individuals classified as high-risk is the same for each group. 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/>
                  <a:t>Other names: Demographic parity, equal acceptance rates, group fairness.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endParaRPr lang="en-US" sz="2400">
                  <a:ea typeface="+mn-lt"/>
                  <a:cs typeface="+mn-lt"/>
                </a:endParaRPr>
              </a:p>
              <a:p>
                <a:endParaRPr lang="en-US" sz="2400">
                  <a:cs typeface="Calibri" panose="020F0502020204030204"/>
                </a:endParaRPr>
              </a:p>
              <a:p>
                <a:endParaRPr lang="en-US" sz="2400">
                  <a:cs typeface="Calibri" panose="020F0502020204030204"/>
                </a:endParaRPr>
              </a:p>
              <a:p>
                <a:endParaRPr lang="en-US" sz="240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7F501-6B3F-4680-BFC9-881AAFCA2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  <a:blipFill>
                <a:blip r:embed="rId2"/>
                <a:stretch>
                  <a:fillRect l="-1210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F712F82-8D28-4C4F-9890-68F83F6C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9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1028</Words>
  <Application>Microsoft Macintosh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Week 9 Notes</vt:lpstr>
      <vt:lpstr>Tuesday October 22, 2019</vt:lpstr>
      <vt:lpstr>Introduction</vt:lpstr>
      <vt:lpstr>Notation</vt:lpstr>
      <vt:lpstr>Four Different Fairness Criteria</vt:lpstr>
      <vt:lpstr>Collaboration</vt:lpstr>
      <vt:lpstr>Predictive Parity</vt:lpstr>
      <vt:lpstr>Error Rate Balance</vt:lpstr>
      <vt:lpstr>Statistical (Demographic) Parity</vt:lpstr>
      <vt:lpstr>Does Compas Satisfy</vt:lpstr>
      <vt:lpstr>Conclusion</vt:lpstr>
      <vt:lpstr>Thursday October 24, 2019 </vt:lpstr>
      <vt:lpstr>Does this lead to disparate impact? </vt:lpstr>
      <vt:lpstr>Important to see the Distinction </vt:lpstr>
      <vt:lpstr>Three Ways of Fixing Biases</vt:lpstr>
      <vt:lpstr>What is their high-level approach?</vt:lpstr>
      <vt:lpstr>2 Fairness criteria that they try to establish </vt:lpstr>
      <vt:lpstr>Deriving from Binary Predictor</vt:lpstr>
      <vt:lpstr>Deriving from Binary Predictor pt.2</vt:lpstr>
      <vt:lpstr>Another Approach: Pre-Processing </vt:lpstr>
      <vt:lpstr>That's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Notes</dc:title>
  <dc:creator>Liang Sr., Yu</dc:creator>
  <cp:lastModifiedBy>Liang Sr., Yu</cp:lastModifiedBy>
  <cp:revision>7</cp:revision>
  <dcterms:created xsi:type="dcterms:W3CDTF">2019-12-06T19:34:10Z</dcterms:created>
  <dcterms:modified xsi:type="dcterms:W3CDTF">2019-12-06T19:40:06Z</dcterms:modified>
</cp:coreProperties>
</file>