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3735"/>
  </p:normalViewPr>
  <p:slideViewPr>
    <p:cSldViewPr snapToGrid="0">
      <p:cViewPr varScale="1">
        <p:scale>
          <a:sx n="89" d="100"/>
          <a:sy n="89" d="100"/>
        </p:scale>
        <p:origin x="75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dc861b1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dc861b1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dc861b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dc861b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dc861b1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dc861b1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1dc861b1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1dc861b1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dc861b1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dc861b1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1dc861b1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1dc861b1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1dc861b18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1dc861b18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atahacker.rs/gradient-descent-for-neural-network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@udemeudofia01/basic-overview-of-convolutional-neural-network-cnn-4fcc7dbb4f17" TargetMode="External"/><Relationship Id="rId5" Type="http://schemas.openxmlformats.org/officeDocument/2006/relationships/hyperlink" Target="https://skymind.ai/wiki/generative-adversarial-network-gan" TargetMode="External"/><Relationship Id="rId4" Type="http://schemas.openxmlformats.org/officeDocument/2006/relationships/hyperlink" Target="http://karpathy.github.io/2015/05/21/rnn-effectivenes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 Notes: Deep Learning Architecture 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Rachael Girardey, Lauren Clarke, Alex Jones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182625" y="186800"/>
            <a:ext cx="8520600" cy="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Difference between DL &amp; ML </a:t>
            </a:r>
            <a:endParaRPr sz="2800"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898175"/>
            <a:ext cx="8520600" cy="3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Deep Learning</a:t>
            </a:r>
            <a:endParaRPr sz="18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A Representation Learning Method:</a:t>
            </a:r>
            <a:r>
              <a:rPr lang="en"/>
              <a:t> people have traditionally collected data from various sources but these features aren’t powerful to predict information from this data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learning alternative and more useful visual representations of data </a:t>
            </a:r>
            <a:endParaRPr/>
          </a:p>
          <a:p>
            <a:pPr marL="13716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 Many layers instead of feature extractor (form useful representations for the problem) = automated the task = Representation Learning Methods</a:t>
            </a:r>
            <a:endParaRPr/>
          </a:p>
          <a:p>
            <a:pPr marL="13716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Anybody can be a data scientist as long as they have good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Machine Learning</a:t>
            </a:r>
            <a:endParaRPr sz="18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Looks at the features and to determine best possible outcome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Determining the price of a house based on specific features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Does not have enough power to look at multiple features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Works well with raw data by:</a:t>
            </a:r>
            <a:endParaRPr/>
          </a:p>
          <a:p>
            <a:pPr marL="13716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Building a feature extractor from domain experts (humans) </a:t>
            </a:r>
            <a:endParaRPr/>
          </a:p>
          <a:p>
            <a:pPr marL="13716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Get complicated unintelligible features</a:t>
            </a:r>
            <a:endParaRPr/>
          </a:p>
          <a:p>
            <a:pPr marL="13716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Feed into a standard ML model (such as SVM)</a:t>
            </a:r>
            <a:endParaRPr/>
          </a:p>
          <a:p>
            <a:pPr marL="13716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Get outcome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Models of Deep Learning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228500" cy="38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Use of these models depends on the task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There is no rule on which one to use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The size and depth of neural networks are increasing</a:t>
            </a:r>
            <a:endParaRPr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Standard Vanilla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Convolutional Neural Networks (CNN)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Recurrent Neural Networks (RNN)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Generative Adversarial Network (GAN)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‘Vanilla’ Deep Learning 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2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423099" cy="240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4511050" y="1758475"/>
            <a:ext cx="3793800" cy="22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when data has no particular structure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Gradient descent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neuron is deciding its output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Contains a set of numeric features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Typically remains in tabular form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Neural Networks (CNN)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9450"/>
            <a:ext cx="5268651" cy="23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5748750" y="1152925"/>
            <a:ext cx="2922600" cy="3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Spatial dependence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Ex: Images, heat maps, CT scans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Exploits objects in images and allows for exploration of confidence scale once completed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D, W, H : preserve the natural spatial structure in which e</a:t>
            </a:r>
            <a:r>
              <a:rPr lang="en" sz="1200">
                <a:solidFill>
                  <a:schemeClr val="dk1"/>
                </a:solidFill>
              </a:rPr>
              <a:t>ach pixel becomes a feature</a:t>
            </a:r>
            <a:r>
              <a:rPr lang="en" sz="1200"/>
              <a:t> </a:t>
            </a:r>
            <a:endParaRPr sz="12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Convolutional layer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1. Convolve the filter with the image (slide over the image spatial computing dot products)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2. Place filter over original image giving the next level of features to see the correspondence amongst the two 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 (RNN) 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Used when data has sequential structure and dependence on past 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Recursively feeds the output into its vector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Output is a vector of things, such as, an entire sentence, a frame from a video, etc.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Focuses its attention at a different spatial location when generating each word and it’s sentiment classification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Process sequences: one-to-one networks, one-to-many networks, and many-to-many networks 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Inputs are passed into these unit network models and undergoes feedback loops 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New state = the function of parameters W = (old state, input vector)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Examples: LSTM (Long Short Term model) &amp; GRU (ways for connecting networks)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Examples: videos, textraised data, image captioning, and translation of languages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I am feeling= 3 different features- RNN tries to predict the next word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774" y="3319570"/>
            <a:ext cx="5119424" cy="16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Generative Adversarial Networks (GAN)</a:t>
            </a:r>
            <a:endParaRPr sz="24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975" y="1642450"/>
            <a:ext cx="5376101" cy="23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387650" y="1204425"/>
            <a:ext cx="3264900" cy="3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Used to generate new data that mimics properties of original data (Deep Fakes)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Contains 2 parts:</a:t>
            </a:r>
            <a:endParaRPr sz="130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b="1"/>
              <a:t>Generator Network: </a:t>
            </a:r>
            <a:r>
              <a:rPr lang="en" sz="1300"/>
              <a:t>responsible for generating new data (leads to new videos, images, data points, etc.) </a:t>
            </a:r>
            <a:endParaRPr sz="1300"/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b="1"/>
              <a:t>Discriminator Network: </a:t>
            </a:r>
            <a:r>
              <a:rPr lang="en" sz="1300"/>
              <a:t>takes the new input that is being constructed and distinguishes what data belongs to each set.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If the discriminator makes a mistake, it’s reframed so it doesn’t make the same mistake again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“Gradient Descent for Neural Networks.” </a:t>
            </a:r>
            <a:r>
              <a:rPr lang="en" sz="11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Data Science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218181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Aug. 2019,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lang="en" sz="1100" u="sng">
                <a:solidFill>
                  <a:srgbClr val="0097A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http://datahacker.rs/gradient-descent-for-neural-networks/</a:t>
            </a:r>
            <a:r>
              <a:rPr lang="en" sz="1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Karpathy, Andrej.“Recurrent Neural Networks.” </a:t>
            </a:r>
            <a:r>
              <a:rPr lang="en" sz="1100" i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Unreasonable Effectiveness of Recurrent Neural</a:t>
            </a:r>
            <a:endParaRPr sz="1100" i="1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Networks</a:t>
            </a:r>
            <a:r>
              <a:rPr lang="en" sz="1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May 2015,</a:t>
            </a:r>
            <a:r>
              <a:rPr lang="en" sz="1100">
                <a:solidFill>
                  <a:srgbClr val="333333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 </a:t>
            </a:r>
            <a:r>
              <a:rPr lang="en" sz="1100" u="sng">
                <a:solidFill>
                  <a:srgbClr val="0097A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http://karpathy.github.io/2015/05/21/rnn-effectiveness/</a:t>
            </a:r>
            <a:r>
              <a:rPr lang="en" sz="1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18181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Silva, Thalles. “A Beginner's Guide to Generative Adversarial Networks (GANs).” </a:t>
            </a:r>
            <a:r>
              <a:rPr lang="en" sz="11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Skymind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  </a:t>
            </a:r>
            <a:r>
              <a:rPr lang="en" sz="1100" u="sng">
                <a:solidFill>
                  <a:srgbClr val="0097A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https://skymind.ai/wiki/generative-adversarial-network-gan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18181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Udofia, Udeme. “Basic Overview of Convolutional Neural Network (CNN).” </a:t>
            </a:r>
            <a:r>
              <a:rPr lang="en" sz="1200" i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DataSeries</a:t>
            </a: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DataSeries, 20 Sept. 2019,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https://medium.com/@udemeudofia01/basic-overview-of-convolutional-neural-network-cnn-4fcc7dbb4f17</a:t>
            </a: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18181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Macintosh PowerPoint</Application>
  <PresentationFormat>On-screen Show (16:9)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Week 4 Notes: Deep Learning Architecture  </vt:lpstr>
      <vt:lpstr>Difference between DL &amp; ML </vt:lpstr>
      <vt:lpstr>Four Models of Deep Learning</vt:lpstr>
      <vt:lpstr>Standard ‘Vanilla’ Deep Learning </vt:lpstr>
      <vt:lpstr>Convolution Neural Networks (CNN)</vt:lpstr>
      <vt:lpstr>Recurrent Neural Networks (RNN) </vt:lpstr>
      <vt:lpstr>Generative Adversarial Networks (GAN)</vt:lpstr>
      <vt:lpstr>References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Notes: Deep Learning Architecture  </dc:title>
  <cp:lastModifiedBy>Lauren Clarke</cp:lastModifiedBy>
  <cp:revision>1</cp:revision>
  <dcterms:modified xsi:type="dcterms:W3CDTF">2019-09-24T21:16:53Z</dcterms:modified>
</cp:coreProperties>
</file>