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d8892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d8892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d8892c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d8892c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d8892c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d8892c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d8892c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d8892c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d8892c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d8892c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d8892c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d8892c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8bfd5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8bfd5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8bfd5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8bfd5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8bfd50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8bfd50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8bfd50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8bfd50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8bfd50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8bfd50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8bfd50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8bfd50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cc3de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cc3de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cc3de9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cc3de9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IST 402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Week 5 Notes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Shaun Campbell, Brennan McKendree, Nic Ammazzalorso, Andrew Takahashi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4 - Open Ended Interface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Inference has been limited to Squad (Stanford Question Answer Database) type queries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Given a question and a piece of text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Infer answer to question by reading 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Assumption: answer is present in text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Thing that have not been done: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Multi-hop inference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Locate answers by combining multiple pieces of 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Combine text with background knowledge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Open Ended Inference example: I think you need to mind your own business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Question: What is the mood of the person?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Human beings can do this opened ended inference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Deep learning cannot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5 - Lack of </a:t>
            </a:r>
            <a:r>
              <a:rPr lang="en"/>
              <a:t>Transparency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is a black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Millions or billions of weights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you can get is the values of these learned weights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interpret them?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even important? In what domains?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Viewpoint 1: Depends, if you are just looking for good results, you don’t need transparency, but if you are scientists working at Google who want to understand better, you need transparency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domain where its being used, if it's being used in regards to people’s health, then you need to understand why a deep learning model is making some prediction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Practitioners need to be able to trust the machine learning system that they are using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accountable when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learning makes a mistake? The machine learning model goes scot-free but the doctor gets sued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6 - Not Integrated with Prior Knowledge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domain knowledge is input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machine learning used feature extractors which were designed by human experts and contained human insights into the domain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you don't have human designed feature extractors in deep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properties of images, text, or whatever kind of data is being used is not present in the deep learning model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solid exception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7 - Unable to Model Causation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does not imply causation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system can learn correlations between height and vocabulary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not be able to uncover causation between growth and development to both these variables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8 - Assumption of Stationarity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works well with stationary environments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rules of the world continuously change?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stock prediction? Flu prediction?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related to extrapolation and difference in training testing data?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9 - Deep Learning Can Easily be Fooled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can easily be fooled by simply adding noise to your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AI and ML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Lots of things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Several of them are legitimate issues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been tackled by ML researchers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Led to different emerging fields in these areas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These will be covered in more detail in the next couple of weeks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But depending on what kinds of sources you read from, the AI/ML issues that you might hear of might be completely different.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lot of noise in the news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 how to weed out illegitimate concerns from legitimate ones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Understand how and why people make mistakes when they point out these legitimate ones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 1: AI is going to take away all of our jobs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Case in point: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Manufacturing assembly lines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Past Humans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Now/Future: Machines or AI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Cashiers at Fast Food Joints/Grocery Stores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Communications for societies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Taxis and Ubers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Truck drivers - Otto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Maid Services Vacuuming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Roombas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Marketing and advertising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 exchanges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Robots to check inventory in departmental stores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Amazon Go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Stock Markets (NYSE, Nasdaq)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Call center operations (IVRS systems)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 2: Artificial General </a:t>
            </a:r>
            <a:r>
              <a:rPr lang="en"/>
              <a:t>Intelligence</a:t>
            </a:r>
            <a:r>
              <a:rPr lang="en"/>
              <a:t> is Near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will build autonomous agents that operate much like beings in the world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Lots of news stories that AGI is just around the corner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Modern day AGI research is not doing at all well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Mostly seems stuck on the same issues in reasoning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Singularity is Near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2029 is when we would be able to simulate the functioning of the entire human brain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Millions of neuron cells, and billions of connections within these cells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Refers to a point where AI is better at AI research than humans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It will recursively improve itself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Will no longer be in control of human beings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Current State: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AI system trying to understand a 100 line C++ program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Unable to beat a freshman student who has just taken one month of programming lessons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 Elegans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Nervous system of this worm has 302 neurons and 6000 connections in between these neurons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Over the past 30 years, people have been figuring out the entire wiring pattern of the 302 neurons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Modeling the neural system of C elegans is still ongoing - not even halfway there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 3:</a:t>
            </a:r>
            <a:r>
              <a:rPr lang="en"/>
              <a:t> Misalignment of values between ML &amp; AI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Misalignment of values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 is programmed for only one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 does not know what to do if it cannot accomplish that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Turning the device off will disallow it to complete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 may program the off switch to not shut off the power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Examples like this are instances in which there is a misalignment of ML &amp; AI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Concern 4: Robots will kill us all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Not close to becoming a reality anytime soon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Deep Learning: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Is Deep Learning approaching a wall?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“ for most problems where deep learning has enabled transformationally better solutions, we’ve entered diminishing returns territory in 2016-2017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Deep Learning good at?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Just a statistical technique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Has a set of assumptions that it works with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Performance is not good when these assumptions are not satisfied: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Having enough data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Deep learning can work with raw data where standard ML models extract “important” features from this raw data and usually this happens using a hand-designed feature extractor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 bias in training data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DL models are just as likely to suffer against bias data 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Data from the real world should be similar to your training data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Training data should be a good enough representation of the type of data you will see in the real world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distributions of your training and test data should be the same (or highly similar)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1 - Deep Learning is Data Hungry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you having training data → DL works well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Contrapositive of this statement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DL doesn’t work well → 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real life you often don’t have enough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Interpolation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your test data is coming from the same distribution, your DL model should be able to interpolate between things that it has seen before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Extrapolation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your test data is not coming from the same distribution, DL </a:t>
            </a:r>
            <a:r>
              <a:rPr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needs to extrapolate knowledge that it has currently learnt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IMPORTANT: no way to extrapolate currently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Lacks mechanism to learn abstractions through verbal explicit definition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2 - Deep Learning is Shallow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Does not learn any hidden abstractions similar to human beings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These abstractions allow us to transfer knowledge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DL can’t do that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52675"/>
            <a:ext cx="85206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3 - No Way to Deal with Hierarchical Structure of English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57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RNNs represents sentences as sequences of words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Ignore hierarchical structure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Longer sentences constructed recursively using smaller sub-sentences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Issue: No hierarchy among set of features, all of them are flat.  We draw correlations among them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