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17ce14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17ce14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0c1c6b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0c1c6b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17ce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17ce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17ce14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17ce14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17ce14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17ce14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17ce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17ce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17ce14f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17ce14f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17ce14f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17ce14f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17ce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17ce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 Notes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Eric Sullivan and Nina Scolieri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Arguments Against Interpretability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Don’t need to know the inner workings of everything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Example: Netflix movie recommendations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recommendations these algorithms produce have very low impact on our 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may not fully understand why or how a system like Netflix recommends certain options for its users, but we have confidence that the system has been tested numerous times and makes accurate predictions most of the time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Interpretability?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Interpretability is the degree to which a human can understand the cause of a decision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is interpretability needed?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problems or objectives are not completely specified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It allows humans to figure out if the ML model is meeting a specific set of criteria with its predictions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there is an incompleteness in problem formalization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Interpretability Desirable?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Informativeness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Fair and Ethical Decision Making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desire more than just good performance on standard metrics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Being able to understand a model makes users feel more comfortable using certain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want a system that won’t discriminate based on race, gender sexual orientation, 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Causality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ML models are based off of correlations not causations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can draw from these correlations and try to interpret a causal relationship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Correlations wouldn’t be understandable if you didn't have a interpretable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Transferability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 models need to be able to do well on tasks it has already learned from and also transfer its knowledge to slightly different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model trained to recognize pictures of a panda, noise is added to the model and it predicts that the next image it’s fed is a “gibbon” not a panda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Without interpretability, we wouldn’t be able to understand how this prediction was made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25" y="2571750"/>
            <a:ext cx="4335999" cy="16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Informativeness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you don’t intend to utilize the model for decision making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is not a factor because the model isn’t being used for decision making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Without interpretability, you can’t have informativeness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 and Ethical Decision Making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want their models to be non-discriminatory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example would be the recidivism prediction: A model could be used to determine whether someone with a criminal record should be granted bail or sent back to prison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should not make decisions solely based on race, sex, age, 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this was a problem, we wouldn’t be able to understand why without interpretability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Arguments for Interpretability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Important for instances where you might have causal associations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for providing clarity in situations where completeness is lacking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Pneumonia example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Predicted that people with asthma have a lower chance of getting pneumonia which isn't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 interpretability, we'd be able to see people with asthma take more preventative measures so they don't contract pneumonia which is why their risk is lower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Positive correlation between “time to care” and “risk of dying from pneumonia”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Causal Relationships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Deep learning models only look at correlations, not causations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Collecting the right data would not give the insight needed to uncover causal associations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Week 6 Notes</vt:lpstr>
      <vt:lpstr>What is Interpretability?</vt:lpstr>
      <vt:lpstr>Why is Interpretability Desirable?</vt:lpstr>
      <vt:lpstr>Trust</vt:lpstr>
      <vt:lpstr>Causality</vt:lpstr>
      <vt:lpstr>Transferability</vt:lpstr>
      <vt:lpstr>Informativeness</vt:lpstr>
      <vt:lpstr>Fair and Ethical Decision Making</vt:lpstr>
      <vt:lpstr>Arguments for Interpretability</vt:lpstr>
      <vt:lpstr>Arguments Against Interpretability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Notes</dc:title>
  <dc:creator>Eric Sullivan</dc:creator>
  <cp:lastModifiedBy>Eric Sullivan</cp:lastModifiedBy>
  <cp:revision>1</cp:revision>
  <dcterms:modified xsi:type="dcterms:W3CDTF">2019-10-11T01:52:16Z</dcterms:modified>
</cp:coreProperties>
</file>