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1294-5CE2-E15E-9C37-05B2CFF28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9459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Settings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BB169-FA7A-14EA-1E0C-FD287D6B1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84602"/>
            <a:ext cx="8791575" cy="2373198"/>
          </a:xfrm>
        </p:spPr>
        <p:txBody>
          <a:bodyPr/>
          <a:lstStyle/>
          <a:p>
            <a:r>
              <a:rPr lang="en-IN" dirty="0"/>
              <a:t>Register Page</a:t>
            </a:r>
          </a:p>
          <a:p>
            <a:r>
              <a:rPr lang="en-IN" dirty="0"/>
              <a:t>Login page</a:t>
            </a:r>
          </a:p>
          <a:p>
            <a:r>
              <a:rPr lang="en-IN" dirty="0"/>
              <a:t>Settings menu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0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F7D3-FA6C-606C-43A7-155AA39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AB23-82C2-4D9C-7885-59CAC962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Settings Menu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Settings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Implementation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2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6F5E-7C94-4CD6-8E9B-B15DF37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5265-AE91-34E9-B70C-7B14F6C8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The settings menu allows users to customize their experience and manage preferences. </a:t>
            </a:r>
          </a:p>
          <a:p>
            <a:r>
              <a:rPr lang="en-US" dirty="0">
                <a:solidFill>
                  <a:schemeClr val="tx2"/>
                </a:solidFill>
              </a:rPr>
              <a:t>To access the settings, click on the gear icon located at the top right corner of the Home screen.</a:t>
            </a:r>
          </a:p>
          <a:p>
            <a:r>
              <a:rPr lang="en-US" dirty="0">
                <a:solidFill>
                  <a:schemeClr val="tx2"/>
                </a:solidFill>
              </a:rPr>
              <a:t>Understanding the settings menu empowers users to tailor the application to suit their needs and preferences.</a:t>
            </a:r>
          </a:p>
          <a:p>
            <a:r>
              <a:rPr lang="en-US" dirty="0">
                <a:solidFill>
                  <a:schemeClr val="tx2"/>
                </a:solidFill>
              </a:rPr>
              <a:t>This Feature is developed using Java and Android Studio, focusing on user experience and seamless navigation.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8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07F-4590-0AF6-A2C4-A85F56FE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Settings Menu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E401-A778-96D6-A9E7-9C2C2C7B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settings menu contains various options for users to configure their app settings.</a:t>
            </a:r>
          </a:p>
          <a:p>
            <a:r>
              <a:rPr lang="en-US" dirty="0">
                <a:solidFill>
                  <a:schemeClr val="tx2"/>
                </a:solidFill>
              </a:rPr>
              <a:t>Each option leads to a detailed screen with relevant information and settings.</a:t>
            </a:r>
          </a:p>
          <a:p>
            <a:r>
              <a:rPr lang="en-US" dirty="0">
                <a:solidFill>
                  <a:schemeClr val="tx2"/>
                </a:solidFill>
              </a:rPr>
              <a:t>The goal is to provide a comprehensive yet user-friendly interface.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EB7-B8C4-1456-01F5-B5DF4F9F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Settings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E5B9-3C5B-686B-D1B5-3402A3F7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Lock Screen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About Mobile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Home Screen and Lock Screen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Display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Password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Wi-Fi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Additional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Software Update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26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18FA-102B-8A92-3AC1-A03C445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268"/>
            <a:ext cx="9905998" cy="1244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0C9C-737F-5219-D123-2AC5E20A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3192"/>
            <a:ext cx="9905999" cy="4528009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Create Activities for Login, Register, Settings, and Home.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Set Up Layouts for Each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Implement Validation for Email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Implement Navigation Between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Handle Settings Menu and Display Information for Each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Create Activities: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dirty="0">
                <a:solidFill>
                  <a:schemeClr val="tx2"/>
                </a:solidFill>
              </a:rPr>
              <a:t>LoginActivity.java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800" dirty="0">
                <a:solidFill>
                  <a:schemeClr val="tx2"/>
                </a:solidFill>
              </a:rPr>
              <a:t>RegisterActivity.java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800" dirty="0">
                <a:solidFill>
                  <a:schemeClr val="tx2"/>
                </a:solidFill>
              </a:rPr>
              <a:t>SettingsActivity.java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800" dirty="0">
                <a:solidFill>
                  <a:schemeClr val="tx2"/>
                </a:solidFill>
              </a:rPr>
              <a:t>HomeActivity.java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800" dirty="0">
                <a:solidFill>
                  <a:schemeClr val="tx2"/>
                </a:solidFill>
              </a:rPr>
              <a:t>SettingsDetailActivity.java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alt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Create layouts: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Activity_login.xml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Activity_regist</a:t>
            </a:r>
            <a:r>
              <a:rPr lang="en-I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er.xml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Activity_home.xml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Activity_setting</a:t>
            </a:r>
            <a:r>
              <a:rPr lang="en-I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Activity_settings_detail.xml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9EAF-7261-32CE-1322-E9D980C3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68CCD-A96F-00E5-CAAD-C634771ED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41" y="2097088"/>
            <a:ext cx="5835191" cy="4760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6E894-0A88-F375-B87A-34865DFF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08" y="2095414"/>
            <a:ext cx="5605806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9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C495-E113-3FB2-32DC-D177B806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7BBBC-3AB0-F098-4E9E-38568822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30" y="1866507"/>
            <a:ext cx="5740924" cy="48830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E5C172-FEE8-19C8-FE09-28CB0D87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66" y="1866507"/>
            <a:ext cx="6070827" cy="49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C7CA-2127-C938-8D2A-1EF523B0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4BDA-5E47-BAE5-0ADD-B6F57167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Summary of the settings menu features and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Emphasis on providing a comprehensive and user-friendly settings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Future enhancements and improvements to add more features and optimize performance.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600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281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Settings Menu</vt:lpstr>
      <vt:lpstr>Agenda</vt:lpstr>
      <vt:lpstr>Introduction</vt:lpstr>
      <vt:lpstr>Settings Menu Overview</vt:lpstr>
      <vt:lpstr>Settings Options</vt:lpstr>
      <vt:lpstr>Implementation Details</vt:lpstr>
      <vt:lpstr>RESULTS</vt:lpstr>
      <vt:lpstr>results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Amulya J M</dc:creator>
  <cp:lastModifiedBy>Amulya J M</cp:lastModifiedBy>
  <cp:revision>1</cp:revision>
  <dcterms:created xsi:type="dcterms:W3CDTF">2024-07-15T12:46:10Z</dcterms:created>
  <dcterms:modified xsi:type="dcterms:W3CDTF">2024-07-15T12:57:35Z</dcterms:modified>
</cp:coreProperties>
</file>