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1EF1-6D79-4E35-AF89-11B3167615AD}" v="1" dt="2021-11-22T11:16:1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1617-9379-4E1E-9F84-E627BAD0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the Adventurers guild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3CE2-A60D-4926-A5DE-45B58753A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GB" sz="1500" b="0" i="0" u="none" strike="noStrike" baseline="0" dirty="0">
              <a:latin typeface="Adobe Garamond Pro"/>
            </a:endParaRPr>
          </a:p>
          <a:p>
            <a:endParaRPr lang="en-GB" sz="1500" b="0" i="0" u="none" strike="noStrike" baseline="0" dirty="0">
              <a:latin typeface="Adobe Garamond Pro"/>
            </a:endParaRPr>
          </a:p>
          <a:p>
            <a:pPr marR="0" algn="l"/>
            <a:r>
              <a:rPr lang="en-US" sz="1500" b="0" i="0" u="none" strike="noStrike" baseline="0" dirty="0">
                <a:latin typeface="Adobe Garamond Pro"/>
              </a:rPr>
              <a:t>To Create a full stack web application using the 3 tier architecture system. </a:t>
            </a:r>
          </a:p>
          <a:p>
            <a:pPr marR="0" algn="l"/>
            <a:r>
              <a:rPr lang="en-US" sz="15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1500" b="0" i="0" u="none" strike="noStrike" baseline="0" dirty="0">
                <a:latin typeface="Adobe Garamond Pro"/>
              </a:rPr>
              <a:t>The Application is an </a:t>
            </a:r>
            <a:r>
              <a:rPr lang="en-US" sz="1500" b="0" i="0" u="none" strike="noStrike" baseline="0" dirty="0" err="1">
                <a:latin typeface="Adobe Garamond Pro"/>
              </a:rPr>
              <a:t>Adventureres</a:t>
            </a:r>
            <a:r>
              <a:rPr lang="en-US" sz="1500" b="0" i="0" u="none" strike="noStrike" baseline="0" dirty="0">
                <a:latin typeface="Adobe Garamond Pro"/>
              </a:rPr>
              <a:t> Guild which Allows users to Create, Read, Update, Delete their Adventurer and </a:t>
            </a:r>
            <a:r>
              <a:rPr lang="en-US" sz="1500" dirty="0">
                <a:latin typeface="Adobe Garamond Pro"/>
              </a:rPr>
              <a:t>Create guilds</a:t>
            </a:r>
            <a:r>
              <a:rPr lang="en-US" sz="1500" b="0" i="0" u="none" strike="noStrike" baseline="0" dirty="0">
                <a:latin typeface="Adobe Garamond Pro"/>
              </a:rPr>
              <a:t>. 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8075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7D8-ECE6-46D9-8A41-57CF9F0C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F417-9348-4065-B71A-6662C32A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>
                <a:latin typeface="+mj-lt"/>
              </a:rPr>
              <a:t>Trying to </a:t>
            </a:r>
            <a:r>
              <a:rPr lang="en-GB" sz="1800" b="0" i="0" u="none" strike="noStrike" baseline="0" dirty="0">
                <a:latin typeface="+mj-lt"/>
              </a:rPr>
              <a:t>Understanding the project </a:t>
            </a:r>
          </a:p>
          <a:p>
            <a:pPr marR="0" algn="l"/>
            <a:r>
              <a:rPr lang="en-US" sz="1800" b="0" i="0" u="none" strike="noStrike" baseline="0" dirty="0">
                <a:latin typeface="+mj-lt"/>
              </a:rPr>
              <a:t>Breaking down the MVP</a:t>
            </a:r>
          </a:p>
          <a:p>
            <a:pPr marR="0" algn="l"/>
            <a:r>
              <a:rPr lang="en-US" dirty="0">
                <a:latin typeface="+mj-lt"/>
              </a:rPr>
              <a:t>Failed to have a proper mindset and Goal In mind. ( Early git problems, started without </a:t>
            </a:r>
            <a:r>
              <a:rPr lang="en-US" dirty="0" err="1">
                <a:latin typeface="+mj-lt"/>
              </a:rPr>
              <a:t>jira</a:t>
            </a:r>
            <a:r>
              <a:rPr lang="en-US" dirty="0">
                <a:latin typeface="+mj-lt"/>
              </a:rPr>
              <a:t> board created)</a:t>
            </a:r>
            <a:endParaRPr lang="en-US" sz="1800" b="0" i="0" u="none" strike="noStrike" baseline="0" dirty="0">
              <a:latin typeface="+mj-lt"/>
            </a:endParaRPr>
          </a:p>
          <a:p>
            <a:pPr marR="0" algn="l"/>
            <a:r>
              <a:rPr lang="en-US" sz="1800" b="0" i="0" u="none" strike="noStrike" baseline="0" dirty="0">
                <a:latin typeface="+mj-lt"/>
              </a:rPr>
              <a:t>Initial design process –ERD to visualize my ideas</a:t>
            </a:r>
          </a:p>
          <a:p>
            <a:pPr marR="0" algn="l"/>
            <a:r>
              <a:rPr lang="en-US" sz="1800" b="0" i="0" u="none" strike="noStrike" baseline="0" dirty="0">
                <a:latin typeface="+mj-lt"/>
              </a:rPr>
              <a:t>Writing the logical approach to the project down.</a:t>
            </a:r>
          </a:p>
          <a:p>
            <a:pPr marR="0" algn="l"/>
            <a:r>
              <a:rPr lang="en-US" dirty="0">
                <a:latin typeface="+mj-lt"/>
              </a:rPr>
              <a:t>Begin the Project</a:t>
            </a:r>
            <a:endParaRPr lang="en-US" sz="1800" b="0" i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9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CB7-4E61-4C21-8952-C2F6D4EF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8B91-784C-4510-94D6-A0F97BAD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add my Personal twist too the character Creation Menu by making it a magic Academy. And you the user would be a Student Enrolling.</a:t>
            </a:r>
          </a:p>
          <a:p>
            <a:r>
              <a:rPr lang="en-GB" dirty="0"/>
              <a:t>You would Also be able to create your own school that would Specialize in its own type of Magic.</a:t>
            </a:r>
          </a:p>
          <a:p>
            <a:r>
              <a:rPr lang="en-GB" dirty="0"/>
              <a:t>I came to realise the database relationship that I created doesn’t make sense. Only being able to make  a school while having students didn’t make functional sense to me at the end,</a:t>
            </a:r>
          </a:p>
          <a:p>
            <a:r>
              <a:rPr lang="en-GB" dirty="0"/>
              <a:t>I made a pivot towards an Adventurers guild. In which the Adventurer could create A guild but not before signing up to the adventurers guild and receiving and id before hand.</a:t>
            </a:r>
          </a:p>
        </p:txBody>
      </p:sp>
    </p:spTree>
    <p:extLst>
      <p:ext uri="{BB962C8B-B14F-4D97-AF65-F5344CB8AC3E}">
        <p14:creationId xmlns:p14="http://schemas.microsoft.com/office/powerpoint/2010/main" val="43698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283E-4D92-4A14-A8D4-D4BED0E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Erd</a:t>
            </a:r>
            <a:r>
              <a:rPr lang="en-GB" dirty="0"/>
              <a:t>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D70C-3E01-4809-88FF-D601A0B5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3876260" cy="3314516"/>
          </a:xfrm>
        </p:spPr>
        <p:txBody>
          <a:bodyPr/>
          <a:lstStyle/>
          <a:p>
            <a:r>
              <a:rPr lang="en-GB" dirty="0"/>
              <a:t>This is why I tried to better understand the structure but didn’t grasp the functionality until I actually created the Front End</a:t>
            </a: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3616FB1-89C9-45DC-873F-767168A5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17" y="2378373"/>
            <a:ext cx="5978359" cy="32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5438-8EEB-41D5-898E-E9364878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713BEB-CBA2-4E57-A1D8-A1249F5C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297" y="2427024"/>
            <a:ext cx="10650731" cy="1846802"/>
          </a:xfrm>
        </p:spPr>
      </p:pic>
    </p:spTree>
    <p:extLst>
      <p:ext uri="{BB962C8B-B14F-4D97-AF65-F5344CB8AC3E}">
        <p14:creationId xmlns:p14="http://schemas.microsoft.com/office/powerpoint/2010/main" val="375625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FB9D-B6D2-4F9C-A865-DE81906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419D-FB48-463C-B021-6BDB885B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8916"/>
          </a:xfrm>
        </p:spPr>
        <p:txBody>
          <a:bodyPr>
            <a:noAutofit/>
          </a:bodyPr>
          <a:lstStyle/>
          <a:p>
            <a:pPr algn="l"/>
            <a:endParaRPr lang="en-GB" sz="2000" b="0" i="0" u="none" strike="noStrike" baseline="0" dirty="0">
              <a:latin typeface="+mj-lt"/>
            </a:endParaRPr>
          </a:p>
          <a:p>
            <a:endParaRPr lang="en-GB" sz="2000" b="0" i="0" u="none" strike="noStrike" baseline="0" dirty="0">
              <a:latin typeface="+mj-lt"/>
            </a:endParaRPr>
          </a:p>
          <a:p>
            <a:pPr marR="0" algn="l"/>
            <a:r>
              <a:rPr lang="en-US" sz="2000" b="1" i="0" u="none" strike="noStrike" baseline="0" dirty="0">
                <a:latin typeface="+mj-lt"/>
              </a:rPr>
              <a:t>What went right?</a:t>
            </a:r>
          </a:p>
          <a:p>
            <a:pPr marR="0" algn="l"/>
            <a:r>
              <a:rPr lang="en-US" sz="2000" b="0" i="0" u="none" strike="noStrike" baseline="0" dirty="0">
                <a:latin typeface="+mj-lt"/>
              </a:rPr>
              <a:t>Completed all CRUD functionality for the Full Stack Application.</a:t>
            </a:r>
          </a:p>
          <a:p>
            <a:pPr marR="0" algn="l"/>
            <a:r>
              <a:rPr lang="en-US" sz="2000" b="0" i="0" u="none" strike="noStrike" baseline="0" dirty="0">
                <a:latin typeface="+mj-lt"/>
              </a:rPr>
              <a:t>Built a fully functioning frontend.</a:t>
            </a:r>
          </a:p>
          <a:p>
            <a:pPr marR="0" algn="l"/>
            <a:r>
              <a:rPr lang="en-US" sz="2000" b="0" i="0" u="none" strike="noStrike" baseline="0" dirty="0">
                <a:latin typeface="+mj-lt"/>
              </a:rPr>
              <a:t>Completed Testing for full application.</a:t>
            </a:r>
            <a:endParaRPr lang="en-GB" sz="2000" b="0" i="0" u="none" strike="noStrike" baseline="0" dirty="0">
              <a:latin typeface="+mj-lt"/>
            </a:endParaRPr>
          </a:p>
          <a:p>
            <a:pPr marR="0" algn="l"/>
            <a:r>
              <a:rPr lang="en-US" sz="2000" b="1" i="0" u="none" strike="noStrike" baseline="0" dirty="0">
                <a:latin typeface="+mj-lt"/>
              </a:rPr>
              <a:t>What went wrong?.</a:t>
            </a:r>
          </a:p>
          <a:p>
            <a:r>
              <a:rPr lang="en-US" sz="2000" b="0" i="0" u="none" strike="noStrike" baseline="0" dirty="0">
                <a:latin typeface="+mj-lt"/>
              </a:rPr>
              <a:t>Testing and Time Management. </a:t>
            </a:r>
          </a:p>
          <a:p>
            <a:pPr marR="0" algn="l"/>
            <a:r>
              <a:rPr lang="en-US" sz="2000" b="0" i="0" u="none" strike="noStrike" baseline="0" dirty="0">
                <a:latin typeface="+mj-lt"/>
              </a:rPr>
              <a:t>Wanted to include more features on the website and focused more on this.</a:t>
            </a:r>
          </a:p>
          <a:p>
            <a:pPr marR="0" algn="l"/>
            <a:r>
              <a:rPr lang="en-US" sz="2000" dirty="0">
                <a:latin typeface="+mj-lt"/>
              </a:rPr>
              <a:t>Better More efficient planning with exact functionality</a:t>
            </a:r>
          </a:p>
          <a:p>
            <a:pPr marR="0" algn="l"/>
            <a:r>
              <a:rPr lang="en-US" sz="2000" b="0" i="0" u="none" strike="noStrike" baseline="0" dirty="0">
                <a:latin typeface="+mj-lt"/>
              </a:rPr>
              <a:t>Code to Test to make sure everything is integrated and everything that will be needed is in the code.</a:t>
            </a:r>
            <a:endParaRPr lang="en-GB" sz="2000" b="0" i="0" u="none" strike="noStrike" baseline="0" dirty="0">
              <a:latin typeface="+mj-lt"/>
            </a:endParaRPr>
          </a:p>
          <a:p>
            <a:pPr marR="0" algn="l"/>
            <a:endParaRPr lang="en-GB" sz="2000" b="0" i="0" u="none" strike="noStrike" baseline="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96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D2A-FE2F-4031-9838-2AA3435A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1" y="2700866"/>
            <a:ext cx="10131425" cy="1456267"/>
          </a:xfrm>
        </p:spPr>
        <p:txBody>
          <a:bodyPr/>
          <a:lstStyle/>
          <a:p>
            <a:r>
              <a:rPr lang="en-GB" dirty="0"/>
              <a:t>Application Run Through</a:t>
            </a:r>
          </a:p>
        </p:txBody>
      </p:sp>
    </p:spTree>
    <p:extLst>
      <p:ext uri="{BB962C8B-B14F-4D97-AF65-F5344CB8AC3E}">
        <p14:creationId xmlns:p14="http://schemas.microsoft.com/office/powerpoint/2010/main" val="29806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1383-36A0-405F-8578-0FA0E42E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7A15-86BE-4B66-8460-A89366B4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b="0" i="0" u="none" strike="noStrike" baseline="0" dirty="0">
              <a:latin typeface="+mj-lt"/>
            </a:endParaRPr>
          </a:p>
          <a:p>
            <a:pPr marR="0" algn="l"/>
            <a:r>
              <a:rPr lang="en-US" sz="2400" b="0" i="0" u="none" strike="noStrike" baseline="0" dirty="0">
                <a:latin typeface="+mj-lt"/>
              </a:rPr>
              <a:t>Project MVP was Mostly all met. </a:t>
            </a:r>
          </a:p>
          <a:p>
            <a:pPr marR="0" algn="l"/>
            <a:r>
              <a:rPr lang="en-US" sz="2400" b="0" i="0" u="none" strike="noStrike" baseline="0" dirty="0">
                <a:latin typeface="+mj-lt"/>
              </a:rPr>
              <a:t>Able to create a full stack application with functioning tests.</a:t>
            </a:r>
          </a:p>
          <a:p>
            <a:pPr marR="0" algn="l"/>
            <a:r>
              <a:rPr lang="en-US" sz="2400" b="0" i="0" u="none" strike="noStrike" baseline="0" dirty="0">
                <a:latin typeface="+mj-lt"/>
              </a:rPr>
              <a:t>Leant a lot and will continue to add features and testing in my spare time to improve my understanding of all the technologies I learnt.</a:t>
            </a:r>
          </a:p>
          <a:p>
            <a:pPr marR="0" algn="l"/>
            <a:r>
              <a:rPr lang="en-US" sz="2400" b="0" i="0" u="none" strike="noStrike" baseline="0" dirty="0">
                <a:latin typeface="+mj-lt"/>
              </a:rPr>
              <a:t>Built an understanding on how to take on a Project from ground up.</a:t>
            </a:r>
          </a:p>
          <a:p>
            <a:pPr marR="0" algn="l"/>
            <a:r>
              <a:rPr lang="en-US" sz="2400" b="0" i="0" u="none" strike="noStrike" baseline="0" dirty="0">
                <a:latin typeface="+mj-lt"/>
              </a:rPr>
              <a:t>Built an understanding of best practices throughout the project.</a:t>
            </a:r>
          </a:p>
          <a:p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77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7814-2155-43D1-921B-3609B2AF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558" y="2796209"/>
            <a:ext cx="10131425" cy="1456267"/>
          </a:xfrm>
        </p:spPr>
        <p:txBody>
          <a:bodyPr/>
          <a:lstStyle/>
          <a:p>
            <a:r>
              <a:rPr lang="en-GB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6963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392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Calibri Light</vt:lpstr>
      <vt:lpstr>Celestial</vt:lpstr>
      <vt:lpstr>Welcome to the Adventurers guild </vt:lpstr>
      <vt:lpstr>Initial Approach</vt:lpstr>
      <vt:lpstr>Character Creation</vt:lpstr>
      <vt:lpstr>Erd Design </vt:lpstr>
      <vt:lpstr>Testing</vt:lpstr>
      <vt:lpstr>Sprint Review</vt:lpstr>
      <vt:lpstr>Application Run Through</vt:lpstr>
      <vt:lpstr>Conclusion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Adventurers guild</dc:title>
  <dc:creator>Adam Yusuf Mussa</dc:creator>
  <cp:lastModifiedBy>itsmeadamussa@gmail.com</cp:lastModifiedBy>
  <cp:revision>2</cp:revision>
  <dcterms:created xsi:type="dcterms:W3CDTF">2021-11-22T09:12:47Z</dcterms:created>
  <dcterms:modified xsi:type="dcterms:W3CDTF">2021-11-22T16:40:52Z</dcterms:modified>
</cp:coreProperties>
</file>