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Adam MUSSA IMS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2AECAF8-7880-4082-A775-8F8AC9AC7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AC4E-EE45-4F47-9E30-4A87D618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DE185-3A8F-4496-B0AA-9F2CCB1E4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900" dirty="0"/>
              <a:t>Customer should be able to make an order</a:t>
            </a:r>
          </a:p>
          <a:p>
            <a:r>
              <a:rPr lang="en-US" sz="1900" dirty="0"/>
              <a:t>They would select from a list of order implemented via an array list.</a:t>
            </a:r>
          </a:p>
          <a:p>
            <a:r>
              <a:rPr lang="en-US" sz="1900" dirty="0"/>
              <a:t>Initially attempted to create a system in which you would be able to create store and select from a database of anime via their title and it would list also list anime depending on the genre source material</a:t>
            </a:r>
          </a:p>
          <a:p>
            <a:r>
              <a:rPr lang="en-US" sz="1900" dirty="0"/>
              <a:t>I put my dreams aside</a:t>
            </a:r>
          </a:p>
          <a:p>
            <a:r>
              <a:rPr lang="en-US" sz="1900" dirty="0"/>
              <a:t>The order would have a calculation method depending on not only the item and item price but the amount of the item the customer wants</a:t>
            </a:r>
          </a:p>
          <a:p>
            <a:r>
              <a:rPr lang="en-US" sz="1900" dirty="0"/>
              <a:t>We want to take this info and insert into our order and </a:t>
            </a:r>
            <a:r>
              <a:rPr lang="en-US" sz="1900" dirty="0" err="1"/>
              <a:t>orderline</a:t>
            </a:r>
            <a:r>
              <a:rPr lang="en-US" sz="1900" dirty="0"/>
              <a:t>.</a:t>
            </a:r>
          </a:p>
          <a:p>
            <a:r>
              <a:rPr lang="en-US" sz="1900" dirty="0"/>
              <a:t>*update*</a:t>
            </a:r>
          </a:p>
          <a:p>
            <a:r>
              <a:rPr lang="en-US" sz="1900" dirty="0"/>
              <a:t>System </a:t>
            </a:r>
            <a:r>
              <a:rPr lang="en-US" sz="1900" dirty="0" err="1"/>
              <a:t>mysql</a:t>
            </a:r>
            <a:r>
              <a:rPr lang="en-US" sz="1900" dirty="0"/>
              <a:t> is not connected properly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738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0680-358A-491C-AF84-00793899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the process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97B0-D79A-4089-9570-D8C517669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stated early I spend the earlier part of the week in trying something unnecessarily hard for no reason. But the week still allowed me to through and process what </a:t>
            </a:r>
            <a:r>
              <a:rPr lang="en-US" dirty="0" err="1"/>
              <a:t>ive</a:t>
            </a:r>
            <a:r>
              <a:rPr lang="en-US" dirty="0"/>
              <a:t> learnt and what I need to work on.</a:t>
            </a:r>
          </a:p>
          <a:p>
            <a:r>
              <a:rPr lang="en-US" dirty="0"/>
              <a:t>My java, Maven, MySQL have improved throughout the week. As I things clicked into place as I worked through the project</a:t>
            </a:r>
          </a:p>
          <a:p>
            <a:r>
              <a:rPr lang="en-US" dirty="0"/>
              <a:t>Unfortunately because of the lateness of my start and fully utilize continuous integration via GitHub and my sprint was non existent on </a:t>
            </a:r>
            <a:r>
              <a:rPr lang="en-US" dirty="0" err="1"/>
              <a:t>jira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panicked and pretty much never shut down or logged out of my laptop as I worked through this project,  so continuous integration slipped my mind.</a:t>
            </a:r>
          </a:p>
          <a:p>
            <a:r>
              <a:rPr lang="en-US" dirty="0"/>
              <a:t>Eventually I found myself in a place where my </a:t>
            </a:r>
            <a:r>
              <a:rPr lang="en-US" dirty="0" err="1"/>
              <a:t>programme</a:t>
            </a:r>
            <a:r>
              <a:rPr lang="en-US" dirty="0"/>
              <a:t> successfully created </a:t>
            </a:r>
            <a:r>
              <a:rPr lang="en-US" dirty="0" err="1"/>
              <a:t>readAll</a:t>
            </a:r>
            <a:r>
              <a:rPr lang="en-US" dirty="0"/>
              <a:t>, Updated and Deleted Both Item and Customers.</a:t>
            </a:r>
          </a:p>
          <a:p>
            <a:r>
              <a:rPr lang="en-US" dirty="0"/>
              <a:t>*update* database doesn’t exist anymore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16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1BA1-3693-4789-873F-FBADD614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Conclude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88D7-6968-406F-AF09-CAF5FA2F5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the project was met without reaching the point of continuous integrations</a:t>
            </a:r>
          </a:p>
          <a:p>
            <a:r>
              <a:rPr lang="en-US" dirty="0"/>
              <a:t>I learnt more about debugging and working with preexisting code and also creating code from scratch</a:t>
            </a:r>
          </a:p>
          <a:p>
            <a:r>
              <a:rPr lang="en-US" dirty="0"/>
              <a:t>I built a better understanding of some of the Principles of good coding within eclipse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1812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{B1460A00-AFCA-46D2-840D-D3E5D4CEC293}tf78438558_win32</Template>
  <TotalTime>0</TotalTime>
  <Words>313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Garamond</vt:lpstr>
      <vt:lpstr>SavonVTI</vt:lpstr>
      <vt:lpstr>Adam MUSSA IMS PROJECT</vt:lpstr>
      <vt:lpstr>Understanding</vt:lpstr>
      <vt:lpstr>Trust the process</vt:lpstr>
      <vt:lpstr>To Conclude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Adam MUSSA IMS PROJECT</dc:title>
  <dc:creator>Adam Yusuf Mussa</dc:creator>
  <cp:lastModifiedBy>Adam Yusuf Mussa</cp:lastModifiedBy>
  <cp:revision>1</cp:revision>
  <dcterms:created xsi:type="dcterms:W3CDTF">2021-10-29T13:19:46Z</dcterms:created>
  <dcterms:modified xsi:type="dcterms:W3CDTF">2021-10-29T16:30:44Z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