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7.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0"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3"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2"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6"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4"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08"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9"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0"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0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06" name="Footer Placeholder 2"/>
          <p:cNvSpPr>
            <a:spLocks noGrp="1"/>
          </p:cNvSpPr>
          <p:nvPr>
            <p:ph type="ftr" sz="quarter" idx="11"/>
          </p:nvPr>
        </p:nvSpPr>
        <p:spPr/>
        <p:txBody>
          <a:bodyPr/>
          <a:p>
            <a:endParaRPr dirty="0" lang="en-US"/>
          </a:p>
        </p:txBody>
      </p:sp>
      <p:sp>
        <p:nvSpPr>
          <p:cNvPr id="104860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1"/>
          </a:xfrm>
          <a:prstGeom prst="rect"/>
          <a:noFill/>
        </p:spPr>
        <p:txBody>
          <a:bodyPr rtlCol="0" wrap="square">
            <a:spAutoFit/>
          </a:bodyPr>
          <a:p>
            <a:r>
              <a:rPr dirty="0" sz="2800" lang="en-US"/>
              <a:t>PRESENTED BY</a:t>
            </a:r>
            <a:r>
              <a:rPr dirty="0" sz="2800" lang="en-US" smtClean="0"/>
              <a:t>: </a:t>
            </a:r>
            <a:r>
              <a:rPr dirty="0" sz="2800" lang="en-US" smtClean="0"/>
              <a:t> </a:t>
            </a:r>
            <a:r>
              <a:rPr dirty="0" sz="2800" lang="en-US" smtClean="0"/>
              <a:t>A</a:t>
            </a:r>
            <a:r>
              <a:rPr dirty="0" sz="2800" lang="en-US" smtClean="0"/>
              <a:t>m</a:t>
            </a:r>
            <a:r>
              <a:rPr dirty="0" sz="2800" lang="en-US" smtClean="0"/>
              <a:t>i</a:t>
            </a:r>
            <a:r>
              <a:rPr dirty="0" sz="2800" lang="en-US" smtClean="0"/>
              <a:t>r</a:t>
            </a:r>
            <a:r>
              <a:rPr dirty="0" sz="2800" lang="en-US" smtClean="0"/>
              <a:t>t</a:t>
            </a:r>
            <a:r>
              <a:rPr dirty="0" sz="2800" lang="en-US" smtClean="0"/>
              <a:t>h</a:t>
            </a:r>
            <a:r>
              <a:rPr dirty="0" sz="2800" lang="en-US" smtClean="0"/>
              <a:t>a</a:t>
            </a:r>
            <a:r>
              <a:rPr dirty="0" sz="2800" lang="en-US" smtClean="0"/>
              <a:t> </a:t>
            </a:r>
            <a:r>
              <a:rPr dirty="0" sz="2800" lang="en-US" smtClean="0"/>
              <a:t>lakshmi</a:t>
            </a:r>
            <a:r>
              <a:rPr dirty="0" sz="2800" lang="en-US" smtClean="0"/>
              <a:t> </a:t>
            </a:r>
            <a:r>
              <a:rPr dirty="0" sz="2800" lang="en-US" smtClean="0"/>
              <a:t>M</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0</a:t>
            </a:r>
            <a:r>
              <a:rPr dirty="0" sz="2800" lang="en-US" smtClean="0"/>
              <a:t>8</a:t>
            </a:r>
            <a:r>
              <a:rPr dirty="0" sz="2800" lang="en-US" smtClean="0"/>
              <a:t>1</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rcRect l="0" t="21269" r="1501" b="46130"/>
          <a:stretch>
            <a:fillRect/>
          </a:stretch>
        </p:blipFill>
        <p:spPr>
          <a:xfrm>
            <a:off x="-1073633" y="1710646"/>
            <a:ext cx="10679892" cy="49046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br>
              <a:rPr dirty="0" sz="5400" lang="en-US">
                <a:solidFill>
                  <a:schemeClr val="tx1"/>
                </a:solidFill>
              </a:rPr>
            </a:br>
            <a:r>
              <a:rPr dirty="0" sz="5400" lang="en-US">
                <a:solidFill>
                  <a:schemeClr val="tx1"/>
                </a:solidFill>
              </a:rPr>
              <a:t>E</a:t>
            </a:r>
            <a:r>
              <a:rPr dirty="0" sz="5400" lang="en-US">
                <a:solidFill>
                  <a:schemeClr val="tx1"/>
                </a:solidFill>
              </a:rPr>
              <a:t>m</a:t>
            </a:r>
            <a:r>
              <a:rPr dirty="0" sz="5400" lang="en-US">
                <a:solidFill>
                  <a:schemeClr val="tx1"/>
                </a:solidFill>
              </a:rPr>
              <a:t>p</a:t>
            </a:r>
            <a:r>
              <a:rPr dirty="0" sz="5400" lang="en-US">
                <a:solidFill>
                  <a:schemeClr val="tx1"/>
                </a:solidFill>
              </a:rPr>
              <a:t>l</a:t>
            </a:r>
            <a:r>
              <a:rPr dirty="0" sz="5400" lang="en-US">
                <a:solidFill>
                  <a:schemeClr val="tx1"/>
                </a:solidFill>
              </a:rPr>
              <a:t>oyees</a:t>
            </a:r>
            <a:r>
              <a:rPr dirty="0" sz="5400" lang="en-US">
                <a:solidFill>
                  <a:schemeClr val="tx1"/>
                </a:solidFill>
              </a:rPr>
              <a:t> </a:t>
            </a:r>
            <a:r>
              <a:rPr dirty="0" sz="5400" lang="en-US">
                <a:solidFill>
                  <a:schemeClr val="tx1"/>
                </a:solidFill>
              </a:rPr>
              <a:t>S</a:t>
            </a:r>
            <a:r>
              <a:rPr dirty="0" sz="5400" lang="en-US">
                <a:solidFill>
                  <a:schemeClr val="tx1"/>
                </a:solidFill>
              </a:rPr>
              <a:t>a</a:t>
            </a:r>
            <a:r>
              <a:rPr dirty="0" sz="5400" lang="en-US">
                <a:solidFill>
                  <a:schemeClr val="tx1"/>
                </a:solidFill>
              </a:rPr>
              <a:t>l</a:t>
            </a:r>
            <a:r>
              <a:rPr dirty="0" sz="5400" lang="en-US">
                <a:solidFill>
                  <a:schemeClr val="tx1"/>
                </a:solidFill>
              </a:rPr>
              <a:t>a</a:t>
            </a:r>
            <a:r>
              <a:rPr dirty="0" sz="5400" lang="en-US">
                <a:solidFill>
                  <a:schemeClr val="tx1"/>
                </a:solidFill>
              </a:rPr>
              <a:t>r</a:t>
            </a:r>
            <a:r>
              <a:rPr dirty="0" sz="5400" lang="en-US">
                <a:solidFill>
                  <a:schemeClr val="tx1"/>
                </a:solidFill>
              </a:rPr>
              <a:t>y</a:t>
            </a:r>
            <a:r>
              <a:rPr dirty="0" sz="5400" lang="en-US">
                <a:solidFill>
                  <a:schemeClr val="tx1"/>
                </a:solidFill>
              </a:rPr>
              <a:t> </a:t>
            </a:r>
            <a:r>
              <a:rPr dirty="0" sz="5400" lang="en-US">
                <a:solidFill>
                  <a:schemeClr val="tx1"/>
                </a:solidFill>
              </a:rPr>
              <a:t>A</a:t>
            </a:r>
            <a:r>
              <a:rPr dirty="0" sz="5400" lang="en-US">
                <a:solidFill>
                  <a:schemeClr val="tx1"/>
                </a:solidFill>
              </a:rPr>
              <a:t>n</a:t>
            </a:r>
            <a:r>
              <a:rPr dirty="0" sz="5400" lang="en-US">
                <a:solidFill>
                  <a:schemeClr val="tx1"/>
                </a:solidFill>
              </a:rPr>
              <a:t>a</a:t>
            </a:r>
            <a:r>
              <a:rPr dirty="0" sz="5400" lang="en-US">
                <a:solidFill>
                  <a:schemeClr val="tx1"/>
                </a:solidFill>
              </a:rPr>
              <a:t>l</a:t>
            </a:r>
            <a:r>
              <a:rPr dirty="0" sz="5400" lang="en-US">
                <a:solidFill>
                  <a:schemeClr val="tx1"/>
                </a:solidFill>
              </a:rPr>
              <a:t>ysis</a:t>
            </a:r>
            <a:br>
              <a:rPr dirty="0" sz="5400" lang="en-US">
                <a:solidFill>
                  <a:schemeClr val="tx1"/>
                </a:solidFill>
              </a:rPr>
            </a:br>
            <a:endParaRPr altLang="en-US" lang="zh-CN"/>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5"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7"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4917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2529840"/>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2024-08-17T19:32:52Z</dcterms:created>
  <dcterms:modified xsi:type="dcterms:W3CDTF">2024-08-30T11:12:09Z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40812370efab4dda936417a5b7db9ae0</vt:lpwstr>
  </property>
</Properties>
</file>