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57" r:id="rId3"/>
    <p:sldId id="331" r:id="rId4"/>
    <p:sldId id="344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36" r:id="rId13"/>
    <p:sldId id="335" r:id="rId14"/>
    <p:sldId id="334" r:id="rId15"/>
    <p:sldId id="333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9F06-9FAB-4601-82F9-D2692F875A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AD0B-611E-4DF6-A752-2C509E24A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5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main.ts</a:t>
            </a:r>
            <a:r>
              <a:rPr lang="en-IN" dirty="0"/>
              <a:t> file is responsible to start the application by bootstrapping root module.</a:t>
            </a:r>
          </a:p>
          <a:p>
            <a:endParaRPr lang="en-IN" dirty="0"/>
          </a:p>
          <a:p>
            <a:r>
              <a:rPr lang="en-IN" dirty="0" err="1"/>
              <a:t>ngModule</a:t>
            </a:r>
            <a:r>
              <a:rPr lang="en-IN" dirty="0"/>
              <a:t>: a module is a mechanism to group components, directives, pipes and services that are related.</a:t>
            </a:r>
          </a:p>
          <a:p>
            <a:endParaRPr lang="en-IN" dirty="0"/>
          </a:p>
          <a:p>
            <a:r>
              <a:rPr lang="en-IN" dirty="0"/>
              <a:t>imports: used to include components, services, pipes, modules, etc into the module.</a:t>
            </a:r>
          </a:p>
          <a:p>
            <a:endParaRPr lang="en-IN" dirty="0"/>
          </a:p>
          <a:p>
            <a:r>
              <a:rPr lang="en-IN" dirty="0"/>
              <a:t>exports: when current module decides to share features to be used by other modules, exports is used</a:t>
            </a:r>
          </a:p>
          <a:p>
            <a:endParaRPr lang="en-IN" dirty="0"/>
          </a:p>
          <a:p>
            <a:r>
              <a:rPr lang="en-IN" dirty="0"/>
              <a:t>providers: reusable code as blueprint</a:t>
            </a:r>
          </a:p>
          <a:p>
            <a:endParaRPr lang="en-IN" dirty="0"/>
          </a:p>
          <a:p>
            <a:r>
              <a:rPr lang="en-IN" dirty="0"/>
              <a:t>declarations: used to declare all the components, directives, pipes to be used in current module.</a:t>
            </a:r>
          </a:p>
          <a:p>
            <a:endParaRPr lang="en-IN" dirty="0"/>
          </a:p>
          <a:p>
            <a:r>
              <a:rPr lang="en-IN" dirty="0"/>
              <a:t>Component: combination of logic and view. logic is written in </a:t>
            </a:r>
            <a:r>
              <a:rPr lang="en-IN" dirty="0" err="1"/>
              <a:t>ts</a:t>
            </a:r>
            <a:r>
              <a:rPr lang="en-IN" dirty="0"/>
              <a:t> file and view is html template. We pass data from html to </a:t>
            </a:r>
            <a:r>
              <a:rPr lang="en-IN" dirty="0" err="1"/>
              <a:t>ts</a:t>
            </a:r>
            <a:r>
              <a:rPr lang="en-IN" dirty="0"/>
              <a:t> using event binding and from </a:t>
            </a:r>
            <a:r>
              <a:rPr lang="en-IN" dirty="0" err="1"/>
              <a:t>ts</a:t>
            </a:r>
            <a:r>
              <a:rPr lang="en-IN" dirty="0"/>
              <a:t> from our logic to html template using property binding.</a:t>
            </a:r>
          </a:p>
          <a:p>
            <a:endParaRPr lang="en-IN" dirty="0"/>
          </a:p>
          <a:p>
            <a:r>
              <a:rPr lang="en-IN" dirty="0"/>
              <a:t>Dependency injection: When a component requires a service, </a:t>
            </a:r>
            <a:r>
              <a:rPr lang="en-IN" dirty="0" err="1"/>
              <a:t>angular's</a:t>
            </a:r>
            <a:r>
              <a:rPr lang="en-IN" dirty="0"/>
              <a:t> dependency injector creates service instance from the blueprint provided by the provider.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Lets say our application is quite large, and it would be strange not to use a modular approach, which is already well enough implemented in Angular.</a:t>
            </a:r>
          </a:p>
          <a:p>
            <a:endParaRPr lang="en-IN" dirty="0"/>
          </a:p>
          <a:p>
            <a:r>
              <a:rPr lang="en-IN" dirty="0"/>
              <a:t>The first and main criterion is to make the project structure as flat as possible. </a:t>
            </a:r>
          </a:p>
          <a:p>
            <a:endParaRPr lang="en-IN" dirty="0"/>
          </a:p>
          <a:p>
            <a:r>
              <a:rPr lang="en-IN" dirty="0"/>
              <a:t>there may be lot of entities related to the project, and they may have connections between themselves.</a:t>
            </a:r>
          </a:p>
          <a:p>
            <a:endParaRPr lang="en-IN" dirty="0"/>
          </a:p>
          <a:p>
            <a:r>
              <a:rPr lang="en-IN" dirty="0"/>
              <a:t>And what we finally have?</a:t>
            </a:r>
          </a:p>
          <a:p>
            <a:r>
              <a:rPr lang="en-IN" dirty="0"/>
              <a:t>Next slide:</a:t>
            </a:r>
          </a:p>
          <a:p>
            <a:endParaRPr lang="en-IN" dirty="0"/>
          </a:p>
          <a:p>
            <a:r>
              <a:rPr lang="en-IN" dirty="0"/>
              <a:t>Configurations</a:t>
            </a:r>
          </a:p>
          <a:p>
            <a:r>
              <a:rPr lang="en-IN" dirty="0"/>
              <a:t>	store all the metadata in this folder</a:t>
            </a:r>
          </a:p>
          <a:p>
            <a:r>
              <a:rPr lang="en-IN" dirty="0"/>
              <a:t>	e.g. we are using logger in our application.</a:t>
            </a:r>
          </a:p>
          <a:p>
            <a:r>
              <a:rPr lang="en-IN" dirty="0"/>
              <a:t>Entities</a:t>
            </a:r>
          </a:p>
          <a:p>
            <a:r>
              <a:rPr lang="en-IN" dirty="0"/>
              <a:t>	this layer is responsible for the definition and logic of the data models. It can store both interfaces and model classes.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	This layer is directly related to the Use Cases layer, and it contains all the logic for working with data models.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Guards</a:t>
            </a:r>
          </a:p>
          <a:p>
            <a:r>
              <a:rPr lang="en-IN" dirty="0" err="1"/>
              <a:t>Modeuls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7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3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1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87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00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1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0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7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3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4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2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4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EAD0B-611E-4DF6-A752-2C509E24AE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4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B03E-E933-4878-9168-B6F3A01F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D4997-DC75-43A3-8E4B-753DC305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C209-E4EA-4CF8-9B38-94FC905B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06BC-7537-492A-A1AA-B0F487D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20C8-6127-4DBA-A982-42FCAAC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4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2E16-30F2-4297-A78D-238D6052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9D631-F43B-43EB-9D57-1097D6AF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C060-47D4-4F33-BE2E-07B7E3F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FF54-4177-434E-B0E3-80F060C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6BEF-AB5F-42B8-8E20-5D70941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E873C-4D9F-428D-8B70-80EEBA375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87FFF-7A15-4B27-A451-560E6D89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71B0-B9BC-4EC6-8AC7-AB44D332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35B6-B434-49A6-8092-493A077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7CDB-D2C7-4739-844C-48EC7A4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3763-B17D-4BC1-ABC6-77ADDEE0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5691-D481-4136-9004-03109B68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278E-A294-4086-B9CC-A7E24659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0A00-6052-42AC-92B8-E6CED320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F102-8A32-466B-8C85-1521451C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068D-D41D-4672-A85A-1429FEAE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C557-F233-4B2F-89D6-076927E0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0B8A-A59A-47B7-A4FC-A558249F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6995-0A71-4B46-914B-435425A5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5DF8-4C34-426F-98D3-DF5B40D1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083A-626E-4CBD-8CA6-D9A17C9F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E904-9503-4611-8F40-221F6D27C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F1AB-021F-4590-B73B-5F058BF0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0BD4D-9A7E-4675-8961-6501D85E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D93D-250A-4AF1-9C41-25F337AC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93E7-891F-4323-A9BD-B6393E58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F762-AE2D-43B9-9DB5-74F61A67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A591-995E-48C2-B355-57F33AC3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A41-0D21-4C7D-B5CB-CCE24E02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CBCB3-FFF4-4BB9-8CBA-B0578591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DE86E-DAD7-4A79-B343-EFE45E7B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E0B96-C5D8-44D9-AA96-AD0B97A4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0D782-4B51-445D-B63D-6F8921A6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E787E-E326-4AF6-B959-D5A16FEF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B07F-C494-44F8-8B17-00799790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1865A-1FB5-45BB-9589-FF0F1BD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5B41C-5A2E-422F-9C55-8E64F88B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0A7D-525D-4249-806B-C3AD97E9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09B3A-A060-414F-BF8D-04B71958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391B6-5365-41A5-A115-823EAEAB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E265C-9F94-49CC-9F24-814F0065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3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329C-D690-4C6A-BE61-24F097B2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6943-864E-4E2A-9F8A-1303F928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382EC-2B5A-4E29-80AE-7AC8CE9D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1814-267A-4E5E-A3D8-F045335E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AD13-D7C8-4473-908B-FEF3071A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7F0F-7869-45E2-8538-5260A50A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221-4336-42EA-AD5D-45045FCF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1F9B1-3263-460F-8410-518B2E79A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FA64-C0CE-45A0-95C6-C776395C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0F1DB-243D-44AD-83B9-6488982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4B315-9274-48A6-8EA2-08CF2917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B79E-D833-497A-8F33-A9CF8938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56658-253E-4645-8FB0-00E5B950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01BC-CD0F-4CDA-9F9E-CE6CC3F6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C2D5-79CF-4E8F-AD81-FBABCA5DE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D9DB-57DC-4579-8ECF-CF89ED8D7969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5A35-D3AF-42B3-B5A3-F8FD880E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13EF-BC1B-4FCF-BF66-8A3F04E67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C60-23A2-48AA-9F18-FC61FA9B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15A-2AD5-44B9-9E4B-BEF45AF31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94856"/>
          </a:xfrm>
        </p:spPr>
        <p:txBody>
          <a:bodyPr anchor="ctr"/>
          <a:lstStyle/>
          <a:p>
            <a:r>
              <a:rPr lang="en-IN" dirty="0"/>
              <a:t>Angular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9174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82669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57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997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18D1C-C112-4652-8B97-524B5540C042}"/>
              </a:ext>
            </a:extLst>
          </p:cNvPr>
          <p:cNvSpPr/>
          <p:nvPr/>
        </p:nvSpPr>
        <p:spPr>
          <a:xfrm>
            <a:off x="5509133" y="2935429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Injector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9E1077-C832-4F8D-9AAD-4D3C934709C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149166" y="3124195"/>
            <a:ext cx="422705" cy="1957138"/>
          </a:xfrm>
          <a:prstGeom prst="bentConnector3">
            <a:avLst>
              <a:gd name="adj1" fmla="val -5408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30CF87-7DE7-44B6-9631-566B7DDF82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29150" y="2566463"/>
            <a:ext cx="0" cy="36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8159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18D1C-C112-4652-8B97-524B5540C042}"/>
              </a:ext>
            </a:extLst>
          </p:cNvPr>
          <p:cNvSpPr/>
          <p:nvPr/>
        </p:nvSpPr>
        <p:spPr>
          <a:xfrm>
            <a:off x="5509133" y="2935429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Injector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9E1077-C832-4F8D-9AAD-4D3C934709C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149166" y="3124195"/>
            <a:ext cx="422705" cy="1957138"/>
          </a:xfrm>
          <a:prstGeom prst="bentConnector3">
            <a:avLst>
              <a:gd name="adj1" fmla="val -5408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30CF87-7DE7-44B6-9631-566B7DDF82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29150" y="2566463"/>
            <a:ext cx="0" cy="36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BC09B4-1467-4CBA-9C31-37840034E7A5}"/>
              </a:ext>
            </a:extLst>
          </p:cNvPr>
          <p:cNvSpPr txBox="1"/>
          <p:nvPr/>
        </p:nvSpPr>
        <p:spPr>
          <a:xfrm>
            <a:off x="8329881" y="5201178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|------modules/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FC317A-D975-4E7D-A0C1-71A998C61E3C}"/>
              </a:ext>
            </a:extLst>
          </p:cNvPr>
          <p:cNvSpPr txBox="1"/>
          <p:nvPr/>
        </p:nvSpPr>
        <p:spPr>
          <a:xfrm>
            <a:off x="8329880" y="5409534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|--------user/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A38967-D695-41D4-B739-F62F140C0826}"/>
              </a:ext>
            </a:extLst>
          </p:cNvPr>
          <p:cNvSpPr txBox="1"/>
          <p:nvPr/>
        </p:nvSpPr>
        <p:spPr>
          <a:xfrm>
            <a:off x="8328679" y="5610601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user.module.ts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18A46E-DBCA-434C-92F8-240DA35B33FB}"/>
              </a:ext>
            </a:extLst>
          </p:cNvPr>
          <p:cNvSpPr txBox="1"/>
          <p:nvPr/>
        </p:nvSpPr>
        <p:spPr>
          <a:xfrm>
            <a:off x="8327478" y="5805497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login.component.ts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2347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18D1C-C112-4652-8B97-524B5540C042}"/>
              </a:ext>
            </a:extLst>
          </p:cNvPr>
          <p:cNvSpPr/>
          <p:nvPr/>
        </p:nvSpPr>
        <p:spPr>
          <a:xfrm>
            <a:off x="5509133" y="2935429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Injector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9E1077-C832-4F8D-9AAD-4D3C934709C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149166" y="3124195"/>
            <a:ext cx="422705" cy="1957138"/>
          </a:xfrm>
          <a:prstGeom prst="bentConnector3">
            <a:avLst>
              <a:gd name="adj1" fmla="val -5408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30CF87-7DE7-44B6-9631-566B7DDF82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29150" y="2566463"/>
            <a:ext cx="0" cy="36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BC09B4-1467-4CBA-9C31-37840034E7A5}"/>
              </a:ext>
            </a:extLst>
          </p:cNvPr>
          <p:cNvSpPr txBox="1"/>
          <p:nvPr/>
        </p:nvSpPr>
        <p:spPr>
          <a:xfrm>
            <a:off x="8329881" y="5201178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|------modules/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FC317A-D975-4E7D-A0C1-71A998C61E3C}"/>
              </a:ext>
            </a:extLst>
          </p:cNvPr>
          <p:cNvSpPr txBox="1"/>
          <p:nvPr/>
        </p:nvSpPr>
        <p:spPr>
          <a:xfrm>
            <a:off x="8329880" y="5409534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|--------user/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A38967-D695-41D4-B739-F62F140C0826}"/>
              </a:ext>
            </a:extLst>
          </p:cNvPr>
          <p:cNvSpPr txBox="1"/>
          <p:nvPr/>
        </p:nvSpPr>
        <p:spPr>
          <a:xfrm>
            <a:off x="8328679" y="5610601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user.module.ts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18A46E-DBCA-434C-92F8-240DA35B33FB}"/>
              </a:ext>
            </a:extLst>
          </p:cNvPr>
          <p:cNvSpPr txBox="1"/>
          <p:nvPr/>
        </p:nvSpPr>
        <p:spPr>
          <a:xfrm>
            <a:off x="8327478" y="5805497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login.component.ts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4D6F51-C58E-4ABF-8294-3603C6BD6771}"/>
              </a:ext>
            </a:extLst>
          </p:cNvPr>
          <p:cNvSpPr txBox="1"/>
          <p:nvPr/>
        </p:nvSpPr>
        <p:spPr>
          <a:xfrm>
            <a:off x="8326277" y="6004630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|------more</a:t>
            </a:r>
          </a:p>
        </p:txBody>
      </p:sp>
    </p:spTree>
    <p:extLst>
      <p:ext uri="{BB962C8B-B14F-4D97-AF65-F5344CB8AC3E}">
        <p14:creationId xmlns:p14="http://schemas.microsoft.com/office/powerpoint/2010/main" val="13932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18D1C-C112-4652-8B97-524B5540C042}"/>
              </a:ext>
            </a:extLst>
          </p:cNvPr>
          <p:cNvSpPr/>
          <p:nvPr/>
        </p:nvSpPr>
        <p:spPr>
          <a:xfrm>
            <a:off x="5509133" y="2935429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Injector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9E1077-C832-4F8D-9AAD-4D3C934709C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149166" y="3124195"/>
            <a:ext cx="422705" cy="1957138"/>
          </a:xfrm>
          <a:prstGeom prst="bentConnector3">
            <a:avLst>
              <a:gd name="adj1" fmla="val -5408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30CF87-7DE7-44B6-9631-566B7DDF82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29150" y="2566463"/>
            <a:ext cx="0" cy="36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47537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BC09B4-1467-4CBA-9C31-37840034E7A5}"/>
              </a:ext>
            </a:extLst>
          </p:cNvPr>
          <p:cNvSpPr txBox="1"/>
          <p:nvPr/>
        </p:nvSpPr>
        <p:spPr>
          <a:xfrm>
            <a:off x="8329881" y="5201178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|------modules/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FC317A-D975-4E7D-A0C1-71A998C61E3C}"/>
              </a:ext>
            </a:extLst>
          </p:cNvPr>
          <p:cNvSpPr txBox="1"/>
          <p:nvPr/>
        </p:nvSpPr>
        <p:spPr>
          <a:xfrm>
            <a:off x="8329880" y="5409534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|--------user/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A38967-D695-41D4-B739-F62F140C0826}"/>
              </a:ext>
            </a:extLst>
          </p:cNvPr>
          <p:cNvSpPr txBox="1"/>
          <p:nvPr/>
        </p:nvSpPr>
        <p:spPr>
          <a:xfrm>
            <a:off x="8328679" y="5610601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user.module.ts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18A46E-DBCA-434C-92F8-240DA35B33FB}"/>
              </a:ext>
            </a:extLst>
          </p:cNvPr>
          <p:cNvSpPr txBox="1"/>
          <p:nvPr/>
        </p:nvSpPr>
        <p:spPr>
          <a:xfrm>
            <a:off x="8327478" y="5805497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login.component.ts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4D6F51-C58E-4ABF-8294-3603C6BD6771}"/>
              </a:ext>
            </a:extLst>
          </p:cNvPr>
          <p:cNvSpPr txBox="1"/>
          <p:nvPr/>
        </p:nvSpPr>
        <p:spPr>
          <a:xfrm>
            <a:off x="8326277" y="6004630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C1A60E-625B-4F87-A9AC-CB32CACE5064}"/>
              </a:ext>
            </a:extLst>
          </p:cNvPr>
          <p:cNvSpPr txBox="1"/>
          <p:nvPr/>
        </p:nvSpPr>
        <p:spPr>
          <a:xfrm flipH="1">
            <a:off x="8950198" y="6312022"/>
            <a:ext cx="309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Components, </a:t>
            </a:r>
            <a:r>
              <a:rPr lang="fr-FR" sz="1200" dirty="0"/>
              <a:t>Configurations, Entities, Directives, Pipes, Guards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785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D19AB-D01B-4493-A8EE-91E38F60060E}"/>
              </a:ext>
            </a:extLst>
          </p:cNvPr>
          <p:cNvSpPr/>
          <p:nvPr/>
        </p:nvSpPr>
        <p:spPr>
          <a:xfrm>
            <a:off x="5509133" y="2188931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318D1C-C112-4652-8B97-524B5540C042}"/>
              </a:ext>
            </a:extLst>
          </p:cNvPr>
          <p:cNvSpPr/>
          <p:nvPr/>
        </p:nvSpPr>
        <p:spPr>
          <a:xfrm>
            <a:off x="5509133" y="2935429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Injector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F11F58-E0E2-4492-8E3D-D120D27C49C7}"/>
              </a:ext>
            </a:extLst>
          </p:cNvPr>
          <p:cNvGrpSpPr/>
          <p:nvPr/>
        </p:nvGrpSpPr>
        <p:grpSpPr>
          <a:xfrm>
            <a:off x="992735" y="3665616"/>
            <a:ext cx="6579136" cy="2831433"/>
            <a:chOff x="992735" y="3665616"/>
            <a:chExt cx="6579136" cy="28314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5C486A-C9BF-4597-8D50-98BCC96F7415}"/>
                </a:ext>
              </a:extLst>
            </p:cNvPr>
            <p:cNvSpPr/>
            <p:nvPr/>
          </p:nvSpPr>
          <p:spPr>
            <a:xfrm>
              <a:off x="992735" y="3665616"/>
              <a:ext cx="6579136" cy="2831433"/>
            </a:xfrm>
            <a:custGeom>
              <a:avLst/>
              <a:gdLst>
                <a:gd name="connsiteX0" fmla="*/ 0 w 6579136"/>
                <a:gd name="connsiteY0" fmla="*/ 471915 h 2831433"/>
                <a:gd name="connsiteX1" fmla="*/ 471915 w 6579136"/>
                <a:gd name="connsiteY1" fmla="*/ 0 h 2831433"/>
                <a:gd name="connsiteX2" fmla="*/ 1098060 w 6579136"/>
                <a:gd name="connsiteY2" fmla="*/ 0 h 2831433"/>
                <a:gd name="connsiteX3" fmla="*/ 1555146 w 6579136"/>
                <a:gd name="connsiteY3" fmla="*/ 0 h 2831433"/>
                <a:gd name="connsiteX4" fmla="*/ 2293997 w 6579136"/>
                <a:gd name="connsiteY4" fmla="*/ 0 h 2831433"/>
                <a:gd name="connsiteX5" fmla="*/ 2807436 w 6579136"/>
                <a:gd name="connsiteY5" fmla="*/ 0 h 2831433"/>
                <a:gd name="connsiteX6" fmla="*/ 3377228 w 6579136"/>
                <a:gd name="connsiteY6" fmla="*/ 0 h 2831433"/>
                <a:gd name="connsiteX7" fmla="*/ 3947020 w 6579136"/>
                <a:gd name="connsiteY7" fmla="*/ 0 h 2831433"/>
                <a:gd name="connsiteX8" fmla="*/ 4460459 w 6579136"/>
                <a:gd name="connsiteY8" fmla="*/ 0 h 2831433"/>
                <a:gd name="connsiteX9" fmla="*/ 5142958 w 6579136"/>
                <a:gd name="connsiteY9" fmla="*/ 0 h 2831433"/>
                <a:gd name="connsiteX10" fmla="*/ 6107221 w 6579136"/>
                <a:gd name="connsiteY10" fmla="*/ 0 h 2831433"/>
                <a:gd name="connsiteX11" fmla="*/ 6579136 w 6579136"/>
                <a:gd name="connsiteY11" fmla="*/ 471915 h 2831433"/>
                <a:gd name="connsiteX12" fmla="*/ 6579136 w 6579136"/>
                <a:gd name="connsiteY12" fmla="*/ 1138868 h 2831433"/>
                <a:gd name="connsiteX13" fmla="*/ 6579136 w 6579136"/>
                <a:gd name="connsiteY13" fmla="*/ 1786945 h 2831433"/>
                <a:gd name="connsiteX14" fmla="*/ 6579136 w 6579136"/>
                <a:gd name="connsiteY14" fmla="*/ 2359518 h 2831433"/>
                <a:gd name="connsiteX15" fmla="*/ 6107221 w 6579136"/>
                <a:gd name="connsiteY15" fmla="*/ 2831433 h 2831433"/>
                <a:gd name="connsiteX16" fmla="*/ 5650135 w 6579136"/>
                <a:gd name="connsiteY16" fmla="*/ 2831433 h 2831433"/>
                <a:gd name="connsiteX17" fmla="*/ 4967637 w 6579136"/>
                <a:gd name="connsiteY17" fmla="*/ 2831433 h 2831433"/>
                <a:gd name="connsiteX18" fmla="*/ 4397845 w 6579136"/>
                <a:gd name="connsiteY18" fmla="*/ 2831433 h 2831433"/>
                <a:gd name="connsiteX19" fmla="*/ 3884406 w 6579136"/>
                <a:gd name="connsiteY19" fmla="*/ 2831433 h 2831433"/>
                <a:gd name="connsiteX20" fmla="*/ 3427320 w 6579136"/>
                <a:gd name="connsiteY20" fmla="*/ 2831433 h 2831433"/>
                <a:gd name="connsiteX21" fmla="*/ 2913881 w 6579136"/>
                <a:gd name="connsiteY21" fmla="*/ 2831433 h 2831433"/>
                <a:gd name="connsiteX22" fmla="*/ 2231383 w 6579136"/>
                <a:gd name="connsiteY22" fmla="*/ 2831433 h 2831433"/>
                <a:gd name="connsiteX23" fmla="*/ 1774297 w 6579136"/>
                <a:gd name="connsiteY23" fmla="*/ 2831433 h 2831433"/>
                <a:gd name="connsiteX24" fmla="*/ 1204505 w 6579136"/>
                <a:gd name="connsiteY24" fmla="*/ 2831433 h 2831433"/>
                <a:gd name="connsiteX25" fmla="*/ 471915 w 6579136"/>
                <a:gd name="connsiteY25" fmla="*/ 2831433 h 2831433"/>
                <a:gd name="connsiteX26" fmla="*/ 0 w 6579136"/>
                <a:gd name="connsiteY26" fmla="*/ 2359518 h 2831433"/>
                <a:gd name="connsiteX27" fmla="*/ 0 w 6579136"/>
                <a:gd name="connsiteY27" fmla="*/ 1711441 h 2831433"/>
                <a:gd name="connsiteX28" fmla="*/ 0 w 6579136"/>
                <a:gd name="connsiteY28" fmla="*/ 1138868 h 2831433"/>
                <a:gd name="connsiteX29" fmla="*/ 0 w 6579136"/>
                <a:gd name="connsiteY29" fmla="*/ 471915 h 283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79136" h="2831433" fill="none" extrusionOk="0">
                  <a:moveTo>
                    <a:pt x="0" y="471915"/>
                  </a:moveTo>
                  <a:cubicBezTo>
                    <a:pt x="36371" y="204320"/>
                    <a:pt x="185285" y="-51951"/>
                    <a:pt x="471915" y="0"/>
                  </a:cubicBezTo>
                  <a:cubicBezTo>
                    <a:pt x="680117" y="15102"/>
                    <a:pt x="816099" y="15988"/>
                    <a:pt x="1098060" y="0"/>
                  </a:cubicBezTo>
                  <a:cubicBezTo>
                    <a:pt x="1380021" y="-15988"/>
                    <a:pt x="1381763" y="-19159"/>
                    <a:pt x="1555146" y="0"/>
                  </a:cubicBezTo>
                  <a:cubicBezTo>
                    <a:pt x="1728529" y="19159"/>
                    <a:pt x="1981543" y="-12056"/>
                    <a:pt x="2293997" y="0"/>
                  </a:cubicBezTo>
                  <a:cubicBezTo>
                    <a:pt x="2606451" y="12056"/>
                    <a:pt x="2618402" y="-18191"/>
                    <a:pt x="2807436" y="0"/>
                  </a:cubicBezTo>
                  <a:cubicBezTo>
                    <a:pt x="2996470" y="18191"/>
                    <a:pt x="3177843" y="1097"/>
                    <a:pt x="3377228" y="0"/>
                  </a:cubicBezTo>
                  <a:cubicBezTo>
                    <a:pt x="3576613" y="-1097"/>
                    <a:pt x="3732887" y="24760"/>
                    <a:pt x="3947020" y="0"/>
                  </a:cubicBezTo>
                  <a:cubicBezTo>
                    <a:pt x="4161153" y="-24760"/>
                    <a:pt x="4264116" y="19930"/>
                    <a:pt x="4460459" y="0"/>
                  </a:cubicBezTo>
                  <a:cubicBezTo>
                    <a:pt x="4656802" y="-19930"/>
                    <a:pt x="4987144" y="-16398"/>
                    <a:pt x="5142958" y="0"/>
                  </a:cubicBezTo>
                  <a:cubicBezTo>
                    <a:pt x="5298772" y="16398"/>
                    <a:pt x="5628532" y="-41740"/>
                    <a:pt x="6107221" y="0"/>
                  </a:cubicBezTo>
                  <a:cubicBezTo>
                    <a:pt x="6413548" y="28261"/>
                    <a:pt x="6614450" y="164918"/>
                    <a:pt x="6579136" y="471915"/>
                  </a:cubicBezTo>
                  <a:cubicBezTo>
                    <a:pt x="6553171" y="614408"/>
                    <a:pt x="6594607" y="887193"/>
                    <a:pt x="6579136" y="1138868"/>
                  </a:cubicBezTo>
                  <a:cubicBezTo>
                    <a:pt x="6563665" y="1390543"/>
                    <a:pt x="6554354" y="1607633"/>
                    <a:pt x="6579136" y="1786945"/>
                  </a:cubicBezTo>
                  <a:cubicBezTo>
                    <a:pt x="6603918" y="1966257"/>
                    <a:pt x="6555215" y="2152283"/>
                    <a:pt x="6579136" y="2359518"/>
                  </a:cubicBezTo>
                  <a:cubicBezTo>
                    <a:pt x="6552990" y="2652882"/>
                    <a:pt x="6342308" y="2809304"/>
                    <a:pt x="6107221" y="2831433"/>
                  </a:cubicBezTo>
                  <a:cubicBezTo>
                    <a:pt x="5954585" y="2826697"/>
                    <a:pt x="5770749" y="2813414"/>
                    <a:pt x="5650135" y="2831433"/>
                  </a:cubicBezTo>
                  <a:cubicBezTo>
                    <a:pt x="5529521" y="2849452"/>
                    <a:pt x="5248972" y="2831235"/>
                    <a:pt x="4967637" y="2831433"/>
                  </a:cubicBezTo>
                  <a:cubicBezTo>
                    <a:pt x="4686302" y="2831631"/>
                    <a:pt x="4530527" y="2832711"/>
                    <a:pt x="4397845" y="2831433"/>
                  </a:cubicBezTo>
                  <a:cubicBezTo>
                    <a:pt x="4265163" y="2830155"/>
                    <a:pt x="4078539" y="2811073"/>
                    <a:pt x="3884406" y="2831433"/>
                  </a:cubicBezTo>
                  <a:cubicBezTo>
                    <a:pt x="3690273" y="2851793"/>
                    <a:pt x="3527438" y="2816783"/>
                    <a:pt x="3427320" y="2831433"/>
                  </a:cubicBezTo>
                  <a:cubicBezTo>
                    <a:pt x="3327202" y="2846083"/>
                    <a:pt x="3110080" y="2851827"/>
                    <a:pt x="2913881" y="2831433"/>
                  </a:cubicBezTo>
                  <a:cubicBezTo>
                    <a:pt x="2717682" y="2811039"/>
                    <a:pt x="2453656" y="2804212"/>
                    <a:pt x="2231383" y="2831433"/>
                  </a:cubicBezTo>
                  <a:cubicBezTo>
                    <a:pt x="2009110" y="2858654"/>
                    <a:pt x="1951245" y="2838905"/>
                    <a:pt x="1774297" y="2831433"/>
                  </a:cubicBezTo>
                  <a:cubicBezTo>
                    <a:pt x="1597349" y="2823961"/>
                    <a:pt x="1328289" y="2816144"/>
                    <a:pt x="1204505" y="2831433"/>
                  </a:cubicBezTo>
                  <a:cubicBezTo>
                    <a:pt x="1080721" y="2846722"/>
                    <a:pt x="775412" y="2819817"/>
                    <a:pt x="471915" y="2831433"/>
                  </a:cubicBezTo>
                  <a:cubicBezTo>
                    <a:pt x="147906" y="2845650"/>
                    <a:pt x="27449" y="2622776"/>
                    <a:pt x="0" y="2359518"/>
                  </a:cubicBezTo>
                  <a:cubicBezTo>
                    <a:pt x="-21471" y="2073111"/>
                    <a:pt x="20747" y="1884489"/>
                    <a:pt x="0" y="1711441"/>
                  </a:cubicBezTo>
                  <a:cubicBezTo>
                    <a:pt x="-20747" y="1538393"/>
                    <a:pt x="3264" y="1348651"/>
                    <a:pt x="0" y="1138868"/>
                  </a:cubicBezTo>
                  <a:cubicBezTo>
                    <a:pt x="-3264" y="929085"/>
                    <a:pt x="26117" y="784439"/>
                    <a:pt x="0" y="471915"/>
                  </a:cubicBezTo>
                  <a:close/>
                </a:path>
                <a:path w="6579136" h="2831433" stroke="0" extrusionOk="0">
                  <a:moveTo>
                    <a:pt x="0" y="471915"/>
                  </a:moveTo>
                  <a:cubicBezTo>
                    <a:pt x="35769" y="204949"/>
                    <a:pt x="197170" y="-5"/>
                    <a:pt x="471915" y="0"/>
                  </a:cubicBezTo>
                  <a:cubicBezTo>
                    <a:pt x="776207" y="-6910"/>
                    <a:pt x="852120" y="20128"/>
                    <a:pt x="1098060" y="0"/>
                  </a:cubicBezTo>
                  <a:cubicBezTo>
                    <a:pt x="1344000" y="-20128"/>
                    <a:pt x="1330855" y="-19839"/>
                    <a:pt x="1555146" y="0"/>
                  </a:cubicBezTo>
                  <a:cubicBezTo>
                    <a:pt x="1779437" y="19839"/>
                    <a:pt x="1841772" y="1950"/>
                    <a:pt x="2012232" y="0"/>
                  </a:cubicBezTo>
                  <a:cubicBezTo>
                    <a:pt x="2182692" y="-1950"/>
                    <a:pt x="2412525" y="-16055"/>
                    <a:pt x="2751083" y="0"/>
                  </a:cubicBezTo>
                  <a:cubicBezTo>
                    <a:pt x="3089641" y="16055"/>
                    <a:pt x="3121310" y="3697"/>
                    <a:pt x="3320875" y="0"/>
                  </a:cubicBezTo>
                  <a:cubicBezTo>
                    <a:pt x="3520440" y="-3697"/>
                    <a:pt x="3581903" y="694"/>
                    <a:pt x="3777961" y="0"/>
                  </a:cubicBezTo>
                  <a:cubicBezTo>
                    <a:pt x="3974019" y="-694"/>
                    <a:pt x="4137130" y="-19825"/>
                    <a:pt x="4291400" y="0"/>
                  </a:cubicBezTo>
                  <a:cubicBezTo>
                    <a:pt x="4445670" y="19825"/>
                    <a:pt x="4548659" y="-728"/>
                    <a:pt x="4748486" y="0"/>
                  </a:cubicBezTo>
                  <a:cubicBezTo>
                    <a:pt x="4948313" y="728"/>
                    <a:pt x="5098014" y="-14379"/>
                    <a:pt x="5374631" y="0"/>
                  </a:cubicBezTo>
                  <a:cubicBezTo>
                    <a:pt x="5651248" y="14379"/>
                    <a:pt x="5765494" y="14698"/>
                    <a:pt x="6107221" y="0"/>
                  </a:cubicBezTo>
                  <a:cubicBezTo>
                    <a:pt x="6360662" y="-36690"/>
                    <a:pt x="6550216" y="204841"/>
                    <a:pt x="6579136" y="471915"/>
                  </a:cubicBezTo>
                  <a:cubicBezTo>
                    <a:pt x="6610054" y="693883"/>
                    <a:pt x="6571571" y="898470"/>
                    <a:pt x="6579136" y="1119992"/>
                  </a:cubicBezTo>
                  <a:cubicBezTo>
                    <a:pt x="6586701" y="1341514"/>
                    <a:pt x="6561021" y="1526617"/>
                    <a:pt x="6579136" y="1711441"/>
                  </a:cubicBezTo>
                  <a:cubicBezTo>
                    <a:pt x="6597251" y="1896265"/>
                    <a:pt x="6574329" y="2171141"/>
                    <a:pt x="6579136" y="2359518"/>
                  </a:cubicBezTo>
                  <a:cubicBezTo>
                    <a:pt x="6587453" y="2591829"/>
                    <a:pt x="6361892" y="2831009"/>
                    <a:pt x="6107221" y="2831433"/>
                  </a:cubicBezTo>
                  <a:cubicBezTo>
                    <a:pt x="5939873" y="2817743"/>
                    <a:pt x="5719935" y="2821678"/>
                    <a:pt x="5593782" y="2831433"/>
                  </a:cubicBezTo>
                  <a:cubicBezTo>
                    <a:pt x="5467629" y="2841188"/>
                    <a:pt x="5348061" y="2835308"/>
                    <a:pt x="5136696" y="2831433"/>
                  </a:cubicBezTo>
                  <a:cubicBezTo>
                    <a:pt x="4925331" y="2827558"/>
                    <a:pt x="4822364" y="2812364"/>
                    <a:pt x="4566904" y="2831433"/>
                  </a:cubicBezTo>
                  <a:cubicBezTo>
                    <a:pt x="4311444" y="2850502"/>
                    <a:pt x="4207689" y="2838981"/>
                    <a:pt x="4053465" y="2831433"/>
                  </a:cubicBezTo>
                  <a:cubicBezTo>
                    <a:pt x="3899241" y="2823885"/>
                    <a:pt x="3722190" y="2810086"/>
                    <a:pt x="3483673" y="2831433"/>
                  </a:cubicBezTo>
                  <a:cubicBezTo>
                    <a:pt x="3245156" y="2852780"/>
                    <a:pt x="3079131" y="2835909"/>
                    <a:pt x="2801175" y="2831433"/>
                  </a:cubicBezTo>
                  <a:cubicBezTo>
                    <a:pt x="2523219" y="2826957"/>
                    <a:pt x="2485651" y="2817407"/>
                    <a:pt x="2287736" y="2831433"/>
                  </a:cubicBezTo>
                  <a:cubicBezTo>
                    <a:pt x="2089821" y="2845459"/>
                    <a:pt x="1777091" y="2862375"/>
                    <a:pt x="1605238" y="2831433"/>
                  </a:cubicBezTo>
                  <a:cubicBezTo>
                    <a:pt x="1433385" y="2800491"/>
                    <a:pt x="807019" y="2835129"/>
                    <a:pt x="471915" y="2831433"/>
                  </a:cubicBezTo>
                  <a:cubicBezTo>
                    <a:pt x="220170" y="2817988"/>
                    <a:pt x="30618" y="2665561"/>
                    <a:pt x="0" y="2359518"/>
                  </a:cubicBezTo>
                  <a:cubicBezTo>
                    <a:pt x="7728" y="2237212"/>
                    <a:pt x="-7627" y="1907053"/>
                    <a:pt x="0" y="1786945"/>
                  </a:cubicBezTo>
                  <a:cubicBezTo>
                    <a:pt x="7627" y="1666837"/>
                    <a:pt x="-4845" y="1373548"/>
                    <a:pt x="0" y="1119992"/>
                  </a:cubicBezTo>
                  <a:cubicBezTo>
                    <a:pt x="4845" y="866436"/>
                    <a:pt x="12613" y="620269"/>
                    <a:pt x="0" y="47191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035849433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C816C-04FE-4B75-BD3D-CBDAACFA66FF}"/>
                </a:ext>
              </a:extLst>
            </p:cNvPr>
            <p:cNvSpPr/>
            <p:nvPr/>
          </p:nvSpPr>
          <p:spPr>
            <a:xfrm>
              <a:off x="1684414" y="4812624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F34E1-6984-4701-91B1-7D7A22E449F0}"/>
                </a:ext>
              </a:extLst>
            </p:cNvPr>
            <p:cNvSpPr/>
            <p:nvPr/>
          </p:nvSpPr>
          <p:spPr>
            <a:xfrm>
              <a:off x="3753845" y="4812623"/>
              <a:ext cx="1640033" cy="3775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Template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ABAD234-7F49-41D6-B4C6-1D713CFE515D}"/>
                </a:ext>
              </a:extLst>
            </p:cNvPr>
            <p:cNvSpPr/>
            <p:nvPr/>
          </p:nvSpPr>
          <p:spPr>
            <a:xfrm rot="5400000">
              <a:off x="3273245" y="3505863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74DDF16E-8E8B-4DCD-A554-944B474B394A}"/>
                </a:ext>
              </a:extLst>
            </p:cNvPr>
            <p:cNvSpPr/>
            <p:nvPr/>
          </p:nvSpPr>
          <p:spPr>
            <a:xfrm rot="16200000">
              <a:off x="3265225" y="4315985"/>
              <a:ext cx="377533" cy="22039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BA9E-4AB5-4D49-B0AD-BEF1C70E9117}"/>
                </a:ext>
              </a:extLst>
            </p:cNvPr>
            <p:cNvSpPr txBox="1"/>
            <p:nvPr/>
          </p:nvSpPr>
          <p:spPr>
            <a:xfrm>
              <a:off x="2677147" y="3914083"/>
              <a:ext cx="166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01CC95-5EB5-4CA4-A756-527A6E621E40}"/>
                </a:ext>
              </a:extLst>
            </p:cNvPr>
            <p:cNvSpPr txBox="1"/>
            <p:nvPr/>
          </p:nvSpPr>
          <p:spPr>
            <a:xfrm>
              <a:off x="2538651" y="5682547"/>
              <a:ext cx="243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Property binding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4EC78-7BCD-47A3-B956-208A77CCEDAD}"/>
                </a:ext>
              </a:extLst>
            </p:cNvPr>
            <p:cNvSpPr txBox="1"/>
            <p:nvPr/>
          </p:nvSpPr>
          <p:spPr>
            <a:xfrm>
              <a:off x="5550548" y="4647189"/>
              <a:ext cx="190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HTML</a:t>
              </a:r>
            </a:p>
            <a:p>
              <a:r>
                <a:rPr lang="en-IN" dirty="0"/>
                <a:t>(Directives, Pipes)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9E1077-C832-4F8D-9AAD-4D3C934709C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149166" y="3124195"/>
            <a:ext cx="422705" cy="1957138"/>
          </a:xfrm>
          <a:prstGeom prst="bentConnector3">
            <a:avLst>
              <a:gd name="adj1" fmla="val -5408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30CF87-7DE7-44B6-9631-566B7DDF82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29150" y="2566463"/>
            <a:ext cx="0" cy="36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D2D93-4677-44FE-A324-0088F8A94BD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19367" y="2928220"/>
            <a:ext cx="762936" cy="7373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D8C5F-22C2-4206-A80F-5CD264EBF05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9383" y="2377697"/>
            <a:ext cx="1169750" cy="36175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47537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98868-3E19-47A3-A07E-24FD1E56A68D}"/>
              </a:ext>
            </a:extLst>
          </p:cNvPr>
          <p:cNvSpPr txBox="1"/>
          <p:nvPr/>
        </p:nvSpPr>
        <p:spPr>
          <a:xfrm>
            <a:off x="8329882" y="3773036"/>
            <a:ext cx="351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app.component.ts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F6FDD4-A750-436A-8B69-BB6B1081C592}"/>
              </a:ext>
            </a:extLst>
          </p:cNvPr>
          <p:cNvSpPr txBox="1"/>
          <p:nvPr/>
        </p:nvSpPr>
        <p:spPr>
          <a:xfrm>
            <a:off x="8329881" y="3973612"/>
            <a:ext cx="327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|------app.component.html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3EC550-37F7-4ADE-AD80-2D9930886B90}"/>
              </a:ext>
            </a:extLst>
          </p:cNvPr>
          <p:cNvSpPr txBox="1"/>
          <p:nvPr/>
        </p:nvSpPr>
        <p:spPr>
          <a:xfrm>
            <a:off x="8329881" y="4183603"/>
            <a:ext cx="327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app.component.scss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5AB6C-E1F8-4849-A75E-936B5CB86709}"/>
              </a:ext>
            </a:extLst>
          </p:cNvPr>
          <p:cNvSpPr txBox="1"/>
          <p:nvPr/>
        </p:nvSpPr>
        <p:spPr>
          <a:xfrm>
            <a:off x="8329881" y="4384889"/>
            <a:ext cx="351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app.component.spec.ts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3254B-C106-4497-9AFB-DEB8E91BE6C5}"/>
              </a:ext>
            </a:extLst>
          </p:cNvPr>
          <p:cNvSpPr txBox="1"/>
          <p:nvPr/>
        </p:nvSpPr>
        <p:spPr>
          <a:xfrm>
            <a:off x="8329882" y="4592757"/>
            <a:ext cx="351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|------services/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67A22-87CE-43BB-A40A-A1FDE88BB779}"/>
              </a:ext>
            </a:extLst>
          </p:cNvPr>
          <p:cNvSpPr txBox="1"/>
          <p:nvPr/>
        </p:nvSpPr>
        <p:spPr>
          <a:xfrm>
            <a:off x="8329882" y="4793828"/>
            <a:ext cx="327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util.service.ts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13A36D-E867-4D2A-BB73-D0E9D45CB8E9}"/>
              </a:ext>
            </a:extLst>
          </p:cNvPr>
          <p:cNvSpPr txBox="1"/>
          <p:nvPr/>
        </p:nvSpPr>
        <p:spPr>
          <a:xfrm>
            <a:off x="8329882" y="4993397"/>
            <a:ext cx="351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</a:t>
            </a:r>
            <a:r>
              <a:rPr lang="en-IN" dirty="0" err="1"/>
              <a:t>http.service.ts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BC09B4-1467-4CBA-9C31-37840034E7A5}"/>
              </a:ext>
            </a:extLst>
          </p:cNvPr>
          <p:cNvSpPr txBox="1"/>
          <p:nvPr/>
        </p:nvSpPr>
        <p:spPr>
          <a:xfrm>
            <a:off x="8329881" y="5201178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|------modules/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FC317A-D975-4E7D-A0C1-71A998C61E3C}"/>
              </a:ext>
            </a:extLst>
          </p:cNvPr>
          <p:cNvSpPr txBox="1"/>
          <p:nvPr/>
        </p:nvSpPr>
        <p:spPr>
          <a:xfrm>
            <a:off x="8329880" y="5409534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|--------user/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A38967-D695-41D4-B739-F62F140C0826}"/>
              </a:ext>
            </a:extLst>
          </p:cNvPr>
          <p:cNvSpPr txBox="1"/>
          <p:nvPr/>
        </p:nvSpPr>
        <p:spPr>
          <a:xfrm>
            <a:off x="8328679" y="5610601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user.module.ts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18A46E-DBCA-434C-92F8-240DA35B33FB}"/>
              </a:ext>
            </a:extLst>
          </p:cNvPr>
          <p:cNvSpPr txBox="1"/>
          <p:nvPr/>
        </p:nvSpPr>
        <p:spPr>
          <a:xfrm>
            <a:off x="8327478" y="5805497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|----------</a:t>
            </a:r>
            <a:r>
              <a:rPr lang="en-IN" dirty="0" err="1"/>
              <a:t>login.component.ts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4D6F51-C58E-4ABF-8294-3603C6BD6771}"/>
              </a:ext>
            </a:extLst>
          </p:cNvPr>
          <p:cNvSpPr txBox="1"/>
          <p:nvPr/>
        </p:nvSpPr>
        <p:spPr>
          <a:xfrm>
            <a:off x="8326277" y="6004630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|------more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C1A60E-625B-4F87-A9AC-CB32CACE5064}"/>
              </a:ext>
            </a:extLst>
          </p:cNvPr>
          <p:cNvSpPr txBox="1"/>
          <p:nvPr/>
        </p:nvSpPr>
        <p:spPr>
          <a:xfrm flipH="1">
            <a:off x="8950198" y="6312022"/>
            <a:ext cx="309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Components, </a:t>
            </a:r>
            <a:r>
              <a:rPr lang="fr-FR" sz="1200" dirty="0"/>
              <a:t>Configurations, Entities, Directives, Pipes, Guards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98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34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68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1704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233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47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88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F6641-83B2-4125-AAD2-B272F27706E4}"/>
              </a:ext>
            </a:extLst>
          </p:cNvPr>
          <p:cNvSpPr/>
          <p:nvPr/>
        </p:nvSpPr>
        <p:spPr>
          <a:xfrm>
            <a:off x="208543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DA11C-29EB-46D5-AD08-C042C3265798}"/>
              </a:ext>
            </a:extLst>
          </p:cNvPr>
          <p:cNvSpPr/>
          <p:nvPr/>
        </p:nvSpPr>
        <p:spPr>
          <a:xfrm>
            <a:off x="2699350" y="255068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5997F-0B94-462D-8839-805D84DBDC1F}"/>
              </a:ext>
            </a:extLst>
          </p:cNvPr>
          <p:cNvSpPr/>
          <p:nvPr/>
        </p:nvSpPr>
        <p:spPr>
          <a:xfrm>
            <a:off x="1684414" y="1708478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212AC-A2D4-4CA2-BD89-65A4B095ECB4}"/>
              </a:ext>
            </a:extLst>
          </p:cNvPr>
          <p:cNvSpPr/>
          <p:nvPr/>
        </p:nvSpPr>
        <p:spPr>
          <a:xfrm>
            <a:off x="3753845" y="1708477"/>
            <a:ext cx="1640033" cy="37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Export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248C95-CABA-4201-A4B8-C35AA33A4A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504431" y="2086010"/>
            <a:ext cx="1014936" cy="46467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E2F11E-FF26-49B4-B77D-16C99CF1CE9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519367" y="2086009"/>
            <a:ext cx="1054495" cy="4646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8902EC-2223-49BC-9CE1-7E06F7EF09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8576" y="2739454"/>
            <a:ext cx="850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3BE1C-2426-4B34-8F9C-02138C7F21B0}"/>
              </a:ext>
            </a:extLst>
          </p:cNvPr>
          <p:cNvCxnSpPr>
            <a:cxnSpLocks/>
          </p:cNvCxnSpPr>
          <p:nvPr/>
        </p:nvCxnSpPr>
        <p:spPr>
          <a:xfrm>
            <a:off x="8213558" y="1374170"/>
            <a:ext cx="0" cy="55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AF01B-19E3-4D63-B65F-7D3E71954450}"/>
              </a:ext>
            </a:extLst>
          </p:cNvPr>
          <p:cNvSpPr txBox="1"/>
          <p:nvPr/>
        </p:nvSpPr>
        <p:spPr>
          <a:xfrm>
            <a:off x="8327503" y="1332425"/>
            <a:ext cx="1989763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1FDBCE-52F6-4742-85FE-D9660B5A476D}"/>
              </a:ext>
            </a:extLst>
          </p:cNvPr>
          <p:cNvSpPr txBox="1"/>
          <p:nvPr/>
        </p:nvSpPr>
        <p:spPr>
          <a:xfrm>
            <a:off x="8327503" y="1532639"/>
            <a:ext cx="198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angular.json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81C51-4326-4B04-8343-2C7FA2E99200}"/>
              </a:ext>
            </a:extLst>
          </p:cNvPr>
          <p:cNvSpPr txBox="1"/>
          <p:nvPr/>
        </p:nvSpPr>
        <p:spPr>
          <a:xfrm>
            <a:off x="8327507" y="1739992"/>
            <a:ext cx="276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|--karma.conf.js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F3CAF8-579C-43AE-AA59-41A0A2AFF70D}"/>
              </a:ext>
            </a:extLst>
          </p:cNvPr>
          <p:cNvSpPr txBox="1"/>
          <p:nvPr/>
        </p:nvSpPr>
        <p:spPr>
          <a:xfrm>
            <a:off x="8327503" y="1941760"/>
            <a:ext cx="18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0E9567-CA1D-4F52-855B-CCE81BA846BA}"/>
              </a:ext>
            </a:extLst>
          </p:cNvPr>
          <p:cNvSpPr txBox="1"/>
          <p:nvPr/>
        </p:nvSpPr>
        <p:spPr>
          <a:xfrm>
            <a:off x="8327503" y="2142874"/>
            <a:ext cx="258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65ED3-5924-483F-B6BF-91BB005144E1}"/>
              </a:ext>
            </a:extLst>
          </p:cNvPr>
          <p:cNvSpPr txBox="1"/>
          <p:nvPr/>
        </p:nvSpPr>
        <p:spPr>
          <a:xfrm>
            <a:off x="8327503" y="2353038"/>
            <a:ext cx="221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main.ts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A00D24-9333-40A9-A99D-02EDE771ACEB}"/>
              </a:ext>
            </a:extLst>
          </p:cNvPr>
          <p:cNvSpPr txBox="1"/>
          <p:nvPr/>
        </p:nvSpPr>
        <p:spPr>
          <a:xfrm>
            <a:off x="8327503" y="2552028"/>
            <a:ext cx="27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</a:t>
            </a:r>
            <a:r>
              <a:rPr lang="en-IN" dirty="0" err="1"/>
              <a:t>styles.sass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05AC2-CBCE-46B1-BEFB-3A6FB751EF9B}"/>
              </a:ext>
            </a:extLst>
          </p:cNvPr>
          <p:cNvSpPr txBox="1"/>
          <p:nvPr/>
        </p:nvSpPr>
        <p:spPr>
          <a:xfrm>
            <a:off x="8327503" y="2753099"/>
            <a:ext cx="258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|----index.html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E17DF-B350-4283-93C4-8759C9BB158B}"/>
              </a:ext>
            </a:extLst>
          </p:cNvPr>
          <p:cNvSpPr txBox="1"/>
          <p:nvPr/>
        </p:nvSpPr>
        <p:spPr>
          <a:xfrm>
            <a:off x="8327503" y="2952668"/>
            <a:ext cx="276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|----assets/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A2325-8686-449E-B324-91C369B53ED1}"/>
              </a:ext>
            </a:extLst>
          </p:cNvPr>
          <p:cNvSpPr txBox="1"/>
          <p:nvPr/>
        </p:nvSpPr>
        <p:spPr>
          <a:xfrm>
            <a:off x="8327502" y="3160449"/>
            <a:ext cx="327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|------images/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84D45-A367-480A-93E5-94189601BD2E}"/>
              </a:ext>
            </a:extLst>
          </p:cNvPr>
          <p:cNvSpPr txBox="1"/>
          <p:nvPr/>
        </p:nvSpPr>
        <p:spPr>
          <a:xfrm>
            <a:off x="8329882" y="3364276"/>
            <a:ext cx="2526890" cy="37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|----app/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DABFF6-7162-4B8D-9B70-48ACBB0C9199}"/>
              </a:ext>
            </a:extLst>
          </p:cNvPr>
          <p:cNvSpPr txBox="1"/>
          <p:nvPr/>
        </p:nvSpPr>
        <p:spPr>
          <a:xfrm>
            <a:off x="8329882" y="3564490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|------</a:t>
            </a:r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06F0819C-A26C-44E0-9493-1069CA7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94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1398</Words>
  <Application>Microsoft Office PowerPoint</Application>
  <PresentationFormat>Widescreen</PresentationFormat>
  <Paragraphs>374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Angular 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Best Practices</dc:title>
  <dc:creator>Arun Kumar</dc:creator>
  <cp:lastModifiedBy>Arun Kumar</cp:lastModifiedBy>
  <cp:revision>100</cp:revision>
  <dcterms:created xsi:type="dcterms:W3CDTF">2021-01-22T13:18:57Z</dcterms:created>
  <dcterms:modified xsi:type="dcterms:W3CDTF">2021-05-28T06:23:34Z</dcterms:modified>
</cp:coreProperties>
</file>