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9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4602-8EAB-4459-8A24-889CA597F79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23FB-8A5B-4C28-8490-30C951A85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4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4602-8EAB-4459-8A24-889CA597F79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23FB-8A5B-4C28-8490-30C951A85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5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4602-8EAB-4459-8A24-889CA597F79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23FB-8A5B-4C28-8490-30C951A85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1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4602-8EAB-4459-8A24-889CA597F79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23FB-8A5B-4C28-8490-30C951A85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6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4602-8EAB-4459-8A24-889CA597F79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23FB-8A5B-4C28-8490-30C951A85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4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4602-8EAB-4459-8A24-889CA597F79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23FB-8A5B-4C28-8490-30C951A85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6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4602-8EAB-4459-8A24-889CA597F79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23FB-8A5B-4C28-8490-30C951A85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2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4602-8EAB-4459-8A24-889CA597F79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23FB-8A5B-4C28-8490-30C951A85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1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4602-8EAB-4459-8A24-889CA597F79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23FB-8A5B-4C28-8490-30C951A85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4602-8EAB-4459-8A24-889CA597F79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23FB-8A5B-4C28-8490-30C951A85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3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4602-8EAB-4459-8A24-889CA597F79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23FB-8A5B-4C28-8490-30C951A85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2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C4602-8EAB-4459-8A24-889CA597F79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C23FB-8A5B-4C28-8490-30C951A85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9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data" TargetMode="External"/><Relationship Id="rId2" Type="http://schemas.openxmlformats.org/officeDocument/2006/relationships/hyperlink" Target="https://en.wikipedia.org/wiki/2020_coronavirus_pandemic_in_New_York_Cit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0051" y="318293"/>
            <a:ext cx="9144000" cy="4111626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ln>
                  <a:solidFill>
                    <a:srgbClr val="00B050"/>
                  </a:solidFill>
                </a:ln>
              </a:rPr>
              <a:t/>
            </a:r>
            <a:br>
              <a:rPr lang="en-US" sz="2400" dirty="0" smtClean="0">
                <a:ln>
                  <a:solidFill>
                    <a:srgbClr val="00B050"/>
                  </a:solidFill>
                </a:ln>
              </a:rPr>
            </a:br>
            <a:r>
              <a:rPr lang="en-US" sz="2400" dirty="0">
                <a:ln>
                  <a:solidFill>
                    <a:srgbClr val="00B050"/>
                  </a:solidFill>
                </a:ln>
              </a:rPr>
              <a:t/>
            </a:r>
            <a:br>
              <a:rPr lang="en-US" sz="2400" dirty="0">
                <a:ln>
                  <a:solidFill>
                    <a:srgbClr val="00B050"/>
                  </a:solidFill>
                </a:ln>
              </a:rPr>
            </a:br>
            <a:r>
              <a:rPr lang="en-US" sz="2400" dirty="0" smtClean="0">
                <a:ln>
                  <a:solidFill>
                    <a:srgbClr val="00B050"/>
                  </a:solidFill>
                </a:ln>
              </a:rPr>
              <a:t/>
            </a:r>
            <a:br>
              <a:rPr lang="en-US" sz="2400" dirty="0" smtClean="0">
                <a:ln>
                  <a:solidFill>
                    <a:srgbClr val="00B050"/>
                  </a:solidFill>
                </a:ln>
              </a:rPr>
            </a:br>
            <a:r>
              <a:rPr lang="en-US" sz="2400" dirty="0">
                <a:ln>
                  <a:solidFill>
                    <a:srgbClr val="00B050"/>
                  </a:solidFill>
                </a:ln>
              </a:rPr>
              <a:t/>
            </a:r>
            <a:br>
              <a:rPr lang="en-US" sz="2400" dirty="0">
                <a:ln>
                  <a:solidFill>
                    <a:srgbClr val="00B050"/>
                  </a:solidFill>
                </a:ln>
              </a:rPr>
            </a:br>
            <a:r>
              <a:rPr lang="en-US" sz="2400" dirty="0" smtClean="0">
                <a:ln>
                  <a:solidFill>
                    <a:srgbClr val="00B050"/>
                  </a:solidFill>
                </a:ln>
              </a:rPr>
              <a:t/>
            </a:r>
            <a:br>
              <a:rPr lang="en-US" sz="2400" dirty="0" smtClean="0">
                <a:ln>
                  <a:solidFill>
                    <a:srgbClr val="00B050"/>
                  </a:solidFill>
                </a:ln>
              </a:rPr>
            </a:br>
            <a:r>
              <a:rPr lang="en-US" sz="2400" dirty="0">
                <a:ln>
                  <a:solidFill>
                    <a:srgbClr val="00B050"/>
                  </a:solidFill>
                </a:ln>
              </a:rPr>
              <a:t/>
            </a:r>
            <a:br>
              <a:rPr lang="en-US" sz="2400" dirty="0">
                <a:ln>
                  <a:solidFill>
                    <a:srgbClr val="00B050"/>
                  </a:solidFill>
                </a:ln>
              </a:rPr>
            </a:br>
            <a:r>
              <a:rPr lang="en-US" sz="2400" dirty="0" smtClean="0">
                <a:ln>
                  <a:solidFill>
                    <a:srgbClr val="00B050"/>
                  </a:solidFill>
                </a:ln>
              </a:rPr>
              <a:t/>
            </a:r>
            <a:br>
              <a:rPr lang="en-US" sz="2400" dirty="0" smtClean="0">
                <a:ln>
                  <a:solidFill>
                    <a:srgbClr val="00B050"/>
                  </a:solidFill>
                </a:ln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5300" dirty="0" err="1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rgbClr val="00B050"/>
                </a:solidFill>
                <a:latin typeface="Algerian" panose="04020705040A02060702" pitchFamily="82" charset="0"/>
              </a:rPr>
              <a:t>CoVID</a:t>
            </a:r>
            <a:r>
              <a:rPr lang="en-US" sz="53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rgbClr val="00B050"/>
                </a:solidFill>
                <a:latin typeface="Algerian" panose="04020705040A02060702" pitchFamily="82" charset="0"/>
              </a:rPr>
              <a:t> 19 </a:t>
            </a:r>
            <a:r>
              <a:rPr lang="en-US" sz="5300" dirty="0" err="1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rgbClr val="00B050"/>
                </a:solidFill>
                <a:latin typeface="Algerian" panose="04020705040A02060702" pitchFamily="82" charset="0"/>
              </a:rPr>
              <a:t>CasE</a:t>
            </a:r>
            <a:r>
              <a:rPr lang="en-US" sz="53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rgbClr val="00B050"/>
                </a:solidFill>
                <a:latin typeface="Algerian" panose="04020705040A02060702" pitchFamily="82" charset="0"/>
              </a:rPr>
              <a:t> Study in NYC</a:t>
            </a:r>
            <a:r>
              <a:rPr lang="en-US" sz="53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rgbClr val="00B050"/>
                </a:solidFill>
                <a:latin typeface="Algerian" panose="04020705040A02060702" pitchFamily="82" charset="0"/>
              </a:rPr>
              <a:t/>
            </a:r>
            <a:br>
              <a:rPr lang="en-US" sz="53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US" sz="28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rgbClr val="FF0000"/>
                </a:solidFill>
                <a:latin typeface="Algerian" panose="04020705040A02060702" pitchFamily="82" charset="0"/>
              </a:rPr>
              <a:t/>
            </a:r>
            <a:br>
              <a:rPr lang="en-US" sz="28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sz="28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rgbClr val="FF0000"/>
                </a:solidFill>
                <a:latin typeface="Algerian" panose="04020705040A02060702" pitchFamily="82" charset="0"/>
              </a:rPr>
              <a:t/>
            </a:r>
            <a:br>
              <a:rPr lang="en-US" sz="28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sz="53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rgbClr val="00B050"/>
                </a:solidFill>
                <a:latin typeface="Algerian" panose="04020705040A02060702" pitchFamily="82" charset="0"/>
              </a:rPr>
              <a:t/>
            </a:r>
            <a:br>
              <a:rPr lang="en-US" sz="53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US" sz="53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rgbClr val="00B050"/>
                </a:solidFill>
                <a:latin typeface="Algerian" panose="04020705040A02060702" pitchFamily="82" charset="0"/>
              </a:rPr>
              <a:t/>
            </a:r>
            <a:br>
              <a:rPr lang="en-US" sz="53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rgbClr val="00B050"/>
                </a:solidFill>
                <a:latin typeface="Algerian" panose="04020705040A02060702" pitchFamily="82" charset="0"/>
              </a:rPr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609" y="4201209"/>
            <a:ext cx="9144000" cy="229636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BY VISHAL </a:t>
            </a:r>
            <a:r>
              <a:rPr lang="en-US" dirty="0" smtClean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KHARAT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87" y="2633666"/>
            <a:ext cx="3476844" cy="156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  INDEX 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504"/>
            <a:ext cx="10515600" cy="4351338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  INTRODUCTION.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AutoNum type="arabicPeriod" startAt="4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</a:p>
          <a:p>
            <a:pPr marL="1371600" lvl="2" indent="-457200">
              <a:buAutoNum type="arabicPeriod" startAt="4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0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12089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 19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Tx/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1.By Corona Virus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Tx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Infectectiou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Diseases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Tx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pandemic were in Wuhan (china)</a:t>
            </a:r>
          </a:p>
          <a:p>
            <a:pPr lvl="2">
              <a:buFontTx/>
              <a:buNone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Tx/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Millions of suffered</a:t>
            </a:r>
          </a:p>
          <a:p>
            <a:pPr lvl="2">
              <a:buFontTx/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5.NYC have highest pandemic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0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>
            <a:normAutofit fontScale="90000"/>
          </a:bodyPr>
          <a:lstStyle/>
          <a:p>
            <a:pPr lvl="1">
              <a:lnSpc>
                <a:spcPct val="9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we Seen CORONA PANDEMIC </a:t>
            </a:r>
          </a:p>
          <a:p>
            <a:pPr lvl="2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SEVERE EFFECT IN NEW YORKCITY</a:t>
            </a:r>
          </a:p>
          <a:p>
            <a:pPr lvl="2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096" y="1513523"/>
            <a:ext cx="850124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COVID 19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1" y="1825624"/>
            <a:ext cx="11952849" cy="5032375"/>
          </a:xfrm>
        </p:spPr>
      </p:pic>
    </p:spTree>
    <p:extLst>
      <p:ext uri="{BB962C8B-B14F-4D97-AF65-F5344CB8AC3E}">
        <p14:creationId xmlns:p14="http://schemas.microsoft.com/office/powerpoint/2010/main" val="252734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 By SEX GROUP &amp; BY AGE GROUP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51" y="2177317"/>
            <a:ext cx="5695348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5" y="2177318"/>
            <a:ext cx="562238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[ 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hlinkClick r:id="rId2"/>
              </a:rPr>
              <a:t>https://en.wikipedia.org/wiki/2020_coronavirus_pandemic_in_New_York_City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www.google.com/data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www.nyc.gov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Foursquare.com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3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endParaRPr lang="en-US" sz="9600" dirty="0">
              <a:solidFill>
                <a:srgbClr val="00B05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4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88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Bookman Old Style</vt:lpstr>
      <vt:lpstr>Calibri</vt:lpstr>
      <vt:lpstr>Calibri Light</vt:lpstr>
      <vt:lpstr>Times New Roman</vt:lpstr>
      <vt:lpstr>Wingdings</vt:lpstr>
      <vt:lpstr>Office Theme</vt:lpstr>
      <vt:lpstr>        CoVID 19 CasE Study in NYC     </vt:lpstr>
      <vt:lpstr>[   INDEX ]</vt:lpstr>
      <vt:lpstr>1. INTRODUCTION </vt:lpstr>
      <vt:lpstr>                2.  Analysis </vt:lpstr>
      <vt:lpstr>World COVID 19 DATA</vt:lpstr>
      <vt:lpstr>Covid 19 By SEX GROUP &amp; BY AGE GROUP</vt:lpstr>
      <vt:lpstr>[  REFERENCES  ]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SEMINAR ON DATA MINING APPLICATION IN  E-COMMERCE</dc:title>
  <dc:creator>Windows User</dc:creator>
  <cp:lastModifiedBy>VISH</cp:lastModifiedBy>
  <cp:revision>36</cp:revision>
  <dcterms:created xsi:type="dcterms:W3CDTF">2015-10-22T17:50:44Z</dcterms:created>
  <dcterms:modified xsi:type="dcterms:W3CDTF">2020-04-29T14:39:39Z</dcterms:modified>
</cp:coreProperties>
</file>