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32512000" cy="18288000"/>
  <p:notesSz cx="18288000" cy="1828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exend Exa" panose="020B0604020202020204" charset="0"/>
      <p:regular r:id="rId15"/>
      <p:bold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3" d="100"/>
          <a:sy n="23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0" y="1371600"/>
            <a:ext cx="12193588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13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0" y="1371600"/>
            <a:ext cx="12193588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1828800" y="8686800"/>
            <a:ext cx="146304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1371600"/>
            <a:ext cx="121926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0830892" y="1025526"/>
            <a:ext cx="987552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914400" y="4206241"/>
            <a:ext cx="16459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71600" y="5669280"/>
            <a:ext cx="15544800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743200" y="10241281"/>
            <a:ext cx="12801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830892" y="1025526"/>
            <a:ext cx="987552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14401" y="4206241"/>
            <a:ext cx="79552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9418321" y="4206241"/>
            <a:ext cx="79552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6807199" y="0"/>
            <a:ext cx="25704801" cy="10287000"/>
          </a:xfrm>
          <a:custGeom>
            <a:avLst/>
            <a:gdLst/>
            <a:ahLst/>
            <a:cxnLst/>
            <a:rect l="l" t="t" r="r" b="b"/>
            <a:pathLst>
              <a:path w="14458950" h="10287000" extrusionOk="0">
                <a:moveTo>
                  <a:pt x="0" y="10286999"/>
                </a:moveTo>
                <a:lnTo>
                  <a:pt x="14458948" y="10286999"/>
                </a:lnTo>
                <a:lnTo>
                  <a:pt x="1445894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1EF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31499653" y="1590790"/>
            <a:ext cx="1012613" cy="47625"/>
          </a:xfrm>
          <a:custGeom>
            <a:avLst/>
            <a:gdLst/>
            <a:ahLst/>
            <a:cxnLst/>
            <a:rect l="l" t="t" r="r" b="b"/>
            <a:pathLst>
              <a:path w="569594" h="47625" extrusionOk="0">
                <a:moveTo>
                  <a:pt x="0" y="0"/>
                </a:moveTo>
                <a:lnTo>
                  <a:pt x="569446" y="0"/>
                </a:lnTo>
                <a:lnTo>
                  <a:pt x="569446" y="47624"/>
                </a:lnTo>
                <a:lnTo>
                  <a:pt x="0" y="47624"/>
                </a:lnTo>
                <a:lnTo>
                  <a:pt x="0" y="0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0830892" y="1025526"/>
            <a:ext cx="987552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1"/>
            <a:ext cx="18288000" cy="13354050"/>
          </a:xfrm>
          <a:custGeom>
            <a:avLst/>
            <a:gdLst/>
            <a:ahLst/>
            <a:cxnLst/>
            <a:rect l="l" t="t" r="r" b="b"/>
            <a:pathLst>
              <a:path w="10287000" h="13354050" extrusionOk="0">
                <a:moveTo>
                  <a:pt x="0" y="13354048"/>
                </a:moveTo>
                <a:lnTo>
                  <a:pt x="10286999" y="13354048"/>
                </a:lnTo>
                <a:lnTo>
                  <a:pt x="10286999" y="0"/>
                </a:lnTo>
                <a:lnTo>
                  <a:pt x="0" y="0"/>
                </a:lnTo>
                <a:lnTo>
                  <a:pt x="0" y="13354048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13354050"/>
            <a:ext cx="18288000" cy="4933950"/>
          </a:xfrm>
          <a:custGeom>
            <a:avLst/>
            <a:gdLst/>
            <a:ahLst/>
            <a:cxnLst/>
            <a:rect l="l" t="t" r="r" b="b"/>
            <a:pathLst>
              <a:path w="10287000" h="4933950" extrusionOk="0">
                <a:moveTo>
                  <a:pt x="10286999" y="0"/>
                </a:moveTo>
                <a:lnTo>
                  <a:pt x="10286999" y="4933949"/>
                </a:lnTo>
                <a:lnTo>
                  <a:pt x="0" y="4933949"/>
                </a:lnTo>
                <a:lnTo>
                  <a:pt x="0" y="0"/>
                </a:lnTo>
                <a:lnTo>
                  <a:pt x="10286999" y="0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8802" y="9448802"/>
            <a:ext cx="14630398" cy="781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30892" y="1025525"/>
            <a:ext cx="987552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0" b="1" i="0" u="none" strike="noStrike" cap="none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4206241"/>
            <a:ext cx="16459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17007841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59" y="17007841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2511998" cy="18287999"/>
          </a:xfrm>
          <a:custGeom>
            <a:avLst/>
            <a:gdLst/>
            <a:ahLst/>
            <a:cxnLst/>
            <a:rect l="l" t="t" r="r" b="b"/>
            <a:pathLst>
              <a:path w="15973425" h="10287000" extrusionOk="0">
                <a:moveTo>
                  <a:pt x="0" y="10286999"/>
                </a:moveTo>
                <a:lnTo>
                  <a:pt x="15973423" y="10286999"/>
                </a:lnTo>
                <a:lnTo>
                  <a:pt x="159734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-94650" y="16050"/>
            <a:ext cx="7053667" cy="18285143"/>
          </a:xfrm>
          <a:custGeom>
            <a:avLst/>
            <a:gdLst/>
            <a:ahLst/>
            <a:cxnLst/>
            <a:rect l="l" t="t" r="r" b="b"/>
            <a:pathLst>
              <a:path w="2314575" h="10287000" extrusionOk="0">
                <a:moveTo>
                  <a:pt x="2314574" y="10286917"/>
                </a:moveTo>
                <a:lnTo>
                  <a:pt x="0" y="10286917"/>
                </a:lnTo>
                <a:lnTo>
                  <a:pt x="0" y="0"/>
                </a:lnTo>
                <a:lnTo>
                  <a:pt x="2314574" y="0"/>
                </a:lnTo>
                <a:lnTo>
                  <a:pt x="2314574" y="10286917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5347" y="0"/>
            <a:ext cx="892387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01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" name="Google Shape;51;p7"/>
          <p:cNvSpPr txBox="1"/>
          <p:nvPr/>
        </p:nvSpPr>
        <p:spPr>
          <a:xfrm rot="-5400000">
            <a:off x="3756220" y="7156403"/>
            <a:ext cx="3826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15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2141200" y="14442695"/>
            <a:ext cx="11177981" cy="18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lt2"/>
                </a:solidFill>
              </a:rPr>
              <a:t>Coffee</a:t>
            </a:r>
            <a:r>
              <a:rPr lang="en-US" sz="12000">
                <a:solidFill>
                  <a:srgbClr val="F1EFE4"/>
                </a:solidFill>
              </a:rPr>
              <a:t> </a:t>
            </a:r>
            <a:r>
              <a:rPr lang="en-US" sz="12000">
                <a:solidFill>
                  <a:schemeClr val="lt2"/>
                </a:solidFill>
              </a:rPr>
              <a:t>Chain</a:t>
            </a:r>
            <a:endParaRPr sz="12000">
              <a:solidFill>
                <a:schemeClr val="lt2"/>
              </a:solidFill>
            </a:endParaRPr>
          </a:p>
        </p:txBody>
      </p:sp>
      <p:pic>
        <p:nvPicPr>
          <p:cNvPr id="53" name="Google Shape;53;p7" descr="A picture containing vege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025" y="0"/>
            <a:ext cx="25552975" cy="128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3188" y="10664863"/>
            <a:ext cx="4167012" cy="755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14564852" y="12823986"/>
            <a:ext cx="20116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734490" y="1"/>
            <a:ext cx="32505920" cy="18285143"/>
          </a:xfrm>
          <a:custGeom>
            <a:avLst/>
            <a:gdLst/>
            <a:ahLst/>
            <a:cxnLst/>
            <a:rect l="l" t="t" r="r" b="b"/>
            <a:pathLst>
              <a:path w="15973425" h="10287000" extrusionOk="0">
                <a:moveTo>
                  <a:pt x="0" y="10286999"/>
                </a:moveTo>
                <a:lnTo>
                  <a:pt x="15973423" y="10286999"/>
                </a:lnTo>
                <a:lnTo>
                  <a:pt x="159734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-26726" y="0"/>
            <a:ext cx="6926366" cy="18285143"/>
          </a:xfrm>
          <a:custGeom>
            <a:avLst/>
            <a:gdLst/>
            <a:ahLst/>
            <a:cxnLst/>
            <a:rect l="l" t="t" r="r" b="b"/>
            <a:pathLst>
              <a:path w="2314575" h="10287000" extrusionOk="0">
                <a:moveTo>
                  <a:pt x="2314574" y="10286917"/>
                </a:moveTo>
                <a:lnTo>
                  <a:pt x="0" y="10286917"/>
                </a:lnTo>
                <a:lnTo>
                  <a:pt x="0" y="0"/>
                </a:lnTo>
                <a:lnTo>
                  <a:pt x="2314574" y="0"/>
                </a:lnTo>
                <a:lnTo>
                  <a:pt x="2314574" y="10286917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25534" y="-1"/>
            <a:ext cx="1417911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07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1" name="Google Shape;141;p13"/>
          <p:cNvGrpSpPr/>
          <p:nvPr/>
        </p:nvGrpSpPr>
        <p:grpSpPr>
          <a:xfrm>
            <a:off x="13383489" y="13050981"/>
            <a:ext cx="12736820" cy="2604547"/>
            <a:chOff x="4275555" y="5990711"/>
            <a:chExt cx="8538761" cy="1095374"/>
          </a:xfrm>
        </p:grpSpPr>
        <p:pic>
          <p:nvPicPr>
            <p:cNvPr id="142" name="Google Shape;14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75555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18942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7249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207752" y="2583015"/>
            <a:ext cx="10955555" cy="155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sym typeface="Palatino Linotype"/>
              </a:rPr>
              <a:t>Team Members</a:t>
            </a:r>
            <a:endParaRPr lang="en-US" dirty="0">
              <a:solidFill>
                <a:srgbClr val="F1EFE4"/>
              </a:solidFill>
            </a:endParaRPr>
          </a:p>
        </p:txBody>
      </p:sp>
      <p:pic>
        <p:nvPicPr>
          <p:cNvPr id="146" name="Google Shape;146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263" y="10732334"/>
            <a:ext cx="4167012" cy="755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7332448" y="5919574"/>
            <a:ext cx="23169300" cy="617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Amwaj Alshamrani</a:t>
            </a:r>
          </a:p>
          <a:p>
            <a:pPr marL="16933" marR="6773" lvl="0" indent="15011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Hussain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Alibrahim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F1EFE4"/>
              </a:solidFill>
              <a:effectLst/>
              <a:uLnTx/>
              <a:uFillTx/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6933" marR="6773" lvl="0" indent="15011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Khulud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Alawaji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F1EFE4"/>
              </a:solidFill>
              <a:effectLst/>
              <a:uLnTx/>
              <a:uFillTx/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6933" marR="6773" lvl="0" indent="15011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Latifah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Alhwiseen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F1EFE4"/>
              </a:solidFill>
              <a:effectLst/>
              <a:uLnTx/>
              <a:uFillTx/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6933" marR="6773" lvl="0" indent="150110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Mariam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F1EFE4"/>
                </a:solidFill>
                <a:effectLst/>
                <a:uLnTx/>
                <a:uFillTx/>
                <a:latin typeface="Palatino Linotype"/>
                <a:ea typeface="Palatino Linotype"/>
                <a:cs typeface="Palatino Linotype"/>
                <a:sym typeface="Palatino Linotype"/>
              </a:rPr>
              <a:t>Alhawiti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F1EFE4"/>
              </a:solidFill>
              <a:effectLst/>
              <a:uLnTx/>
              <a:uFillTx/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7659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217925" y="1425"/>
            <a:ext cx="32505920" cy="18285143"/>
          </a:xfrm>
          <a:custGeom>
            <a:avLst/>
            <a:gdLst/>
            <a:ahLst/>
            <a:cxnLst/>
            <a:rect l="l" t="t" r="r" b="b"/>
            <a:pathLst>
              <a:path w="15973425" h="10287000" extrusionOk="0">
                <a:moveTo>
                  <a:pt x="0" y="10286999"/>
                </a:moveTo>
                <a:lnTo>
                  <a:pt x="15973423" y="10286999"/>
                </a:lnTo>
                <a:lnTo>
                  <a:pt x="159734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-26726" y="0"/>
            <a:ext cx="6700695" cy="18285143"/>
          </a:xfrm>
          <a:custGeom>
            <a:avLst/>
            <a:gdLst/>
            <a:ahLst/>
            <a:cxnLst/>
            <a:rect l="l" t="t" r="r" b="b"/>
            <a:pathLst>
              <a:path w="2314575" h="10287000" extrusionOk="0">
                <a:moveTo>
                  <a:pt x="2314574" y="10286917"/>
                </a:moveTo>
                <a:lnTo>
                  <a:pt x="0" y="10286917"/>
                </a:lnTo>
                <a:lnTo>
                  <a:pt x="0" y="0"/>
                </a:lnTo>
                <a:lnTo>
                  <a:pt x="2314574" y="0"/>
                </a:lnTo>
                <a:lnTo>
                  <a:pt x="2314574" y="10286917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34985" y="-59451"/>
            <a:ext cx="892387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02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9931400" y="9448800"/>
            <a:ext cx="4114800" cy="1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-846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0" b="1">
                <a:solidFill>
                  <a:srgbClr val="F1EFE4"/>
                </a:solidFill>
                <a:latin typeface="Tahoma"/>
                <a:ea typeface="Tahoma"/>
                <a:cs typeface="Tahoma"/>
                <a:sym typeface="Tahoma"/>
              </a:rPr>
              <a:t>Data Collection</a:t>
            </a:r>
            <a:endParaRPr sz="493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25976334" y="9456815"/>
            <a:ext cx="4631100" cy="1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0" b="1">
                <a:solidFill>
                  <a:srgbClr val="F1EFE4"/>
                </a:solidFill>
                <a:latin typeface="Tahoma"/>
                <a:ea typeface="Tahoma"/>
                <a:cs typeface="Tahoma"/>
                <a:sym typeface="Tahoma"/>
              </a:rPr>
              <a:t>Data Visualization</a:t>
            </a:r>
            <a:endParaRPr sz="493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18100502" y="9448800"/>
            <a:ext cx="4114800" cy="1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0" b="1">
                <a:solidFill>
                  <a:srgbClr val="F1EFE4"/>
                </a:solidFill>
                <a:latin typeface="Tahoma"/>
                <a:ea typeface="Tahoma"/>
                <a:cs typeface="Tahoma"/>
                <a:sym typeface="Tahoma"/>
              </a:rPr>
              <a:t>Data Processing</a:t>
            </a:r>
            <a:endParaRPr sz="493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222959" y="290125"/>
            <a:ext cx="77217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AGENDA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7" name="Google Shape;67;p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188" y="10664863"/>
            <a:ext cx="4167012" cy="755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0750" y="5684500"/>
            <a:ext cx="2716100" cy="30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0450" y="5684495"/>
            <a:ext cx="3098424" cy="30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52475" y="5491638"/>
            <a:ext cx="3678800" cy="34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10384564"/>
            <a:ext cx="32512001" cy="7903436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F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9"/>
          <p:cNvGrpSpPr/>
          <p:nvPr/>
        </p:nvGrpSpPr>
        <p:grpSpPr>
          <a:xfrm>
            <a:off x="0" y="0"/>
            <a:ext cx="32511481" cy="10384563"/>
            <a:chOff x="0" y="0"/>
            <a:chExt cx="18287073" cy="4398645"/>
          </a:xfrm>
        </p:grpSpPr>
        <p:sp>
          <p:nvSpPr>
            <p:cNvPr id="77" name="Google Shape;77;p9"/>
            <p:cNvSpPr/>
            <p:nvPr/>
          </p:nvSpPr>
          <p:spPr>
            <a:xfrm>
              <a:off x="0" y="0"/>
              <a:ext cx="5105400" cy="4398645"/>
            </a:xfrm>
            <a:custGeom>
              <a:avLst/>
              <a:gdLst/>
              <a:ahLst/>
              <a:cxnLst/>
              <a:rect l="l" t="t" r="r" b="b"/>
              <a:pathLst>
                <a:path w="5105400" h="4398645" extrusionOk="0">
                  <a:moveTo>
                    <a:pt x="0" y="0"/>
                  </a:moveTo>
                  <a:lnTo>
                    <a:pt x="5105399" y="0"/>
                  </a:lnTo>
                  <a:lnTo>
                    <a:pt x="5105399" y="4398612"/>
                  </a:lnTo>
                  <a:lnTo>
                    <a:pt x="0" y="4398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F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04474" y="0"/>
              <a:ext cx="13182599" cy="4398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9"/>
          <p:cNvSpPr txBox="1"/>
          <p:nvPr/>
        </p:nvSpPr>
        <p:spPr>
          <a:xfrm>
            <a:off x="24485600" y="12489599"/>
            <a:ext cx="22402800" cy="77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588433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4930"/>
              <a:buFont typeface="Arial"/>
              <a:buChar char="•"/>
            </a:pPr>
            <a:r>
              <a:rPr lang="en-US" sz="4930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Over 4200 rows​</a:t>
            </a: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635000" y="5144483"/>
            <a:ext cx="9076582" cy="130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75" rIns="0" bIns="0" anchor="t" anchorCtr="0">
            <a:spAutoFit/>
          </a:bodyPr>
          <a:lstStyle/>
          <a:p>
            <a:pPr marL="16933" marR="6773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66"/>
              <a:t>Data </a:t>
            </a:r>
            <a:r>
              <a:rPr lang="en-US" sz="8666">
                <a:solidFill>
                  <a:srgbClr val="1D1B10"/>
                </a:solidFill>
              </a:rPr>
              <a:t>Collection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0" y="-40112"/>
            <a:ext cx="1175643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03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35000" y="12469391"/>
            <a:ext cx="22402800" cy="77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702733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4930"/>
              <a:buFont typeface="Arial"/>
              <a:buChar char="•"/>
            </a:pPr>
            <a:r>
              <a:rPr lang="en-US" sz="4930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Coffee chain located in US​  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11836400" y="11641619"/>
            <a:ext cx="22402800" cy="161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332D2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02733" marR="0" lvl="0" indent="-685800" algn="l" rtl="0">
              <a:spcBef>
                <a:spcPts val="133"/>
              </a:spcBef>
              <a:spcAft>
                <a:spcPts val="0"/>
              </a:spcAft>
              <a:buClr>
                <a:srgbClr val="494429"/>
              </a:buClr>
              <a:buSzPts val="4930"/>
              <a:buFont typeface="Arial"/>
              <a:buChar char="•"/>
            </a:pPr>
            <a:r>
              <a:rPr lang="en-US" sz="4930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The Dataset have 21 columns ​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17297400" y="14944544"/>
            <a:ext cx="22402800" cy="77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588433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4930"/>
              <a:buFont typeface="Arial"/>
              <a:buChar char="•"/>
            </a:pPr>
            <a:r>
              <a:rPr lang="en-US" sz="4930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Author Tahir Hussain from Kaggle</a:t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4760777" y="15041577"/>
            <a:ext cx="22402800" cy="77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588433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4930"/>
              <a:buFont typeface="Arial"/>
              <a:buChar char="•"/>
            </a:pPr>
            <a:r>
              <a:rPr lang="en-US" sz="4930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Data between 2012-2013​</a:t>
            </a:r>
            <a:endParaRPr/>
          </a:p>
        </p:txBody>
      </p:sp>
      <p:pic>
        <p:nvPicPr>
          <p:cNvPr id="86" name="Google Shape;86;p9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44988" y="-320445"/>
            <a:ext cx="4167012" cy="755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28447678" y="-3048000"/>
            <a:ext cx="847" cy="13716000"/>
          </a:xfrm>
          <a:custGeom>
            <a:avLst/>
            <a:gdLst/>
            <a:ahLst/>
            <a:cxnLst/>
            <a:rect l="l" t="t" r="r" b="b"/>
            <a:pathLst>
              <a:path w="634" h="10287000" extrusionOk="0">
                <a:moveTo>
                  <a:pt x="0" y="10286999"/>
                </a:moveTo>
                <a:lnTo>
                  <a:pt x="240" y="10286999"/>
                </a:lnTo>
                <a:lnTo>
                  <a:pt x="24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1EF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0" y="0"/>
            <a:ext cx="29433072" cy="18288000"/>
          </a:xfrm>
          <a:custGeom>
            <a:avLst/>
            <a:gdLst/>
            <a:ahLst/>
            <a:cxnLst/>
            <a:rect l="l" t="t" r="r" b="b"/>
            <a:pathLst>
              <a:path w="15973425" h="10287000" extrusionOk="0">
                <a:moveTo>
                  <a:pt x="0" y="10286999"/>
                </a:moveTo>
                <a:lnTo>
                  <a:pt x="15973183" y="10286999"/>
                </a:lnTo>
                <a:lnTo>
                  <a:pt x="159731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1EF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2F1425"/>
                </a:solidFill>
                <a:latin typeface="Lexend Exa"/>
                <a:ea typeface="Lexend Exa"/>
                <a:cs typeface="Lexend Exa"/>
                <a:sym typeface="Lexend Exa"/>
              </a:rPr>
              <a:t>"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25453061" y="0"/>
            <a:ext cx="7058084" cy="18288000"/>
          </a:xfrm>
          <a:custGeom>
            <a:avLst/>
            <a:gdLst/>
            <a:ahLst/>
            <a:cxnLst/>
            <a:rect l="l" t="t" r="r" b="b"/>
            <a:pathLst>
              <a:path w="2314575" h="10287000" extrusionOk="0">
                <a:moveTo>
                  <a:pt x="0" y="0"/>
                </a:moveTo>
                <a:lnTo>
                  <a:pt x="2314574" y="0"/>
                </a:lnTo>
                <a:lnTo>
                  <a:pt x="2314574" y="10286918"/>
                </a:lnTo>
                <a:lnTo>
                  <a:pt x="0" y="10286918"/>
                </a:lnTo>
                <a:lnTo>
                  <a:pt x="0" y="0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31594213" y="0"/>
            <a:ext cx="917787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04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316437" y="683310"/>
            <a:ext cx="10286153" cy="1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70">
                <a:solidFill>
                  <a:srgbClr val="1D1B10"/>
                </a:solidFill>
              </a:rPr>
              <a:t>Data</a:t>
            </a:r>
            <a:r>
              <a:rPr lang="en-US">
                <a:solidFill>
                  <a:srgbClr val="1D1B10"/>
                </a:solidFill>
              </a:rPr>
              <a:t> Processing </a:t>
            </a:r>
            <a:endParaRPr>
              <a:solidFill>
                <a:srgbClr val="1D1B10"/>
              </a:solidFill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2036374" y="16305344"/>
            <a:ext cx="18105826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Editing data type for the sales, profit, and COGS</a:t>
            </a:r>
            <a:endParaRPr sz="4000" b="1">
              <a:solidFill>
                <a:srgbClr val="49442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19081013" y="4919326"/>
            <a:ext cx="6089227" cy="68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​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2027303" y="14324144"/>
            <a:ext cx="16107927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 dirty="0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Replace "Territory size" with "market size"</a:t>
            </a:r>
            <a:endParaRPr sz="4000" b="1" dirty="0">
              <a:solidFill>
                <a:srgbClr val="49442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2036374" y="10134600"/>
            <a:ext cx="10638226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Split the year into quarters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1884799" y="6069733"/>
            <a:ext cx="6089227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Extract month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2027303" y="12190544"/>
            <a:ext cx="13009498" cy="9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 dirty="0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Replace " Territory " with " Region"</a:t>
            </a:r>
            <a:endParaRPr dirty="0"/>
          </a:p>
        </p:txBody>
      </p:sp>
      <p:sp>
        <p:nvSpPr>
          <p:cNvPr id="102" name="Google Shape;102;p10"/>
          <p:cNvSpPr txBox="1"/>
          <p:nvPr/>
        </p:nvSpPr>
        <p:spPr>
          <a:xfrm>
            <a:off x="2082800" y="8075744"/>
            <a:ext cx="7058084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Remove null rows</a:t>
            </a:r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1817394" y="4111888"/>
            <a:ext cx="6089227" cy="7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50" rIns="0" bIns="0" anchor="t" anchorCtr="0">
            <a:spAutoFit/>
          </a:bodyPr>
          <a:lstStyle/>
          <a:p>
            <a:pPr marL="16933" marR="0" lvl="0" indent="0" algn="l" rtl="0">
              <a:lnSpc>
                <a:spcPct val="116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33" b="1">
                <a:solidFill>
                  <a:srgbClr val="494429"/>
                </a:solidFill>
                <a:latin typeface="Tahoma"/>
                <a:ea typeface="Tahoma"/>
                <a:cs typeface="Tahoma"/>
                <a:sym typeface="Tahoma"/>
              </a:rPr>
              <a:t>Extract year​</a:t>
            </a:r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80" y="3743526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79" y="5633563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78" y="9753600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78" y="7696200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00" y="16065502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54" y="13917856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" y="11798301"/>
            <a:ext cx="1460499" cy="146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0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69388" y="10870273"/>
            <a:ext cx="4167012" cy="755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0" y="0"/>
            <a:ext cx="22830848" cy="18288000"/>
          </a:xfrm>
          <a:custGeom>
            <a:avLst/>
            <a:gdLst/>
            <a:ahLst/>
            <a:cxnLst/>
            <a:rect l="l" t="t" r="r" b="b"/>
            <a:pathLst>
              <a:path w="12372975" h="10287000" extrusionOk="0">
                <a:moveTo>
                  <a:pt x="0" y="10286999"/>
                </a:moveTo>
                <a:lnTo>
                  <a:pt x="12372924" y="10286999"/>
                </a:lnTo>
                <a:lnTo>
                  <a:pt x="1237292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22830848" y="0"/>
            <a:ext cx="9680819" cy="18288000"/>
          </a:xfrm>
          <a:custGeom>
            <a:avLst/>
            <a:gdLst/>
            <a:ahLst/>
            <a:cxnLst/>
            <a:rect l="l" t="t" r="r" b="b"/>
            <a:pathLst>
              <a:path w="5915025" h="10287000" extrusionOk="0">
                <a:moveTo>
                  <a:pt x="0" y="0"/>
                </a:moveTo>
                <a:lnTo>
                  <a:pt x="5915024" y="0"/>
                </a:lnTo>
                <a:lnTo>
                  <a:pt x="59150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21761863" y="6622734"/>
            <a:ext cx="10515601" cy="1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88547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Visualization</a:t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31634522" y="0"/>
            <a:ext cx="877147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DDD9C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05</a:t>
            </a:r>
            <a:endParaRPr sz="5333">
              <a:solidFill>
                <a:srgbClr val="DDD9C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21951684" y="4709691"/>
            <a:ext cx="9343233" cy="1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88547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i="0">
                <a:solidFill>
                  <a:srgbClr val="F1EFE4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</a:t>
            </a:r>
            <a:endParaRPr/>
          </a:p>
        </p:txBody>
      </p:sp>
      <p:pic>
        <p:nvPicPr>
          <p:cNvPr id="121" name="Google Shape;121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7752" y="10882792"/>
            <a:ext cx="4167012" cy="755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4">
            <a:alphaModFix/>
          </a:blip>
          <a:srcRect l="4329" t="22255" r="29976" b="13124"/>
          <a:stretch/>
        </p:blipFill>
        <p:spPr>
          <a:xfrm>
            <a:off x="0" y="0"/>
            <a:ext cx="22830849" cy="18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>
            <a:off x="-1" y="0"/>
            <a:ext cx="22830848" cy="18288000"/>
          </a:xfrm>
          <a:custGeom>
            <a:avLst/>
            <a:gdLst/>
            <a:ahLst/>
            <a:cxnLst/>
            <a:rect l="l" t="t" r="r" b="b"/>
            <a:pathLst>
              <a:path w="12372975" h="10287000" extrusionOk="0">
                <a:moveTo>
                  <a:pt x="0" y="10286999"/>
                </a:moveTo>
                <a:lnTo>
                  <a:pt x="12372924" y="10286999"/>
                </a:lnTo>
                <a:lnTo>
                  <a:pt x="1237292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22830848" y="-28074"/>
            <a:ext cx="9680819" cy="18288000"/>
          </a:xfrm>
          <a:custGeom>
            <a:avLst/>
            <a:gdLst/>
            <a:ahLst/>
            <a:cxnLst/>
            <a:rect l="l" t="t" r="r" b="b"/>
            <a:pathLst>
              <a:path w="5915025" h="10287000" extrusionOk="0">
                <a:moveTo>
                  <a:pt x="0" y="0"/>
                </a:moveTo>
                <a:lnTo>
                  <a:pt x="5915024" y="0"/>
                </a:lnTo>
                <a:lnTo>
                  <a:pt x="59150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21761863" y="6622734"/>
            <a:ext cx="10515601" cy="1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88547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EFE4"/>
                </a:solidFill>
              </a:rPr>
              <a:t>Visualization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31667863" y="0"/>
            <a:ext cx="1219200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DDD9C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06</a:t>
            </a:r>
            <a:endParaRPr sz="5333">
              <a:solidFill>
                <a:srgbClr val="DDD9C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21951684" y="4709691"/>
            <a:ext cx="9343233" cy="1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88547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i="0">
                <a:solidFill>
                  <a:srgbClr val="F1EFE4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</a:t>
            </a:r>
            <a:endParaRPr/>
          </a:p>
        </p:txBody>
      </p:sp>
      <p:pic>
        <p:nvPicPr>
          <p:cNvPr id="132" name="Google Shape;132;p1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7752" y="10882792"/>
            <a:ext cx="4167012" cy="755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8050"/>
            <a:ext cx="23164801" cy="18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734490" y="1"/>
            <a:ext cx="32505920" cy="18285143"/>
          </a:xfrm>
          <a:custGeom>
            <a:avLst/>
            <a:gdLst/>
            <a:ahLst/>
            <a:cxnLst/>
            <a:rect l="l" t="t" r="r" b="b"/>
            <a:pathLst>
              <a:path w="15973425" h="10287000" extrusionOk="0">
                <a:moveTo>
                  <a:pt x="0" y="10286999"/>
                </a:moveTo>
                <a:lnTo>
                  <a:pt x="15973423" y="10286999"/>
                </a:lnTo>
                <a:lnTo>
                  <a:pt x="159734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32D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-26726" y="0"/>
            <a:ext cx="6926366" cy="18285143"/>
          </a:xfrm>
          <a:custGeom>
            <a:avLst/>
            <a:gdLst/>
            <a:ahLst/>
            <a:cxnLst/>
            <a:rect l="l" t="t" r="r" b="b"/>
            <a:pathLst>
              <a:path w="2314575" h="10287000" extrusionOk="0">
                <a:moveTo>
                  <a:pt x="2314574" y="10286917"/>
                </a:moveTo>
                <a:lnTo>
                  <a:pt x="0" y="10286917"/>
                </a:lnTo>
                <a:lnTo>
                  <a:pt x="0" y="0"/>
                </a:lnTo>
                <a:lnTo>
                  <a:pt x="2314574" y="0"/>
                </a:lnTo>
                <a:lnTo>
                  <a:pt x="2314574" y="10286917"/>
                </a:lnTo>
                <a:close/>
              </a:path>
            </a:pathLst>
          </a:custGeom>
          <a:solidFill>
            <a:srgbClr val="D4BF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25534" y="-1"/>
            <a:ext cx="1417911" cy="83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rgbClr val="332D2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07</a:t>
            </a:r>
            <a:endParaRPr sz="5333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1" name="Google Shape;141;p13"/>
          <p:cNvGrpSpPr/>
          <p:nvPr/>
        </p:nvGrpSpPr>
        <p:grpSpPr>
          <a:xfrm>
            <a:off x="9550419" y="9742429"/>
            <a:ext cx="18689640" cy="2712694"/>
            <a:chOff x="4275555" y="5990711"/>
            <a:chExt cx="8538761" cy="1095374"/>
          </a:xfrm>
        </p:grpSpPr>
        <p:pic>
          <p:nvPicPr>
            <p:cNvPr id="142" name="Google Shape;14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75555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18942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7249" y="5990711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332445" y="2583015"/>
            <a:ext cx="98403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EFE4"/>
                </a:solidFill>
              </a:rPr>
              <a:t>THINK YOU</a:t>
            </a:r>
            <a:endParaRPr>
              <a:solidFill>
                <a:srgbClr val="F1EFE4"/>
              </a:solidFill>
            </a:endParaRPr>
          </a:p>
        </p:txBody>
      </p:sp>
      <p:pic>
        <p:nvPicPr>
          <p:cNvPr id="146" name="Google Shape;146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263" y="10732334"/>
            <a:ext cx="4167012" cy="755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7332448" y="5919574"/>
            <a:ext cx="231693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150110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i="0">
                <a:solidFill>
                  <a:srgbClr val="F1EFE4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 YOU HAVE 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116</Words>
  <Application>Microsoft Office PowerPoint</Application>
  <PresentationFormat>Custom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Palatino Linotype</vt:lpstr>
      <vt:lpstr>Calibri</vt:lpstr>
      <vt:lpstr>Arial</vt:lpstr>
      <vt:lpstr>Tahoma</vt:lpstr>
      <vt:lpstr>Lexend Exa</vt:lpstr>
      <vt:lpstr>Office Theme</vt:lpstr>
      <vt:lpstr>Coffee Chain</vt:lpstr>
      <vt:lpstr>Team Members</vt:lpstr>
      <vt:lpstr>AGENDA</vt:lpstr>
      <vt:lpstr>Data Collection</vt:lpstr>
      <vt:lpstr>Data Processing </vt:lpstr>
      <vt:lpstr>Visualization</vt:lpstr>
      <vt:lpstr>Visualization</vt:lpstr>
      <vt:lpstr>THINK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Chain</dc:title>
  <dc:creator>amwaj mohammed</dc:creator>
  <cp:lastModifiedBy>amwaj mohammed</cp:lastModifiedBy>
  <cp:revision>3</cp:revision>
  <dcterms:modified xsi:type="dcterms:W3CDTF">2022-04-22T05:59:11Z</dcterms:modified>
</cp:coreProperties>
</file>