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58" r:id="rId4"/>
    <p:sldId id="257" r:id="rId5"/>
    <p:sldId id="259"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168E23-72E9-734F-8927-BD178B891EAC}" v="1" dt="2023-07-20T06:41:03.3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88"/>
    <p:restoredTop sz="93964"/>
  </p:normalViewPr>
  <p:slideViewPr>
    <p:cSldViewPr snapToGrid="0" showGuides="1">
      <p:cViewPr>
        <p:scale>
          <a:sx n="82" d="100"/>
          <a:sy n="82" d="100"/>
        </p:scale>
        <p:origin x="1864" y="8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1627A2-65B2-FC88-A212-9F465F37862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5BADD76-53BE-D400-FE7E-27226E5634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8D1A29D-8493-8CFE-6AA9-C82F15D65497}"/>
              </a:ext>
            </a:extLst>
          </p:cNvPr>
          <p:cNvSpPr>
            <a:spLocks noGrp="1"/>
          </p:cNvSpPr>
          <p:nvPr>
            <p:ph type="dt" sz="half" idx="10"/>
          </p:nvPr>
        </p:nvSpPr>
        <p:spPr/>
        <p:txBody>
          <a:bodyPr/>
          <a:lstStyle/>
          <a:p>
            <a:fld id="{93FF9C7A-E670-DD41-AF35-DAD18573EBA8}" type="datetimeFigureOut">
              <a:rPr kumimoji="1" lang="ja-JP" altLang="en-US" smtClean="0"/>
              <a:t>2023/7/20</a:t>
            </a:fld>
            <a:endParaRPr kumimoji="1" lang="ja-JP" altLang="en-US"/>
          </a:p>
        </p:txBody>
      </p:sp>
      <p:sp>
        <p:nvSpPr>
          <p:cNvPr id="5" name="フッター プレースホルダー 4">
            <a:extLst>
              <a:ext uri="{FF2B5EF4-FFF2-40B4-BE49-F238E27FC236}">
                <a16:creationId xmlns:a16="http://schemas.microsoft.com/office/drawing/2014/main" id="{95686B8C-B974-1DD2-1D95-D19F5E3A45F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9C7D91-FE24-A1BD-5697-FE19B87937DF}"/>
              </a:ext>
            </a:extLst>
          </p:cNvPr>
          <p:cNvSpPr>
            <a:spLocks noGrp="1"/>
          </p:cNvSpPr>
          <p:nvPr>
            <p:ph type="sldNum" sz="quarter" idx="12"/>
          </p:nvPr>
        </p:nvSpPr>
        <p:spPr/>
        <p:txBody>
          <a:bodyPr/>
          <a:lstStyle/>
          <a:p>
            <a:fld id="{3282D9C0-585D-1043-89F7-D67A4DB04376}" type="slidenum">
              <a:rPr kumimoji="1" lang="ja-JP" altLang="en-US" smtClean="0"/>
              <a:t>‹#›</a:t>
            </a:fld>
            <a:endParaRPr kumimoji="1" lang="ja-JP" altLang="en-US"/>
          </a:p>
        </p:txBody>
      </p:sp>
    </p:spTree>
    <p:extLst>
      <p:ext uri="{BB962C8B-B14F-4D97-AF65-F5344CB8AC3E}">
        <p14:creationId xmlns:p14="http://schemas.microsoft.com/office/powerpoint/2010/main" val="121468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36E7CD-B420-BFA8-567D-A8EFD596CD5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22E7E1B-70FC-8E65-A9F8-967F9FE9061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864AC85-913C-6306-6C2D-B2164B858EDA}"/>
              </a:ext>
            </a:extLst>
          </p:cNvPr>
          <p:cNvSpPr>
            <a:spLocks noGrp="1"/>
          </p:cNvSpPr>
          <p:nvPr>
            <p:ph type="dt" sz="half" idx="10"/>
          </p:nvPr>
        </p:nvSpPr>
        <p:spPr/>
        <p:txBody>
          <a:bodyPr/>
          <a:lstStyle/>
          <a:p>
            <a:fld id="{93FF9C7A-E670-DD41-AF35-DAD18573EBA8}" type="datetimeFigureOut">
              <a:rPr kumimoji="1" lang="ja-JP" altLang="en-US" smtClean="0"/>
              <a:t>2023/7/20</a:t>
            </a:fld>
            <a:endParaRPr kumimoji="1" lang="ja-JP" altLang="en-US"/>
          </a:p>
        </p:txBody>
      </p:sp>
      <p:sp>
        <p:nvSpPr>
          <p:cNvPr id="5" name="フッター プレースホルダー 4">
            <a:extLst>
              <a:ext uri="{FF2B5EF4-FFF2-40B4-BE49-F238E27FC236}">
                <a16:creationId xmlns:a16="http://schemas.microsoft.com/office/drawing/2014/main" id="{AAF58D58-88CE-348D-A2EF-470BFF2D3D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D7D20F-294C-B9C3-B1DD-81A6D9C01B97}"/>
              </a:ext>
            </a:extLst>
          </p:cNvPr>
          <p:cNvSpPr>
            <a:spLocks noGrp="1"/>
          </p:cNvSpPr>
          <p:nvPr>
            <p:ph type="sldNum" sz="quarter" idx="12"/>
          </p:nvPr>
        </p:nvSpPr>
        <p:spPr/>
        <p:txBody>
          <a:bodyPr/>
          <a:lstStyle/>
          <a:p>
            <a:fld id="{3282D9C0-585D-1043-89F7-D67A4DB04376}" type="slidenum">
              <a:rPr kumimoji="1" lang="ja-JP" altLang="en-US" smtClean="0"/>
              <a:t>‹#›</a:t>
            </a:fld>
            <a:endParaRPr kumimoji="1" lang="ja-JP" altLang="en-US"/>
          </a:p>
        </p:txBody>
      </p:sp>
    </p:spTree>
    <p:extLst>
      <p:ext uri="{BB962C8B-B14F-4D97-AF65-F5344CB8AC3E}">
        <p14:creationId xmlns:p14="http://schemas.microsoft.com/office/powerpoint/2010/main" val="2098127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D130F5A-0026-23D6-2411-31C41E6CC90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611B1A-E899-F9B7-2B81-AFC9F2477A0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F56D2C1-0897-4318-DE86-73DB2A8A6E91}"/>
              </a:ext>
            </a:extLst>
          </p:cNvPr>
          <p:cNvSpPr>
            <a:spLocks noGrp="1"/>
          </p:cNvSpPr>
          <p:nvPr>
            <p:ph type="dt" sz="half" idx="10"/>
          </p:nvPr>
        </p:nvSpPr>
        <p:spPr/>
        <p:txBody>
          <a:bodyPr/>
          <a:lstStyle/>
          <a:p>
            <a:fld id="{93FF9C7A-E670-DD41-AF35-DAD18573EBA8}" type="datetimeFigureOut">
              <a:rPr kumimoji="1" lang="ja-JP" altLang="en-US" smtClean="0"/>
              <a:t>2023/7/20</a:t>
            </a:fld>
            <a:endParaRPr kumimoji="1" lang="ja-JP" altLang="en-US"/>
          </a:p>
        </p:txBody>
      </p:sp>
      <p:sp>
        <p:nvSpPr>
          <p:cNvPr id="5" name="フッター プレースホルダー 4">
            <a:extLst>
              <a:ext uri="{FF2B5EF4-FFF2-40B4-BE49-F238E27FC236}">
                <a16:creationId xmlns:a16="http://schemas.microsoft.com/office/drawing/2014/main" id="{B8472C33-779D-E6FA-5A73-059CF18150F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295639-27D2-A6D4-E692-371983B602F3}"/>
              </a:ext>
            </a:extLst>
          </p:cNvPr>
          <p:cNvSpPr>
            <a:spLocks noGrp="1"/>
          </p:cNvSpPr>
          <p:nvPr>
            <p:ph type="sldNum" sz="quarter" idx="12"/>
          </p:nvPr>
        </p:nvSpPr>
        <p:spPr/>
        <p:txBody>
          <a:bodyPr/>
          <a:lstStyle/>
          <a:p>
            <a:fld id="{3282D9C0-585D-1043-89F7-D67A4DB04376}" type="slidenum">
              <a:rPr kumimoji="1" lang="ja-JP" altLang="en-US" smtClean="0"/>
              <a:t>‹#›</a:t>
            </a:fld>
            <a:endParaRPr kumimoji="1" lang="ja-JP" altLang="en-US"/>
          </a:p>
        </p:txBody>
      </p:sp>
    </p:spTree>
    <p:extLst>
      <p:ext uri="{BB962C8B-B14F-4D97-AF65-F5344CB8AC3E}">
        <p14:creationId xmlns:p14="http://schemas.microsoft.com/office/powerpoint/2010/main" val="2343721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E18F42-7333-1035-9416-06DB0892F1E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552E50A-4AFB-C166-ED91-4579D86D64A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7A11614-7E3B-CD5F-CC3F-223C7F247B41}"/>
              </a:ext>
            </a:extLst>
          </p:cNvPr>
          <p:cNvSpPr>
            <a:spLocks noGrp="1"/>
          </p:cNvSpPr>
          <p:nvPr>
            <p:ph type="dt" sz="half" idx="10"/>
          </p:nvPr>
        </p:nvSpPr>
        <p:spPr/>
        <p:txBody>
          <a:bodyPr/>
          <a:lstStyle/>
          <a:p>
            <a:fld id="{93FF9C7A-E670-DD41-AF35-DAD18573EBA8}" type="datetimeFigureOut">
              <a:rPr kumimoji="1" lang="ja-JP" altLang="en-US" smtClean="0"/>
              <a:t>2023/7/20</a:t>
            </a:fld>
            <a:endParaRPr kumimoji="1" lang="ja-JP" altLang="en-US"/>
          </a:p>
        </p:txBody>
      </p:sp>
      <p:sp>
        <p:nvSpPr>
          <p:cNvPr id="5" name="フッター プレースホルダー 4">
            <a:extLst>
              <a:ext uri="{FF2B5EF4-FFF2-40B4-BE49-F238E27FC236}">
                <a16:creationId xmlns:a16="http://schemas.microsoft.com/office/drawing/2014/main" id="{F60632F3-B9D0-4DD2-5342-C5980D3CFD7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837101-73D0-FDAD-BDD6-BADA93E9CE25}"/>
              </a:ext>
            </a:extLst>
          </p:cNvPr>
          <p:cNvSpPr>
            <a:spLocks noGrp="1"/>
          </p:cNvSpPr>
          <p:nvPr>
            <p:ph type="sldNum" sz="quarter" idx="12"/>
          </p:nvPr>
        </p:nvSpPr>
        <p:spPr/>
        <p:txBody>
          <a:bodyPr/>
          <a:lstStyle/>
          <a:p>
            <a:fld id="{3282D9C0-585D-1043-89F7-D67A4DB04376}" type="slidenum">
              <a:rPr kumimoji="1" lang="ja-JP" altLang="en-US" smtClean="0"/>
              <a:t>‹#›</a:t>
            </a:fld>
            <a:endParaRPr kumimoji="1" lang="ja-JP" altLang="en-US"/>
          </a:p>
        </p:txBody>
      </p:sp>
    </p:spTree>
    <p:extLst>
      <p:ext uri="{BB962C8B-B14F-4D97-AF65-F5344CB8AC3E}">
        <p14:creationId xmlns:p14="http://schemas.microsoft.com/office/powerpoint/2010/main" val="246781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0464A-B3FD-AF16-E89D-A33830F5382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D700F09-D9C8-093C-0715-9A02334D26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8E70D19-1BC8-1733-1FB0-B9AF8919708D}"/>
              </a:ext>
            </a:extLst>
          </p:cNvPr>
          <p:cNvSpPr>
            <a:spLocks noGrp="1"/>
          </p:cNvSpPr>
          <p:nvPr>
            <p:ph type="dt" sz="half" idx="10"/>
          </p:nvPr>
        </p:nvSpPr>
        <p:spPr/>
        <p:txBody>
          <a:bodyPr/>
          <a:lstStyle/>
          <a:p>
            <a:fld id="{93FF9C7A-E670-DD41-AF35-DAD18573EBA8}" type="datetimeFigureOut">
              <a:rPr kumimoji="1" lang="ja-JP" altLang="en-US" smtClean="0"/>
              <a:t>2023/7/20</a:t>
            </a:fld>
            <a:endParaRPr kumimoji="1" lang="ja-JP" altLang="en-US"/>
          </a:p>
        </p:txBody>
      </p:sp>
      <p:sp>
        <p:nvSpPr>
          <p:cNvPr id="5" name="フッター プレースホルダー 4">
            <a:extLst>
              <a:ext uri="{FF2B5EF4-FFF2-40B4-BE49-F238E27FC236}">
                <a16:creationId xmlns:a16="http://schemas.microsoft.com/office/drawing/2014/main" id="{BCCCDC16-D0B5-98F2-CBE3-2E1A2D49BE6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E40847-E6F0-2167-693B-2D2F0CAEDCF0}"/>
              </a:ext>
            </a:extLst>
          </p:cNvPr>
          <p:cNvSpPr>
            <a:spLocks noGrp="1"/>
          </p:cNvSpPr>
          <p:nvPr>
            <p:ph type="sldNum" sz="quarter" idx="12"/>
          </p:nvPr>
        </p:nvSpPr>
        <p:spPr/>
        <p:txBody>
          <a:bodyPr/>
          <a:lstStyle/>
          <a:p>
            <a:fld id="{3282D9C0-585D-1043-89F7-D67A4DB04376}" type="slidenum">
              <a:rPr kumimoji="1" lang="ja-JP" altLang="en-US" smtClean="0"/>
              <a:t>‹#›</a:t>
            </a:fld>
            <a:endParaRPr kumimoji="1" lang="ja-JP" altLang="en-US"/>
          </a:p>
        </p:txBody>
      </p:sp>
    </p:spTree>
    <p:extLst>
      <p:ext uri="{BB962C8B-B14F-4D97-AF65-F5344CB8AC3E}">
        <p14:creationId xmlns:p14="http://schemas.microsoft.com/office/powerpoint/2010/main" val="102828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554956-E048-9539-1E15-43A25D310F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E963B0F-9B57-82B9-146B-39198DC194E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A232015-3B49-021B-D405-EB8ADF96BC4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620F829-13AA-587B-F1C9-84099BAA29F6}"/>
              </a:ext>
            </a:extLst>
          </p:cNvPr>
          <p:cNvSpPr>
            <a:spLocks noGrp="1"/>
          </p:cNvSpPr>
          <p:nvPr>
            <p:ph type="dt" sz="half" idx="10"/>
          </p:nvPr>
        </p:nvSpPr>
        <p:spPr/>
        <p:txBody>
          <a:bodyPr/>
          <a:lstStyle/>
          <a:p>
            <a:fld id="{93FF9C7A-E670-DD41-AF35-DAD18573EBA8}" type="datetimeFigureOut">
              <a:rPr kumimoji="1" lang="ja-JP" altLang="en-US" smtClean="0"/>
              <a:t>2023/7/20</a:t>
            </a:fld>
            <a:endParaRPr kumimoji="1" lang="ja-JP" altLang="en-US"/>
          </a:p>
        </p:txBody>
      </p:sp>
      <p:sp>
        <p:nvSpPr>
          <p:cNvPr id="6" name="フッター プレースホルダー 5">
            <a:extLst>
              <a:ext uri="{FF2B5EF4-FFF2-40B4-BE49-F238E27FC236}">
                <a16:creationId xmlns:a16="http://schemas.microsoft.com/office/drawing/2014/main" id="{2BA68E79-2CFB-5AA0-EAE0-D3A0FE8EC8A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F935AC4-947B-A877-9F79-93AC10DFBACB}"/>
              </a:ext>
            </a:extLst>
          </p:cNvPr>
          <p:cNvSpPr>
            <a:spLocks noGrp="1"/>
          </p:cNvSpPr>
          <p:nvPr>
            <p:ph type="sldNum" sz="quarter" idx="12"/>
          </p:nvPr>
        </p:nvSpPr>
        <p:spPr/>
        <p:txBody>
          <a:bodyPr/>
          <a:lstStyle/>
          <a:p>
            <a:fld id="{3282D9C0-585D-1043-89F7-D67A4DB04376}" type="slidenum">
              <a:rPr kumimoji="1" lang="ja-JP" altLang="en-US" smtClean="0"/>
              <a:t>‹#›</a:t>
            </a:fld>
            <a:endParaRPr kumimoji="1" lang="ja-JP" altLang="en-US"/>
          </a:p>
        </p:txBody>
      </p:sp>
    </p:spTree>
    <p:extLst>
      <p:ext uri="{BB962C8B-B14F-4D97-AF65-F5344CB8AC3E}">
        <p14:creationId xmlns:p14="http://schemas.microsoft.com/office/powerpoint/2010/main" val="3018881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DE135C-4F99-863F-FB56-7BDD1F1B426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5931831-D31D-948A-2708-CEF309A0FE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F314E58-F011-31BC-53BE-5E062A7701B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A5C870B-92EE-A20B-012B-60E55A803E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7C91252-BFF3-50A4-1968-DA46D3CE967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00917CE-7BCB-7191-6518-6BFE4728814D}"/>
              </a:ext>
            </a:extLst>
          </p:cNvPr>
          <p:cNvSpPr>
            <a:spLocks noGrp="1"/>
          </p:cNvSpPr>
          <p:nvPr>
            <p:ph type="dt" sz="half" idx="10"/>
          </p:nvPr>
        </p:nvSpPr>
        <p:spPr/>
        <p:txBody>
          <a:bodyPr/>
          <a:lstStyle/>
          <a:p>
            <a:fld id="{93FF9C7A-E670-DD41-AF35-DAD18573EBA8}" type="datetimeFigureOut">
              <a:rPr kumimoji="1" lang="ja-JP" altLang="en-US" smtClean="0"/>
              <a:t>2023/7/20</a:t>
            </a:fld>
            <a:endParaRPr kumimoji="1" lang="ja-JP" altLang="en-US"/>
          </a:p>
        </p:txBody>
      </p:sp>
      <p:sp>
        <p:nvSpPr>
          <p:cNvPr id="8" name="フッター プレースホルダー 7">
            <a:extLst>
              <a:ext uri="{FF2B5EF4-FFF2-40B4-BE49-F238E27FC236}">
                <a16:creationId xmlns:a16="http://schemas.microsoft.com/office/drawing/2014/main" id="{43653E60-C425-EA62-1178-B608486F5DF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F0DF82D-44E3-570C-6B37-8B9C60415B9E}"/>
              </a:ext>
            </a:extLst>
          </p:cNvPr>
          <p:cNvSpPr>
            <a:spLocks noGrp="1"/>
          </p:cNvSpPr>
          <p:nvPr>
            <p:ph type="sldNum" sz="quarter" idx="12"/>
          </p:nvPr>
        </p:nvSpPr>
        <p:spPr/>
        <p:txBody>
          <a:bodyPr/>
          <a:lstStyle/>
          <a:p>
            <a:fld id="{3282D9C0-585D-1043-89F7-D67A4DB04376}" type="slidenum">
              <a:rPr kumimoji="1" lang="ja-JP" altLang="en-US" smtClean="0"/>
              <a:t>‹#›</a:t>
            </a:fld>
            <a:endParaRPr kumimoji="1" lang="ja-JP" altLang="en-US"/>
          </a:p>
        </p:txBody>
      </p:sp>
    </p:spTree>
    <p:extLst>
      <p:ext uri="{BB962C8B-B14F-4D97-AF65-F5344CB8AC3E}">
        <p14:creationId xmlns:p14="http://schemas.microsoft.com/office/powerpoint/2010/main" val="1836765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0E574A-792F-2481-E3A2-11CE5A11204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8E92C80-AA83-C449-A88A-2789F04005ED}"/>
              </a:ext>
            </a:extLst>
          </p:cNvPr>
          <p:cNvSpPr>
            <a:spLocks noGrp="1"/>
          </p:cNvSpPr>
          <p:nvPr>
            <p:ph type="dt" sz="half" idx="10"/>
          </p:nvPr>
        </p:nvSpPr>
        <p:spPr/>
        <p:txBody>
          <a:bodyPr/>
          <a:lstStyle/>
          <a:p>
            <a:fld id="{93FF9C7A-E670-DD41-AF35-DAD18573EBA8}" type="datetimeFigureOut">
              <a:rPr kumimoji="1" lang="ja-JP" altLang="en-US" smtClean="0"/>
              <a:t>2023/7/20</a:t>
            </a:fld>
            <a:endParaRPr kumimoji="1" lang="ja-JP" altLang="en-US"/>
          </a:p>
        </p:txBody>
      </p:sp>
      <p:sp>
        <p:nvSpPr>
          <p:cNvPr id="4" name="フッター プレースホルダー 3">
            <a:extLst>
              <a:ext uri="{FF2B5EF4-FFF2-40B4-BE49-F238E27FC236}">
                <a16:creationId xmlns:a16="http://schemas.microsoft.com/office/drawing/2014/main" id="{D125E767-6F0D-6255-1A23-1F9BCF947B0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23C5B7B-3280-4007-E2C1-D9FC140477CD}"/>
              </a:ext>
            </a:extLst>
          </p:cNvPr>
          <p:cNvSpPr>
            <a:spLocks noGrp="1"/>
          </p:cNvSpPr>
          <p:nvPr>
            <p:ph type="sldNum" sz="quarter" idx="12"/>
          </p:nvPr>
        </p:nvSpPr>
        <p:spPr/>
        <p:txBody>
          <a:bodyPr/>
          <a:lstStyle/>
          <a:p>
            <a:fld id="{3282D9C0-585D-1043-89F7-D67A4DB04376}" type="slidenum">
              <a:rPr kumimoji="1" lang="ja-JP" altLang="en-US" smtClean="0"/>
              <a:t>‹#›</a:t>
            </a:fld>
            <a:endParaRPr kumimoji="1" lang="ja-JP" altLang="en-US"/>
          </a:p>
        </p:txBody>
      </p:sp>
    </p:spTree>
    <p:extLst>
      <p:ext uri="{BB962C8B-B14F-4D97-AF65-F5344CB8AC3E}">
        <p14:creationId xmlns:p14="http://schemas.microsoft.com/office/powerpoint/2010/main" val="392331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BA9A1C6-AC36-070A-5426-047E2C911EF0}"/>
              </a:ext>
            </a:extLst>
          </p:cNvPr>
          <p:cNvSpPr>
            <a:spLocks noGrp="1"/>
          </p:cNvSpPr>
          <p:nvPr>
            <p:ph type="dt" sz="half" idx="10"/>
          </p:nvPr>
        </p:nvSpPr>
        <p:spPr/>
        <p:txBody>
          <a:bodyPr/>
          <a:lstStyle/>
          <a:p>
            <a:fld id="{93FF9C7A-E670-DD41-AF35-DAD18573EBA8}" type="datetimeFigureOut">
              <a:rPr kumimoji="1" lang="ja-JP" altLang="en-US" smtClean="0"/>
              <a:t>2023/7/20</a:t>
            </a:fld>
            <a:endParaRPr kumimoji="1" lang="ja-JP" altLang="en-US"/>
          </a:p>
        </p:txBody>
      </p:sp>
      <p:sp>
        <p:nvSpPr>
          <p:cNvPr id="3" name="フッター プレースホルダー 2">
            <a:extLst>
              <a:ext uri="{FF2B5EF4-FFF2-40B4-BE49-F238E27FC236}">
                <a16:creationId xmlns:a16="http://schemas.microsoft.com/office/drawing/2014/main" id="{602A31EE-3C3A-C050-88EF-8D86900FC51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2080A94-2E93-2014-D6A3-30730C8B2F59}"/>
              </a:ext>
            </a:extLst>
          </p:cNvPr>
          <p:cNvSpPr>
            <a:spLocks noGrp="1"/>
          </p:cNvSpPr>
          <p:nvPr>
            <p:ph type="sldNum" sz="quarter" idx="12"/>
          </p:nvPr>
        </p:nvSpPr>
        <p:spPr/>
        <p:txBody>
          <a:bodyPr/>
          <a:lstStyle/>
          <a:p>
            <a:fld id="{3282D9C0-585D-1043-89F7-D67A4DB04376}" type="slidenum">
              <a:rPr kumimoji="1" lang="ja-JP" altLang="en-US" smtClean="0"/>
              <a:t>‹#›</a:t>
            </a:fld>
            <a:endParaRPr kumimoji="1" lang="ja-JP" altLang="en-US"/>
          </a:p>
        </p:txBody>
      </p:sp>
    </p:spTree>
    <p:extLst>
      <p:ext uri="{BB962C8B-B14F-4D97-AF65-F5344CB8AC3E}">
        <p14:creationId xmlns:p14="http://schemas.microsoft.com/office/powerpoint/2010/main" val="1248915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A35C33-D8DD-E872-A518-F2FB4491C99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E7F279-FE22-0FDE-07FC-7DA3288F3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F255724-AEE6-4EDE-EA8D-D8103094F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28310C-83A3-85A6-1107-23775255D055}"/>
              </a:ext>
            </a:extLst>
          </p:cNvPr>
          <p:cNvSpPr>
            <a:spLocks noGrp="1"/>
          </p:cNvSpPr>
          <p:nvPr>
            <p:ph type="dt" sz="half" idx="10"/>
          </p:nvPr>
        </p:nvSpPr>
        <p:spPr/>
        <p:txBody>
          <a:bodyPr/>
          <a:lstStyle/>
          <a:p>
            <a:fld id="{93FF9C7A-E670-DD41-AF35-DAD18573EBA8}" type="datetimeFigureOut">
              <a:rPr kumimoji="1" lang="ja-JP" altLang="en-US" smtClean="0"/>
              <a:t>2023/7/20</a:t>
            </a:fld>
            <a:endParaRPr kumimoji="1" lang="ja-JP" altLang="en-US"/>
          </a:p>
        </p:txBody>
      </p:sp>
      <p:sp>
        <p:nvSpPr>
          <p:cNvPr id="6" name="フッター プレースホルダー 5">
            <a:extLst>
              <a:ext uri="{FF2B5EF4-FFF2-40B4-BE49-F238E27FC236}">
                <a16:creationId xmlns:a16="http://schemas.microsoft.com/office/drawing/2014/main" id="{FF0E8A16-A8F2-B1B5-7F48-62FCA96BBA4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6029A05-6B3B-BF30-D8FE-E012559D95BA}"/>
              </a:ext>
            </a:extLst>
          </p:cNvPr>
          <p:cNvSpPr>
            <a:spLocks noGrp="1"/>
          </p:cNvSpPr>
          <p:nvPr>
            <p:ph type="sldNum" sz="quarter" idx="12"/>
          </p:nvPr>
        </p:nvSpPr>
        <p:spPr/>
        <p:txBody>
          <a:bodyPr/>
          <a:lstStyle/>
          <a:p>
            <a:fld id="{3282D9C0-585D-1043-89F7-D67A4DB04376}" type="slidenum">
              <a:rPr kumimoji="1" lang="ja-JP" altLang="en-US" smtClean="0"/>
              <a:t>‹#›</a:t>
            </a:fld>
            <a:endParaRPr kumimoji="1" lang="ja-JP" altLang="en-US"/>
          </a:p>
        </p:txBody>
      </p:sp>
    </p:spTree>
    <p:extLst>
      <p:ext uri="{BB962C8B-B14F-4D97-AF65-F5344CB8AC3E}">
        <p14:creationId xmlns:p14="http://schemas.microsoft.com/office/powerpoint/2010/main" val="2497349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FAEF17-597B-A90F-71DB-ED3F4DE6923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59A4CAE-1C35-49A5-62DE-D6511284B0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72D99A2-7447-1D38-96BC-43ECF7357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62D88EE-B9F2-D297-4E75-FFABF893B44A}"/>
              </a:ext>
            </a:extLst>
          </p:cNvPr>
          <p:cNvSpPr>
            <a:spLocks noGrp="1"/>
          </p:cNvSpPr>
          <p:nvPr>
            <p:ph type="dt" sz="half" idx="10"/>
          </p:nvPr>
        </p:nvSpPr>
        <p:spPr/>
        <p:txBody>
          <a:bodyPr/>
          <a:lstStyle/>
          <a:p>
            <a:fld id="{93FF9C7A-E670-DD41-AF35-DAD18573EBA8}" type="datetimeFigureOut">
              <a:rPr kumimoji="1" lang="ja-JP" altLang="en-US" smtClean="0"/>
              <a:t>2023/7/20</a:t>
            </a:fld>
            <a:endParaRPr kumimoji="1" lang="ja-JP" altLang="en-US"/>
          </a:p>
        </p:txBody>
      </p:sp>
      <p:sp>
        <p:nvSpPr>
          <p:cNvPr id="6" name="フッター プレースホルダー 5">
            <a:extLst>
              <a:ext uri="{FF2B5EF4-FFF2-40B4-BE49-F238E27FC236}">
                <a16:creationId xmlns:a16="http://schemas.microsoft.com/office/drawing/2014/main" id="{72812F35-8E3E-32C3-8F78-4E41871D500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64FEE32-0A8D-5A9D-D7B8-875EB8C0FF58}"/>
              </a:ext>
            </a:extLst>
          </p:cNvPr>
          <p:cNvSpPr>
            <a:spLocks noGrp="1"/>
          </p:cNvSpPr>
          <p:nvPr>
            <p:ph type="sldNum" sz="quarter" idx="12"/>
          </p:nvPr>
        </p:nvSpPr>
        <p:spPr/>
        <p:txBody>
          <a:bodyPr/>
          <a:lstStyle/>
          <a:p>
            <a:fld id="{3282D9C0-585D-1043-89F7-D67A4DB04376}" type="slidenum">
              <a:rPr kumimoji="1" lang="ja-JP" altLang="en-US" smtClean="0"/>
              <a:t>‹#›</a:t>
            </a:fld>
            <a:endParaRPr kumimoji="1" lang="ja-JP" altLang="en-US"/>
          </a:p>
        </p:txBody>
      </p:sp>
    </p:spTree>
    <p:extLst>
      <p:ext uri="{BB962C8B-B14F-4D97-AF65-F5344CB8AC3E}">
        <p14:creationId xmlns:p14="http://schemas.microsoft.com/office/powerpoint/2010/main" val="2083551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6B8203C-B1D9-F85C-8380-6AF55553D4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DE3754C-CE2A-3EC3-05CD-698A0621D0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37C007-ABCF-DA3B-9A33-C3EE966426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F9C7A-E670-DD41-AF35-DAD18573EBA8}" type="datetimeFigureOut">
              <a:rPr kumimoji="1" lang="ja-JP" altLang="en-US" smtClean="0"/>
              <a:t>2023/7/20</a:t>
            </a:fld>
            <a:endParaRPr kumimoji="1" lang="ja-JP" altLang="en-US"/>
          </a:p>
        </p:txBody>
      </p:sp>
      <p:sp>
        <p:nvSpPr>
          <p:cNvPr id="5" name="フッター プレースホルダー 4">
            <a:extLst>
              <a:ext uri="{FF2B5EF4-FFF2-40B4-BE49-F238E27FC236}">
                <a16:creationId xmlns:a16="http://schemas.microsoft.com/office/drawing/2014/main" id="{FBBA5F0F-9933-8565-1AF8-76E6ADEF8B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434F05F-182A-D382-5DAA-D353D7A51E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82D9C0-585D-1043-89F7-D67A4DB04376}" type="slidenum">
              <a:rPr kumimoji="1" lang="ja-JP" altLang="en-US" smtClean="0"/>
              <a:t>‹#›</a:t>
            </a:fld>
            <a:endParaRPr kumimoji="1" lang="ja-JP" altLang="en-US"/>
          </a:p>
        </p:txBody>
      </p:sp>
    </p:spTree>
    <p:extLst>
      <p:ext uri="{BB962C8B-B14F-4D97-AF65-F5344CB8AC3E}">
        <p14:creationId xmlns:p14="http://schemas.microsoft.com/office/powerpoint/2010/main" val="3090311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7BE1E1-61ED-51BB-76DA-174216195B5F}"/>
              </a:ext>
            </a:extLst>
          </p:cNvPr>
          <p:cNvSpPr>
            <a:spLocks noGrp="1"/>
          </p:cNvSpPr>
          <p:nvPr>
            <p:ph type="ctrTitle"/>
          </p:nvPr>
        </p:nvSpPr>
        <p:spPr/>
        <p:txBody>
          <a:bodyPr/>
          <a:lstStyle/>
          <a:p>
            <a:r>
              <a:rPr kumimoji="1" lang="ja-JP" altLang="en-US"/>
              <a:t>会話</a:t>
            </a:r>
          </a:p>
        </p:txBody>
      </p:sp>
      <p:sp>
        <p:nvSpPr>
          <p:cNvPr id="3" name="字幕 2">
            <a:extLst>
              <a:ext uri="{FF2B5EF4-FFF2-40B4-BE49-F238E27FC236}">
                <a16:creationId xmlns:a16="http://schemas.microsoft.com/office/drawing/2014/main" id="{D68AA633-809F-2F6B-65FA-1942F1E21636}"/>
              </a:ext>
            </a:extLst>
          </p:cNvPr>
          <p:cNvSpPr>
            <a:spLocks noGrp="1"/>
          </p:cNvSpPr>
          <p:nvPr>
            <p:ph type="subTitle" idx="1"/>
          </p:nvPr>
        </p:nvSpPr>
        <p:spPr/>
        <p:txBody>
          <a:bodyPr/>
          <a:lstStyle/>
          <a:p>
            <a:r>
              <a:rPr kumimoji="1" lang="ja-JP" altLang="en-US"/>
              <a:t>天谷</a:t>
            </a:r>
          </a:p>
        </p:txBody>
      </p:sp>
    </p:spTree>
    <p:extLst>
      <p:ext uri="{BB962C8B-B14F-4D97-AF65-F5344CB8AC3E}">
        <p14:creationId xmlns:p14="http://schemas.microsoft.com/office/powerpoint/2010/main" val="3211110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3">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5FFC9FA-0B60-A80D-1B87-CCAE9C606FDE}"/>
              </a:ext>
            </a:extLst>
          </p:cNvPr>
          <p:cNvSpPr>
            <a:spLocks noGrp="1"/>
          </p:cNvSpPr>
          <p:nvPr>
            <p:ph type="title"/>
          </p:nvPr>
        </p:nvSpPr>
        <p:spPr>
          <a:xfrm>
            <a:off x="838198" y="547815"/>
            <a:ext cx="5167185" cy="1680519"/>
          </a:xfrm>
        </p:spPr>
        <p:txBody>
          <a:bodyPr>
            <a:normAutofit/>
          </a:bodyPr>
          <a:lstStyle/>
          <a:p>
            <a:r>
              <a:rPr kumimoji="1" lang="en-US" altLang="ja-JP" sz="4000"/>
              <a:t>2</a:t>
            </a:r>
            <a:r>
              <a:rPr kumimoji="1" lang="ja-JP" altLang="en-US" sz="4000"/>
              <a:t>つのモデル</a:t>
            </a:r>
          </a:p>
        </p:txBody>
      </p:sp>
      <p:sp>
        <p:nvSpPr>
          <p:cNvPr id="26" name="Content Placeholder 10">
            <a:extLst>
              <a:ext uri="{FF2B5EF4-FFF2-40B4-BE49-F238E27FC236}">
                <a16:creationId xmlns:a16="http://schemas.microsoft.com/office/drawing/2014/main" id="{62AFE6A6-41F2-865E-103C-7E41B0C618B2}"/>
              </a:ext>
            </a:extLst>
          </p:cNvPr>
          <p:cNvSpPr>
            <a:spLocks noGrp="1"/>
          </p:cNvSpPr>
          <p:nvPr>
            <p:ph idx="1"/>
          </p:nvPr>
        </p:nvSpPr>
        <p:spPr>
          <a:xfrm>
            <a:off x="6186619" y="547815"/>
            <a:ext cx="5178960" cy="1680519"/>
          </a:xfrm>
        </p:spPr>
        <p:txBody>
          <a:bodyPr anchor="ctr">
            <a:normAutofit/>
          </a:bodyPr>
          <a:lstStyle/>
          <a:p>
            <a:r>
              <a:rPr lang="en-US" sz="2000" dirty="0" err="1"/>
              <a:t>推論モデル</a:t>
            </a:r>
            <a:endParaRPr lang="en-US" sz="2000" dirty="0"/>
          </a:p>
          <a:p>
            <a:r>
              <a:rPr lang="en-US" sz="2000" dirty="0" err="1"/>
              <a:t>コードモデル</a:t>
            </a:r>
            <a:endParaRPr lang="en-US" sz="2000" dirty="0"/>
          </a:p>
        </p:txBody>
      </p:sp>
      <p:pic>
        <p:nvPicPr>
          <p:cNvPr id="5" name="コンテンツ プレースホルダー 4" descr="ダイアグラム&#10;&#10;自動的に生成された説明">
            <a:extLst>
              <a:ext uri="{FF2B5EF4-FFF2-40B4-BE49-F238E27FC236}">
                <a16:creationId xmlns:a16="http://schemas.microsoft.com/office/drawing/2014/main" id="{279DF1B9-3C0D-1E45-67E9-86838AD752B7}"/>
              </a:ext>
            </a:extLst>
          </p:cNvPr>
          <p:cNvPicPr>
            <a:picLocks noChangeAspect="1"/>
          </p:cNvPicPr>
          <p:nvPr/>
        </p:nvPicPr>
        <p:blipFill>
          <a:blip r:embed="rId2"/>
          <a:stretch>
            <a:fillRect/>
          </a:stretch>
        </p:blipFill>
        <p:spPr>
          <a:xfrm>
            <a:off x="1488902" y="2421924"/>
            <a:ext cx="3865777" cy="3711146"/>
          </a:xfrm>
          <a:prstGeom prst="rect">
            <a:avLst/>
          </a:prstGeom>
        </p:spPr>
      </p:pic>
      <p:pic>
        <p:nvPicPr>
          <p:cNvPr id="7" name="図 6" descr="ダイアグラム&#10;&#10;自動的に生成された説明">
            <a:extLst>
              <a:ext uri="{FF2B5EF4-FFF2-40B4-BE49-F238E27FC236}">
                <a16:creationId xmlns:a16="http://schemas.microsoft.com/office/drawing/2014/main" id="{FBE8F309-3766-BC2D-D5DF-5E4F36A9DDFE}"/>
              </a:ext>
            </a:extLst>
          </p:cNvPr>
          <p:cNvPicPr>
            <a:picLocks noChangeAspect="1"/>
          </p:cNvPicPr>
          <p:nvPr/>
        </p:nvPicPr>
        <p:blipFill>
          <a:blip r:embed="rId3"/>
          <a:stretch>
            <a:fillRect/>
          </a:stretch>
        </p:blipFill>
        <p:spPr>
          <a:xfrm>
            <a:off x="6198394" y="2682129"/>
            <a:ext cx="5167185" cy="3190736"/>
          </a:xfrm>
          <a:prstGeom prst="rect">
            <a:avLst/>
          </a:prstGeom>
        </p:spPr>
      </p:pic>
    </p:spTree>
    <p:extLst>
      <p:ext uri="{BB962C8B-B14F-4D97-AF65-F5344CB8AC3E}">
        <p14:creationId xmlns:p14="http://schemas.microsoft.com/office/powerpoint/2010/main" val="1433882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9CD75-32CE-C75D-01A1-1B96272D3F42}"/>
              </a:ext>
            </a:extLst>
          </p:cNvPr>
          <p:cNvSpPr>
            <a:spLocks noGrp="1"/>
          </p:cNvSpPr>
          <p:nvPr>
            <p:ph type="title"/>
          </p:nvPr>
        </p:nvSpPr>
        <p:spPr/>
        <p:txBody>
          <a:bodyPr/>
          <a:lstStyle/>
          <a:p>
            <a:r>
              <a:rPr kumimoji="1" lang="ja-JP" altLang="en-US"/>
              <a:t>協調の原則</a:t>
            </a:r>
          </a:p>
        </p:txBody>
      </p:sp>
      <p:sp>
        <p:nvSpPr>
          <p:cNvPr id="3" name="コンテンツ プレースホルダー 2">
            <a:extLst>
              <a:ext uri="{FF2B5EF4-FFF2-40B4-BE49-F238E27FC236}">
                <a16:creationId xmlns:a16="http://schemas.microsoft.com/office/drawing/2014/main" id="{177C4F73-40AB-6649-C1A8-DC906AC2BDA9}"/>
              </a:ext>
            </a:extLst>
          </p:cNvPr>
          <p:cNvSpPr>
            <a:spLocks noGrp="1"/>
          </p:cNvSpPr>
          <p:nvPr>
            <p:ph idx="1"/>
          </p:nvPr>
        </p:nvSpPr>
        <p:spPr/>
        <p:txBody>
          <a:bodyPr>
            <a:normAutofit/>
          </a:bodyPr>
          <a:lstStyle/>
          <a:p>
            <a:r>
              <a:rPr kumimoji="1" lang="ja-JP" altLang="en-US"/>
              <a:t>量の格率</a:t>
            </a:r>
            <a:endParaRPr kumimoji="1" lang="en-US" altLang="ja-JP" dirty="0"/>
          </a:p>
          <a:p>
            <a:r>
              <a:rPr lang="ja-JP" altLang="en-US"/>
              <a:t>質</a:t>
            </a:r>
            <a:r>
              <a:rPr kumimoji="1" lang="ja-JP" altLang="en-US"/>
              <a:t>の格率</a:t>
            </a:r>
            <a:endParaRPr lang="en-US" altLang="ja-JP" dirty="0"/>
          </a:p>
          <a:p>
            <a:r>
              <a:rPr lang="ja-JP" altLang="en-US"/>
              <a:t>関係</a:t>
            </a:r>
            <a:r>
              <a:rPr kumimoji="1" lang="ja-JP" altLang="en-US"/>
              <a:t>の格率</a:t>
            </a:r>
            <a:endParaRPr kumimoji="1" lang="en-US" altLang="ja-JP" dirty="0"/>
          </a:p>
          <a:p>
            <a:r>
              <a:rPr lang="ja-JP" altLang="en-US"/>
              <a:t>様態</a:t>
            </a:r>
            <a:r>
              <a:rPr kumimoji="1" lang="ja-JP" altLang="en-US"/>
              <a:t>の格率</a:t>
            </a:r>
            <a:endParaRPr kumimoji="1" lang="en-US" altLang="ja-JP" dirty="0"/>
          </a:p>
        </p:txBody>
      </p:sp>
    </p:spTree>
    <p:extLst>
      <p:ext uri="{BB962C8B-B14F-4D97-AF65-F5344CB8AC3E}">
        <p14:creationId xmlns:p14="http://schemas.microsoft.com/office/powerpoint/2010/main" val="3296084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9CD75-32CE-C75D-01A1-1B96272D3F42}"/>
              </a:ext>
            </a:extLst>
          </p:cNvPr>
          <p:cNvSpPr>
            <a:spLocks noGrp="1"/>
          </p:cNvSpPr>
          <p:nvPr>
            <p:ph type="title"/>
          </p:nvPr>
        </p:nvSpPr>
        <p:spPr/>
        <p:txBody>
          <a:bodyPr/>
          <a:lstStyle/>
          <a:p>
            <a:r>
              <a:rPr kumimoji="1" lang="ja-JP" altLang="en-US"/>
              <a:t>協調の原則</a:t>
            </a:r>
          </a:p>
        </p:txBody>
      </p:sp>
      <p:sp>
        <p:nvSpPr>
          <p:cNvPr id="3" name="コンテンツ プレースホルダー 2">
            <a:extLst>
              <a:ext uri="{FF2B5EF4-FFF2-40B4-BE49-F238E27FC236}">
                <a16:creationId xmlns:a16="http://schemas.microsoft.com/office/drawing/2014/main" id="{177C4F73-40AB-6649-C1A8-DC906AC2BDA9}"/>
              </a:ext>
            </a:extLst>
          </p:cNvPr>
          <p:cNvSpPr>
            <a:spLocks noGrp="1"/>
          </p:cNvSpPr>
          <p:nvPr>
            <p:ph idx="1"/>
          </p:nvPr>
        </p:nvSpPr>
        <p:spPr/>
        <p:txBody>
          <a:bodyPr>
            <a:normAutofit fontScale="92500" lnSpcReduction="20000"/>
          </a:bodyPr>
          <a:lstStyle/>
          <a:p>
            <a:r>
              <a:rPr kumimoji="1" lang="ja-JP" altLang="en-US"/>
              <a:t>量の格率</a:t>
            </a:r>
            <a:endParaRPr lang="en-US" altLang="ja-JP" dirty="0"/>
          </a:p>
          <a:p>
            <a:pPr lvl="1"/>
            <a:r>
              <a:rPr lang="ja-JP" altLang="en-US"/>
              <a:t>要求されている情報量の貢献をせよ</a:t>
            </a:r>
            <a:endParaRPr lang="en-US" altLang="ja-JP" dirty="0"/>
          </a:p>
          <a:p>
            <a:pPr lvl="1"/>
            <a:r>
              <a:rPr kumimoji="1" lang="ja-JP" altLang="en-US"/>
              <a:t>要求されている以上の情報量の貢献をするな</a:t>
            </a:r>
            <a:endParaRPr kumimoji="1" lang="en-US" altLang="ja-JP" dirty="0"/>
          </a:p>
          <a:p>
            <a:r>
              <a:rPr lang="ja-JP" altLang="en-US"/>
              <a:t>質</a:t>
            </a:r>
            <a:r>
              <a:rPr kumimoji="1" lang="ja-JP" altLang="en-US"/>
              <a:t>の格率</a:t>
            </a:r>
            <a:endParaRPr lang="en-US" altLang="ja-JP" dirty="0"/>
          </a:p>
          <a:p>
            <a:pPr lvl="1"/>
            <a:r>
              <a:rPr kumimoji="1" lang="ja-JP" altLang="en-US"/>
              <a:t>偽と信じられていることを言うな</a:t>
            </a:r>
            <a:endParaRPr kumimoji="1" lang="en-US" altLang="ja-JP" dirty="0"/>
          </a:p>
          <a:p>
            <a:pPr lvl="1"/>
            <a:r>
              <a:rPr lang="ja-JP" altLang="en-US"/>
              <a:t>十分な証拠なきことを言うな</a:t>
            </a:r>
            <a:endParaRPr kumimoji="1" lang="en-US" altLang="ja-JP" dirty="0"/>
          </a:p>
          <a:p>
            <a:r>
              <a:rPr lang="ja-JP" altLang="en-US"/>
              <a:t>関係</a:t>
            </a:r>
            <a:r>
              <a:rPr kumimoji="1" lang="ja-JP" altLang="en-US"/>
              <a:t>の格率</a:t>
            </a:r>
            <a:endParaRPr kumimoji="1" lang="en-US" altLang="ja-JP" dirty="0"/>
          </a:p>
          <a:p>
            <a:pPr lvl="1"/>
            <a:r>
              <a:rPr lang="ja-JP" altLang="en-US"/>
              <a:t>関係のあることをいえ</a:t>
            </a:r>
            <a:endParaRPr kumimoji="1" lang="en-US" altLang="ja-JP" dirty="0"/>
          </a:p>
          <a:p>
            <a:r>
              <a:rPr lang="ja-JP" altLang="en-US"/>
              <a:t>様態</a:t>
            </a:r>
            <a:r>
              <a:rPr kumimoji="1" lang="ja-JP" altLang="en-US"/>
              <a:t>の格率</a:t>
            </a:r>
            <a:endParaRPr kumimoji="1" lang="en-US" altLang="ja-JP" dirty="0"/>
          </a:p>
          <a:p>
            <a:pPr lvl="1"/>
            <a:r>
              <a:rPr lang="ja-JP" altLang="en-US"/>
              <a:t>不明瞭な表現を避けよ</a:t>
            </a:r>
            <a:endParaRPr lang="en-US" altLang="ja-JP" dirty="0"/>
          </a:p>
          <a:p>
            <a:pPr lvl="1"/>
            <a:r>
              <a:rPr kumimoji="1" lang="ja-JP" altLang="en-US"/>
              <a:t>曖昧さを避けよ</a:t>
            </a:r>
            <a:endParaRPr kumimoji="1" lang="en-US" altLang="ja-JP" dirty="0"/>
          </a:p>
          <a:p>
            <a:pPr lvl="1"/>
            <a:r>
              <a:rPr lang="ja-JP" altLang="en-US"/>
              <a:t>簡潔に述べよ</a:t>
            </a:r>
            <a:endParaRPr lang="en-US" altLang="ja-JP" dirty="0"/>
          </a:p>
          <a:p>
            <a:pPr lvl="1"/>
            <a:r>
              <a:rPr kumimoji="1" lang="ja-JP" altLang="en-US"/>
              <a:t>順序立てて述べよ</a:t>
            </a:r>
          </a:p>
        </p:txBody>
      </p:sp>
    </p:spTree>
    <p:extLst>
      <p:ext uri="{BB962C8B-B14F-4D97-AF65-F5344CB8AC3E}">
        <p14:creationId xmlns:p14="http://schemas.microsoft.com/office/powerpoint/2010/main" val="1270662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234B27-8E06-057E-CB73-DAD3CF8BAC76}"/>
              </a:ext>
            </a:extLst>
          </p:cNvPr>
          <p:cNvSpPr>
            <a:spLocks noGrp="1"/>
          </p:cNvSpPr>
          <p:nvPr>
            <p:ph type="title"/>
          </p:nvPr>
        </p:nvSpPr>
        <p:spPr/>
        <p:txBody>
          <a:bodyPr/>
          <a:lstStyle/>
          <a:p>
            <a:r>
              <a:rPr kumimoji="1" lang="ja-JP" altLang="en-US"/>
              <a:t>関連性理論</a:t>
            </a:r>
          </a:p>
        </p:txBody>
      </p:sp>
      <p:sp>
        <p:nvSpPr>
          <p:cNvPr id="3" name="コンテンツ プレースホルダー 2">
            <a:extLst>
              <a:ext uri="{FF2B5EF4-FFF2-40B4-BE49-F238E27FC236}">
                <a16:creationId xmlns:a16="http://schemas.microsoft.com/office/drawing/2014/main" id="{66617225-64DF-4A07-3402-5D9845F04D23}"/>
              </a:ext>
            </a:extLst>
          </p:cNvPr>
          <p:cNvSpPr>
            <a:spLocks noGrp="1"/>
          </p:cNvSpPr>
          <p:nvPr>
            <p:ph idx="1"/>
          </p:nvPr>
        </p:nvSpPr>
        <p:spPr/>
        <p:txBody>
          <a:bodyPr/>
          <a:lstStyle/>
          <a:p>
            <a:r>
              <a:rPr kumimoji="1" lang="ja-JP" altLang="en-US"/>
              <a:t>発話の語用論的解釈は，聞き手</a:t>
            </a:r>
            <a:r>
              <a:rPr lang="ja-JP" altLang="en-US"/>
              <a:t>の心的表示に対して操作された演繹的メカニズムであり，その操作は，「関連性の原理」と呼ばれる単一原理によって支配されている</a:t>
            </a:r>
            <a:endParaRPr lang="en-US" altLang="ja-JP" dirty="0"/>
          </a:p>
          <a:p>
            <a:r>
              <a:rPr kumimoji="1" lang="ja-JP" altLang="en-US"/>
              <a:t>関連性の認知原理（第</a:t>
            </a:r>
            <a:r>
              <a:rPr kumimoji="1" lang="en-US" altLang="ja-JP" dirty="0"/>
              <a:t>1</a:t>
            </a:r>
            <a:r>
              <a:rPr kumimoji="1" lang="ja-JP" altLang="en-US"/>
              <a:t>原理）</a:t>
            </a:r>
            <a:endParaRPr lang="en-US" altLang="ja-JP" dirty="0"/>
          </a:p>
          <a:p>
            <a:pPr lvl="1"/>
            <a:r>
              <a:rPr kumimoji="1" lang="ja-JP" altLang="en-US"/>
              <a:t>人間の認知系</a:t>
            </a:r>
            <a:r>
              <a:rPr lang="ja-JP" altLang="en-US"/>
              <a:t>は，自分にとって関連ある情報に注意を払うようにデザインされている</a:t>
            </a:r>
            <a:endParaRPr lang="en-US" altLang="ja-JP" dirty="0"/>
          </a:p>
          <a:p>
            <a:r>
              <a:rPr kumimoji="1" lang="ja-JP" altLang="en-US"/>
              <a:t>関連性の伝達原理（第</a:t>
            </a:r>
            <a:r>
              <a:rPr kumimoji="1" lang="en-US" altLang="ja-JP" dirty="0"/>
              <a:t>2</a:t>
            </a:r>
            <a:r>
              <a:rPr kumimoji="1" lang="ja-JP" altLang="en-US"/>
              <a:t>原理）</a:t>
            </a:r>
            <a:endParaRPr kumimoji="1" lang="en-US" altLang="ja-JP" dirty="0"/>
          </a:p>
          <a:p>
            <a:pPr lvl="1"/>
            <a:r>
              <a:rPr kumimoji="1" lang="ja-JP" altLang="en-US"/>
              <a:t>全ての意図明示的伝達行為は，その行為が最適の関連性を持つ旨を自動的に伝えている</a:t>
            </a:r>
            <a:endParaRPr kumimoji="1" lang="en-US" altLang="ja-JP" dirty="0"/>
          </a:p>
        </p:txBody>
      </p:sp>
    </p:spTree>
    <p:extLst>
      <p:ext uri="{BB962C8B-B14F-4D97-AF65-F5344CB8AC3E}">
        <p14:creationId xmlns:p14="http://schemas.microsoft.com/office/powerpoint/2010/main" val="34349178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192</Words>
  <Application>Microsoft Macintosh PowerPoint</Application>
  <PresentationFormat>ワイド画面</PresentationFormat>
  <Paragraphs>30</Paragraphs>
  <Slides>5</Slides>
  <Notes>0</Notes>
  <HiddenSlides>1</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会話</vt:lpstr>
      <vt:lpstr>2つのモデル</vt:lpstr>
      <vt:lpstr>協調の原則</vt:lpstr>
      <vt:lpstr>協調の原則</vt:lpstr>
      <vt:lpstr>関連性理論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会話</dc:title>
  <dc:creator>天谷 武琉</dc:creator>
  <cp:lastModifiedBy>天谷 武琉</cp:lastModifiedBy>
  <cp:revision>1</cp:revision>
  <dcterms:created xsi:type="dcterms:W3CDTF">2023-07-20T06:32:29Z</dcterms:created>
  <dcterms:modified xsi:type="dcterms:W3CDTF">2023-07-20T06:46:46Z</dcterms:modified>
</cp:coreProperties>
</file>