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3" r:id="rId4"/>
    <p:sldId id="269" r:id="rId5"/>
    <p:sldId id="260" r:id="rId6"/>
    <p:sldId id="262" r:id="rId7"/>
    <p:sldId id="261" r:id="rId8"/>
    <p:sldId id="268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D2B20-A92F-2444-8C1D-724394E5B6D3}" v="2" dt="2022-09-17T07:12:01.951"/>
    <p1510:client id="{7AE9CA88-2850-0247-A740-9165A04E72D8}" v="2" dt="2022-09-17T07:51:23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44"/>
    <p:restoredTop sz="96296"/>
  </p:normalViewPr>
  <p:slideViewPr>
    <p:cSldViewPr snapToGrid="0">
      <p:cViewPr varScale="1">
        <p:scale>
          <a:sx n="61" d="100"/>
          <a:sy n="61" d="100"/>
        </p:scale>
        <p:origin x="248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天谷 武琉" userId="0bd44f1d-1724-459a-be2d-ed101a181a37" providerId="ADAL" clId="{0CFD2B20-A92F-2444-8C1D-724394E5B6D3}"/>
    <pc:docChg chg="undo custSel addSld delSld modSld sldOrd">
      <pc:chgData name="天谷 武琉" userId="0bd44f1d-1724-459a-be2d-ed101a181a37" providerId="ADAL" clId="{0CFD2B20-A92F-2444-8C1D-724394E5B6D3}" dt="2022-09-17T07:26:07.046" v="824" actId="20577"/>
      <pc:docMkLst>
        <pc:docMk/>
      </pc:docMkLst>
      <pc:sldChg chg="modSp mod">
        <pc:chgData name="天谷 武琉" userId="0bd44f1d-1724-459a-be2d-ed101a181a37" providerId="ADAL" clId="{0CFD2B20-A92F-2444-8C1D-724394E5B6D3}" dt="2022-09-17T07:04:15.970" v="177"/>
        <pc:sldMkLst>
          <pc:docMk/>
          <pc:sldMk cId="2746773414" sldId="256"/>
        </pc:sldMkLst>
        <pc:spChg chg="mod">
          <ac:chgData name="天谷 武琉" userId="0bd44f1d-1724-459a-be2d-ed101a181a37" providerId="ADAL" clId="{0CFD2B20-A92F-2444-8C1D-724394E5B6D3}" dt="2022-09-17T07:04:15.970" v="177"/>
          <ac:spMkLst>
            <pc:docMk/>
            <pc:sldMk cId="2746773414" sldId="256"/>
            <ac:spMk id="2" creationId="{A97746A9-4DE7-FB58-9B0A-E4CD5674D2B3}"/>
          </ac:spMkLst>
        </pc:spChg>
      </pc:sldChg>
      <pc:sldChg chg="modSp new mod">
        <pc:chgData name="天谷 武琉" userId="0bd44f1d-1724-459a-be2d-ed101a181a37" providerId="ADAL" clId="{0CFD2B20-A92F-2444-8C1D-724394E5B6D3}" dt="2022-09-17T07:04:02.057" v="176" actId="20577"/>
        <pc:sldMkLst>
          <pc:docMk/>
          <pc:sldMk cId="4026937833" sldId="259"/>
        </pc:sldMkLst>
        <pc:spChg chg="mod">
          <ac:chgData name="天谷 武琉" userId="0bd44f1d-1724-459a-be2d-ed101a181a37" providerId="ADAL" clId="{0CFD2B20-A92F-2444-8C1D-724394E5B6D3}" dt="2022-09-17T07:03:07.914" v="14" actId="20577"/>
          <ac:spMkLst>
            <pc:docMk/>
            <pc:sldMk cId="4026937833" sldId="259"/>
            <ac:spMk id="2" creationId="{24537492-05C6-3096-32FD-0437F4C0AA83}"/>
          </ac:spMkLst>
        </pc:spChg>
        <pc:spChg chg="mod">
          <ac:chgData name="天谷 武琉" userId="0bd44f1d-1724-459a-be2d-ed101a181a37" providerId="ADAL" clId="{0CFD2B20-A92F-2444-8C1D-724394E5B6D3}" dt="2022-09-17T07:04:02.057" v="176" actId="20577"/>
          <ac:spMkLst>
            <pc:docMk/>
            <pc:sldMk cId="4026937833" sldId="259"/>
            <ac:spMk id="3" creationId="{F3E24209-620B-F13E-0615-ADF8FBAD062E}"/>
          </ac:spMkLst>
        </pc:spChg>
      </pc:sldChg>
      <pc:sldChg chg="modSp new mod">
        <pc:chgData name="天谷 武琉" userId="0bd44f1d-1724-459a-be2d-ed101a181a37" providerId="ADAL" clId="{0CFD2B20-A92F-2444-8C1D-724394E5B6D3}" dt="2022-09-17T07:22:54.412" v="805" actId="20577"/>
        <pc:sldMkLst>
          <pc:docMk/>
          <pc:sldMk cId="3212433772" sldId="260"/>
        </pc:sldMkLst>
        <pc:spChg chg="mod">
          <ac:chgData name="天谷 武琉" userId="0bd44f1d-1724-459a-be2d-ed101a181a37" providerId="ADAL" clId="{0CFD2B20-A92F-2444-8C1D-724394E5B6D3}" dt="2022-09-17T07:17:54.791" v="548" actId="20577"/>
          <ac:spMkLst>
            <pc:docMk/>
            <pc:sldMk cId="3212433772" sldId="260"/>
            <ac:spMk id="2" creationId="{14D28B2D-7F51-EFCB-61A6-F269BA117200}"/>
          </ac:spMkLst>
        </pc:spChg>
        <pc:spChg chg="mod">
          <ac:chgData name="天谷 武琉" userId="0bd44f1d-1724-459a-be2d-ed101a181a37" providerId="ADAL" clId="{0CFD2B20-A92F-2444-8C1D-724394E5B6D3}" dt="2022-09-17T07:22:54.412" v="805" actId="20577"/>
          <ac:spMkLst>
            <pc:docMk/>
            <pc:sldMk cId="3212433772" sldId="260"/>
            <ac:spMk id="3" creationId="{08075DB9-DB64-EA82-10F7-FC1F73ED0948}"/>
          </ac:spMkLst>
        </pc:spChg>
      </pc:sldChg>
      <pc:sldChg chg="new del">
        <pc:chgData name="天谷 武琉" userId="0bd44f1d-1724-459a-be2d-ed101a181a37" providerId="ADAL" clId="{0CFD2B20-A92F-2444-8C1D-724394E5B6D3}" dt="2022-09-17T07:08:05.132" v="265" actId="2696"/>
        <pc:sldMkLst>
          <pc:docMk/>
          <pc:sldMk cId="2606852288" sldId="261"/>
        </pc:sldMkLst>
      </pc:sldChg>
      <pc:sldChg chg="addSp delSp modSp new mod ord">
        <pc:chgData name="天谷 武琉" userId="0bd44f1d-1724-459a-be2d-ed101a181a37" providerId="ADAL" clId="{0CFD2B20-A92F-2444-8C1D-724394E5B6D3}" dt="2022-09-17T07:18:44.496" v="580" actId="20578"/>
        <pc:sldMkLst>
          <pc:docMk/>
          <pc:sldMk cId="2675599900" sldId="261"/>
        </pc:sldMkLst>
        <pc:spChg chg="mod">
          <ac:chgData name="天谷 武琉" userId="0bd44f1d-1724-459a-be2d-ed101a181a37" providerId="ADAL" clId="{0CFD2B20-A92F-2444-8C1D-724394E5B6D3}" dt="2022-09-17T07:18:01.729" v="561" actId="20577"/>
          <ac:spMkLst>
            <pc:docMk/>
            <pc:sldMk cId="2675599900" sldId="261"/>
            <ac:spMk id="2" creationId="{FC1992D3-BAA9-4919-0988-A10AA0D58F28}"/>
          </ac:spMkLst>
        </pc:spChg>
        <pc:spChg chg="del mod">
          <ac:chgData name="天谷 武琉" userId="0bd44f1d-1724-459a-be2d-ed101a181a37" providerId="ADAL" clId="{0CFD2B20-A92F-2444-8C1D-724394E5B6D3}" dt="2022-09-17T07:10:12.803" v="306"/>
          <ac:spMkLst>
            <pc:docMk/>
            <pc:sldMk cId="2675599900" sldId="261"/>
            <ac:spMk id="3" creationId="{6BAECEED-B886-3880-94E8-CF18FB7A256A}"/>
          </ac:spMkLst>
        </pc:spChg>
        <pc:spChg chg="add del mod">
          <ac:chgData name="天谷 武琉" userId="0bd44f1d-1724-459a-be2d-ed101a181a37" providerId="ADAL" clId="{0CFD2B20-A92F-2444-8C1D-724394E5B6D3}" dt="2022-09-17T07:12:01.951" v="311"/>
          <ac:spMkLst>
            <pc:docMk/>
            <pc:sldMk cId="2675599900" sldId="261"/>
            <ac:spMk id="7" creationId="{32D272A9-019D-69D8-391C-DC18D72195BC}"/>
          </ac:spMkLst>
        </pc:spChg>
        <pc:picChg chg="add del mod">
          <ac:chgData name="天谷 武琉" userId="0bd44f1d-1724-459a-be2d-ed101a181a37" providerId="ADAL" clId="{0CFD2B20-A92F-2444-8C1D-724394E5B6D3}" dt="2022-09-17T07:11:40.727" v="310" actId="478"/>
          <ac:picMkLst>
            <pc:docMk/>
            <pc:sldMk cId="2675599900" sldId="261"/>
            <ac:picMk id="5" creationId="{2E746038-189F-4EE8-EAFE-95BD59143BF4}"/>
          </ac:picMkLst>
        </pc:picChg>
        <pc:picChg chg="add mod">
          <ac:chgData name="天谷 武琉" userId="0bd44f1d-1724-459a-be2d-ed101a181a37" providerId="ADAL" clId="{0CFD2B20-A92F-2444-8C1D-724394E5B6D3}" dt="2022-09-17T07:12:03.295" v="313" actId="962"/>
          <ac:picMkLst>
            <pc:docMk/>
            <pc:sldMk cId="2675599900" sldId="261"/>
            <ac:picMk id="9" creationId="{BD08278C-0C11-3EDA-3610-04AD20A0D184}"/>
          </ac:picMkLst>
        </pc:picChg>
      </pc:sldChg>
      <pc:sldChg chg="modSp new mod ord">
        <pc:chgData name="天谷 武琉" userId="0bd44f1d-1724-459a-be2d-ed101a181a37" providerId="ADAL" clId="{0CFD2B20-A92F-2444-8C1D-724394E5B6D3}" dt="2022-09-17T07:26:07.046" v="824" actId="20577"/>
        <pc:sldMkLst>
          <pc:docMk/>
          <pc:sldMk cId="624049688" sldId="262"/>
        </pc:sldMkLst>
        <pc:spChg chg="mod">
          <ac:chgData name="天谷 武琉" userId="0bd44f1d-1724-459a-be2d-ed101a181a37" providerId="ADAL" clId="{0CFD2B20-A92F-2444-8C1D-724394E5B6D3}" dt="2022-09-17T07:18:41.908" v="578" actId="20577"/>
          <ac:spMkLst>
            <pc:docMk/>
            <pc:sldMk cId="624049688" sldId="262"/>
            <ac:spMk id="2" creationId="{50A60C33-A725-6AE8-860B-0691EF801EBC}"/>
          </ac:spMkLst>
        </pc:spChg>
        <pc:spChg chg="mod">
          <ac:chgData name="天谷 武琉" userId="0bd44f1d-1724-459a-be2d-ed101a181a37" providerId="ADAL" clId="{0CFD2B20-A92F-2444-8C1D-724394E5B6D3}" dt="2022-09-17T07:26:07.046" v="824" actId="20577"/>
          <ac:spMkLst>
            <pc:docMk/>
            <pc:sldMk cId="624049688" sldId="262"/>
            <ac:spMk id="3" creationId="{81BB4C36-10F4-CDA1-B9CC-645484CF1348}"/>
          </ac:spMkLst>
        </pc:spChg>
      </pc:sldChg>
      <pc:sldChg chg="new">
        <pc:chgData name="天谷 武琉" userId="0bd44f1d-1724-459a-be2d-ed101a181a37" providerId="ADAL" clId="{0CFD2B20-A92F-2444-8C1D-724394E5B6D3}" dt="2022-09-17T07:18:15.723" v="563" actId="680"/>
        <pc:sldMkLst>
          <pc:docMk/>
          <pc:sldMk cId="139315527" sldId="263"/>
        </pc:sldMkLst>
      </pc:sldChg>
    </pc:docChg>
  </pc:docChgLst>
  <pc:docChgLst>
    <pc:chgData name="天谷 武琉" userId="0bd44f1d-1724-459a-be2d-ed101a181a37" providerId="ADAL" clId="{7AE9CA88-2850-0247-A740-9165A04E72D8}"/>
    <pc:docChg chg="undo custSel addSld delSld modSld">
      <pc:chgData name="天谷 武琉" userId="0bd44f1d-1724-459a-be2d-ed101a181a37" providerId="ADAL" clId="{7AE9CA88-2850-0247-A740-9165A04E72D8}" dt="2022-09-17T08:34:24.278" v="1016" actId="20577"/>
      <pc:docMkLst>
        <pc:docMk/>
      </pc:docMkLst>
      <pc:sldChg chg="del">
        <pc:chgData name="天谷 武琉" userId="0bd44f1d-1724-459a-be2d-ed101a181a37" providerId="ADAL" clId="{7AE9CA88-2850-0247-A740-9165A04E72D8}" dt="2022-09-17T07:52:14.898" v="30" actId="2696"/>
        <pc:sldMkLst>
          <pc:docMk/>
          <pc:sldMk cId="451783867" sldId="258"/>
        </pc:sldMkLst>
      </pc:sldChg>
      <pc:sldChg chg="modSp mod">
        <pc:chgData name="天谷 武琉" userId="0bd44f1d-1724-459a-be2d-ed101a181a37" providerId="ADAL" clId="{7AE9CA88-2850-0247-A740-9165A04E72D8}" dt="2022-09-17T08:34:24.278" v="1016" actId="20577"/>
        <pc:sldMkLst>
          <pc:docMk/>
          <pc:sldMk cId="4026937833" sldId="259"/>
        </pc:sldMkLst>
        <pc:spChg chg="mod">
          <ac:chgData name="天谷 武琉" userId="0bd44f1d-1724-459a-be2d-ed101a181a37" providerId="ADAL" clId="{7AE9CA88-2850-0247-A740-9165A04E72D8}" dt="2022-09-17T08:34:24.278" v="1016" actId="20577"/>
          <ac:spMkLst>
            <pc:docMk/>
            <pc:sldMk cId="4026937833" sldId="259"/>
            <ac:spMk id="3" creationId="{F3E24209-620B-F13E-0615-ADF8FBAD062E}"/>
          </ac:spMkLst>
        </pc:spChg>
      </pc:sldChg>
      <pc:sldChg chg="modSp mod">
        <pc:chgData name="天谷 武琉" userId="0bd44f1d-1724-459a-be2d-ed101a181a37" providerId="ADAL" clId="{7AE9CA88-2850-0247-A740-9165A04E72D8}" dt="2022-09-17T08:06:35.603" v="494" actId="27636"/>
        <pc:sldMkLst>
          <pc:docMk/>
          <pc:sldMk cId="3212433772" sldId="260"/>
        </pc:sldMkLst>
        <pc:spChg chg="mod">
          <ac:chgData name="天谷 武琉" userId="0bd44f1d-1724-459a-be2d-ed101a181a37" providerId="ADAL" clId="{7AE9CA88-2850-0247-A740-9165A04E72D8}" dt="2022-09-17T07:55:00.665" v="127" actId="20577"/>
          <ac:spMkLst>
            <pc:docMk/>
            <pc:sldMk cId="3212433772" sldId="260"/>
            <ac:spMk id="2" creationId="{14D28B2D-7F51-EFCB-61A6-F269BA117200}"/>
          </ac:spMkLst>
        </pc:spChg>
        <pc:spChg chg="mod">
          <ac:chgData name="天谷 武琉" userId="0bd44f1d-1724-459a-be2d-ed101a181a37" providerId="ADAL" clId="{7AE9CA88-2850-0247-A740-9165A04E72D8}" dt="2022-09-17T08:06:35.603" v="494" actId="27636"/>
          <ac:spMkLst>
            <pc:docMk/>
            <pc:sldMk cId="3212433772" sldId="260"/>
            <ac:spMk id="3" creationId="{08075DB9-DB64-EA82-10F7-FC1F73ED0948}"/>
          </ac:spMkLst>
        </pc:spChg>
      </pc:sldChg>
      <pc:sldChg chg="addSp modSp mod">
        <pc:chgData name="天谷 武琉" userId="0bd44f1d-1724-459a-be2d-ed101a181a37" providerId="ADAL" clId="{7AE9CA88-2850-0247-A740-9165A04E72D8}" dt="2022-09-17T08:07:08.157" v="497" actId="1076"/>
        <pc:sldMkLst>
          <pc:docMk/>
          <pc:sldMk cId="2675599900" sldId="261"/>
        </pc:sldMkLst>
        <pc:picChg chg="add mod">
          <ac:chgData name="天谷 武琉" userId="0bd44f1d-1724-459a-be2d-ed101a181a37" providerId="ADAL" clId="{7AE9CA88-2850-0247-A740-9165A04E72D8}" dt="2022-09-17T08:07:04.573" v="495" actId="1076"/>
          <ac:picMkLst>
            <pc:docMk/>
            <pc:sldMk cId="2675599900" sldId="261"/>
            <ac:picMk id="3" creationId="{A927814D-3772-00EF-7009-58D69ED42D25}"/>
          </ac:picMkLst>
        </pc:picChg>
        <pc:picChg chg="mod">
          <ac:chgData name="天谷 武琉" userId="0bd44f1d-1724-459a-be2d-ed101a181a37" providerId="ADAL" clId="{7AE9CA88-2850-0247-A740-9165A04E72D8}" dt="2022-09-17T08:07:08.157" v="497" actId="1076"/>
          <ac:picMkLst>
            <pc:docMk/>
            <pc:sldMk cId="2675599900" sldId="261"/>
            <ac:picMk id="9" creationId="{BD08278C-0C11-3EDA-3610-04AD20A0D184}"/>
          </ac:picMkLst>
        </pc:picChg>
      </pc:sldChg>
      <pc:sldChg chg="addSp delSp modSp mod">
        <pc:chgData name="天谷 武琉" userId="0bd44f1d-1724-459a-be2d-ed101a181a37" providerId="ADAL" clId="{7AE9CA88-2850-0247-A740-9165A04E72D8}" dt="2022-09-17T07:54:59.462" v="126" actId="20577"/>
        <pc:sldMkLst>
          <pc:docMk/>
          <pc:sldMk cId="624049688" sldId="262"/>
        </pc:sldMkLst>
        <pc:spChg chg="mod">
          <ac:chgData name="天谷 武琉" userId="0bd44f1d-1724-459a-be2d-ed101a181a37" providerId="ADAL" clId="{7AE9CA88-2850-0247-A740-9165A04E72D8}" dt="2022-09-17T07:54:59.462" v="126" actId="20577"/>
          <ac:spMkLst>
            <pc:docMk/>
            <pc:sldMk cId="624049688" sldId="262"/>
            <ac:spMk id="2" creationId="{50A60C33-A725-6AE8-860B-0691EF801EBC}"/>
          </ac:spMkLst>
        </pc:spChg>
        <pc:spChg chg="mod">
          <ac:chgData name="天谷 武琉" userId="0bd44f1d-1724-459a-be2d-ed101a181a37" providerId="ADAL" clId="{7AE9CA88-2850-0247-A740-9165A04E72D8}" dt="2022-09-17T07:54:32.594" v="116"/>
          <ac:spMkLst>
            <pc:docMk/>
            <pc:sldMk cId="624049688" sldId="262"/>
            <ac:spMk id="3" creationId="{81BB4C36-10F4-CDA1-B9CC-645484CF1348}"/>
          </ac:spMkLst>
        </pc:spChg>
        <pc:picChg chg="add del mod">
          <ac:chgData name="天谷 武琉" userId="0bd44f1d-1724-459a-be2d-ed101a181a37" providerId="ADAL" clId="{7AE9CA88-2850-0247-A740-9165A04E72D8}" dt="2022-09-17T07:51:21.316" v="4" actId="21"/>
          <ac:picMkLst>
            <pc:docMk/>
            <pc:sldMk cId="624049688" sldId="262"/>
            <ac:picMk id="5" creationId="{05D271BC-9C03-E428-B6D4-FF1025792BBF}"/>
          </ac:picMkLst>
        </pc:picChg>
      </pc:sldChg>
      <pc:sldChg chg="modSp mod">
        <pc:chgData name="天谷 武琉" userId="0bd44f1d-1724-459a-be2d-ed101a181a37" providerId="ADAL" clId="{7AE9CA88-2850-0247-A740-9165A04E72D8}" dt="2022-09-17T08:21:26.309" v="991" actId="20577"/>
        <pc:sldMkLst>
          <pc:docMk/>
          <pc:sldMk cId="139315527" sldId="263"/>
        </pc:sldMkLst>
        <pc:spChg chg="mod">
          <ac:chgData name="天谷 武琉" userId="0bd44f1d-1724-459a-be2d-ed101a181a37" providerId="ADAL" clId="{7AE9CA88-2850-0247-A740-9165A04E72D8}" dt="2022-09-17T07:51:59.848" v="27" actId="20577"/>
          <ac:spMkLst>
            <pc:docMk/>
            <pc:sldMk cId="139315527" sldId="263"/>
            <ac:spMk id="2" creationId="{E6733A83-7A1F-963A-9D58-3CFCB70A6D8F}"/>
          </ac:spMkLst>
        </pc:spChg>
        <pc:spChg chg="mod">
          <ac:chgData name="天谷 武琉" userId="0bd44f1d-1724-459a-be2d-ed101a181a37" providerId="ADAL" clId="{7AE9CA88-2850-0247-A740-9165A04E72D8}" dt="2022-09-17T08:21:26.309" v="991" actId="20577"/>
          <ac:spMkLst>
            <pc:docMk/>
            <pc:sldMk cId="139315527" sldId="263"/>
            <ac:spMk id="3" creationId="{6A14211A-2E02-50FE-32AD-98998FD41C63}"/>
          </ac:spMkLst>
        </pc:spChg>
      </pc:sldChg>
      <pc:sldChg chg="new del">
        <pc:chgData name="天谷 武琉" userId="0bd44f1d-1724-459a-be2d-ed101a181a37" providerId="ADAL" clId="{7AE9CA88-2850-0247-A740-9165A04E72D8}" dt="2022-09-17T07:52:17.344" v="31" actId="2696"/>
        <pc:sldMkLst>
          <pc:docMk/>
          <pc:sldMk cId="1126254022" sldId="264"/>
        </pc:sldMkLst>
      </pc:sldChg>
      <pc:sldChg chg="modSp new mod">
        <pc:chgData name="天谷 武琉" userId="0bd44f1d-1724-459a-be2d-ed101a181a37" providerId="ADAL" clId="{7AE9CA88-2850-0247-A740-9165A04E72D8}" dt="2022-09-17T08:07:47.272" v="503" actId="20577"/>
        <pc:sldMkLst>
          <pc:docMk/>
          <pc:sldMk cId="589427683" sldId="265"/>
        </pc:sldMkLst>
        <pc:spChg chg="mod">
          <ac:chgData name="天谷 武琉" userId="0bd44f1d-1724-459a-be2d-ed101a181a37" providerId="ADAL" clId="{7AE9CA88-2850-0247-A740-9165A04E72D8}" dt="2022-09-17T08:07:47.272" v="503" actId="20577"/>
          <ac:spMkLst>
            <pc:docMk/>
            <pc:sldMk cId="589427683" sldId="265"/>
            <ac:spMk id="2" creationId="{7C4E24A7-6848-F354-81B5-99C40DC47335}"/>
          </ac:spMkLst>
        </pc:spChg>
        <pc:spChg chg="mod">
          <ac:chgData name="天谷 武琉" userId="0bd44f1d-1724-459a-be2d-ed101a181a37" providerId="ADAL" clId="{7AE9CA88-2850-0247-A740-9165A04E72D8}" dt="2022-09-17T08:03:14.708" v="441" actId="20577"/>
          <ac:spMkLst>
            <pc:docMk/>
            <pc:sldMk cId="589427683" sldId="265"/>
            <ac:spMk id="3" creationId="{B692F859-A928-2619-459D-4201A65CCAA3}"/>
          </ac:spMkLst>
        </pc:spChg>
      </pc:sldChg>
      <pc:sldChg chg="modSp new mod">
        <pc:chgData name="天谷 武琉" userId="0bd44f1d-1724-459a-be2d-ed101a181a37" providerId="ADAL" clId="{7AE9CA88-2850-0247-A740-9165A04E72D8}" dt="2022-09-17T08:11:07.303" v="780" actId="20577"/>
        <pc:sldMkLst>
          <pc:docMk/>
          <pc:sldMk cId="628789243" sldId="266"/>
        </pc:sldMkLst>
        <pc:spChg chg="mod">
          <ac:chgData name="天谷 武琉" userId="0bd44f1d-1724-459a-be2d-ed101a181a37" providerId="ADAL" clId="{7AE9CA88-2850-0247-A740-9165A04E72D8}" dt="2022-09-17T08:08:38.879" v="579" actId="20577"/>
          <ac:spMkLst>
            <pc:docMk/>
            <pc:sldMk cId="628789243" sldId="266"/>
            <ac:spMk id="2" creationId="{BE39FADB-D3CE-56F1-07F5-C44D79AF226E}"/>
          </ac:spMkLst>
        </pc:spChg>
        <pc:spChg chg="mod">
          <ac:chgData name="天谷 武琉" userId="0bd44f1d-1724-459a-be2d-ed101a181a37" providerId="ADAL" clId="{7AE9CA88-2850-0247-A740-9165A04E72D8}" dt="2022-09-17T08:11:07.303" v="780" actId="20577"/>
          <ac:spMkLst>
            <pc:docMk/>
            <pc:sldMk cId="628789243" sldId="266"/>
            <ac:spMk id="3" creationId="{CB8FB8D6-24FC-5398-CCD9-77A9BBFFF5AF}"/>
          </ac:spMkLst>
        </pc:spChg>
      </pc:sldChg>
      <pc:sldChg chg="modSp new mod">
        <pc:chgData name="天谷 武琉" userId="0bd44f1d-1724-459a-be2d-ed101a181a37" providerId="ADAL" clId="{7AE9CA88-2850-0247-A740-9165A04E72D8}" dt="2022-09-17T08:16:00.464" v="901" actId="20577"/>
        <pc:sldMkLst>
          <pc:docMk/>
          <pc:sldMk cId="1098697240" sldId="267"/>
        </pc:sldMkLst>
        <pc:spChg chg="mod">
          <ac:chgData name="天谷 武琉" userId="0bd44f1d-1724-459a-be2d-ed101a181a37" providerId="ADAL" clId="{7AE9CA88-2850-0247-A740-9165A04E72D8}" dt="2022-09-17T08:11:58.583" v="823" actId="20577"/>
          <ac:spMkLst>
            <pc:docMk/>
            <pc:sldMk cId="1098697240" sldId="267"/>
            <ac:spMk id="2" creationId="{6177475D-28B0-2804-79DC-78C19C1F3EFD}"/>
          </ac:spMkLst>
        </pc:spChg>
        <pc:spChg chg="mod">
          <ac:chgData name="天谷 武琉" userId="0bd44f1d-1724-459a-be2d-ed101a181a37" providerId="ADAL" clId="{7AE9CA88-2850-0247-A740-9165A04E72D8}" dt="2022-09-17T08:16:00.464" v="901" actId="20577"/>
          <ac:spMkLst>
            <pc:docMk/>
            <pc:sldMk cId="1098697240" sldId="267"/>
            <ac:spMk id="3" creationId="{7C256AF2-2321-8857-759E-AF5B1B2BE73B}"/>
          </ac:spMkLst>
        </pc:spChg>
      </pc:sldChg>
      <pc:sldChg chg="modSp new mod">
        <pc:chgData name="天谷 武琉" userId="0bd44f1d-1724-459a-be2d-ed101a181a37" providerId="ADAL" clId="{7AE9CA88-2850-0247-A740-9165A04E72D8}" dt="2022-09-17T08:12:18.086" v="832" actId="20577"/>
        <pc:sldMkLst>
          <pc:docMk/>
          <pc:sldMk cId="2591514724" sldId="268"/>
        </pc:sldMkLst>
        <pc:spChg chg="mod">
          <ac:chgData name="天谷 武琉" userId="0bd44f1d-1724-459a-be2d-ed101a181a37" providerId="ADAL" clId="{7AE9CA88-2850-0247-A740-9165A04E72D8}" dt="2022-09-17T08:12:18.086" v="832" actId="20577"/>
          <ac:spMkLst>
            <pc:docMk/>
            <pc:sldMk cId="2591514724" sldId="268"/>
            <ac:spMk id="2" creationId="{A8914597-3958-BA05-5F61-3046A8F65AD5}"/>
          </ac:spMkLst>
        </pc:spChg>
      </pc:sldChg>
      <pc:sldChg chg="modSp new mod">
        <pc:chgData name="天谷 武琉" userId="0bd44f1d-1724-459a-be2d-ed101a181a37" providerId="ADAL" clId="{7AE9CA88-2850-0247-A740-9165A04E72D8}" dt="2022-09-17T08:12:32.969" v="846" actId="20577"/>
        <pc:sldMkLst>
          <pc:docMk/>
          <pc:sldMk cId="2868892378" sldId="269"/>
        </pc:sldMkLst>
        <pc:spChg chg="mod">
          <ac:chgData name="天谷 武琉" userId="0bd44f1d-1724-459a-be2d-ed101a181a37" providerId="ADAL" clId="{7AE9CA88-2850-0247-A740-9165A04E72D8}" dt="2022-09-17T08:12:32.969" v="846" actId="20577"/>
          <ac:spMkLst>
            <pc:docMk/>
            <pc:sldMk cId="2868892378" sldId="269"/>
            <ac:spMk id="2" creationId="{71A23D10-63EC-9EE8-1E60-8B91E22D4C7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998D53-8047-C388-39A8-2F655C3A4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97BDF9B-A89F-7250-62F0-6D9D56B3E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6BC867-53AA-BC84-ECBC-DE4E3C5E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9044-F685-9F44-9ED8-8ACDA6ECB714}" type="datetimeFigureOut">
              <a:rPr kumimoji="1" lang="ja-JP" altLang="en-US" smtClean="0"/>
              <a:t>2022/9/17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40197A-EB26-C700-2C9F-7AB53ED7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567EEF-5273-415F-7615-986BED69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9DB7-0F9C-8B44-AB7C-CF90595D3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07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EBE7B9-FF9E-88E8-A371-4B36DF3C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948A21-3545-6ED0-873F-FB6BE6E1C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AADBA1-EB34-1DEF-028D-A41A3778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9044-F685-9F44-9ED8-8ACDA6ECB714}" type="datetimeFigureOut">
              <a:rPr kumimoji="1" lang="ja-JP" altLang="en-US" smtClean="0"/>
              <a:t>2022/9/17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96DEB9-32BF-EE2D-1DDA-1C2C8916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7FB4B0-BE25-2753-2BE1-8597D09F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9DB7-0F9C-8B44-AB7C-CF90595D3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66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88FA122-B8BC-442C-3A19-343B6C18D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B2AD5F-C7B5-6BB8-9091-956E5793E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026456-C864-3215-BA31-396CD1D45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9044-F685-9F44-9ED8-8ACDA6ECB714}" type="datetimeFigureOut">
              <a:rPr kumimoji="1" lang="ja-JP" altLang="en-US" smtClean="0"/>
              <a:t>2022/9/17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05A2FA-8D7D-4688-4B4E-FB0028BB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B22ED4-D622-F068-724A-BB55EE1F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9DB7-0F9C-8B44-AB7C-CF90595D3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96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E5DA0-C7E6-804A-6D79-534577A3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4AE61E-66D3-C427-A650-4FB940C4F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5E1424-223E-E16E-FF08-D29B23A95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9044-F685-9F44-9ED8-8ACDA6ECB714}" type="datetimeFigureOut">
              <a:rPr kumimoji="1" lang="ja-JP" altLang="en-US" smtClean="0"/>
              <a:t>2022/9/17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FE59AD-018F-1D10-80AE-6A2BFB029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F005D7-E42D-58EB-DD46-C295F995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9DB7-0F9C-8B44-AB7C-CF90595D3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45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E8560C-165C-E1B9-36B0-41558ABF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08E46B-2616-9343-93EC-212771798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2B356A-0C9A-75E8-3846-11375A43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9044-F685-9F44-9ED8-8ACDA6ECB714}" type="datetimeFigureOut">
              <a:rPr kumimoji="1" lang="ja-JP" altLang="en-US" smtClean="0"/>
              <a:t>2022/9/17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572F3-55C0-59B3-6575-F3CA0B87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1E9721-A745-0B00-624D-867B0864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9DB7-0F9C-8B44-AB7C-CF90595D3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62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D8091-3F75-44CB-8659-255252F8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B4FD9B-2B25-379E-A86C-01C7C0FBF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54F0E7-72DF-4933-B606-9B9506C31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28A6CE-44F8-6097-CFAF-75DA4D3A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9044-F685-9F44-9ED8-8ACDA6ECB714}" type="datetimeFigureOut">
              <a:rPr kumimoji="1" lang="ja-JP" altLang="en-US" smtClean="0"/>
              <a:t>2022/9/17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C60CCB-C967-5A2A-702B-8C5E8F35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EFFF3A-AC3D-596C-ADC8-1C247A75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9DB7-0F9C-8B44-AB7C-CF90595D3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27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5E60C-72FC-D726-8013-6C9BB06C1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D2B9E5-B920-6663-43F2-1ECB0BCB9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5CE226-897C-6E73-55F0-EB160EB6F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E1251F-1EF2-FE88-1BBA-9F2C0BE00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6763F8-424D-C43C-2041-2BB691CD7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BB95449-7E68-1BEB-8B4F-A05451D6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9044-F685-9F44-9ED8-8ACDA6ECB714}" type="datetimeFigureOut">
              <a:rPr kumimoji="1" lang="ja-JP" altLang="en-US" smtClean="0"/>
              <a:t>2022/9/17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877B78F-EACC-E717-C295-EB3376F9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52012BD-5974-3E43-1221-27F1E64F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9DB7-0F9C-8B44-AB7C-CF90595D3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04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45FA5-C9F7-0D6B-A926-51C1C016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4437E3C-BC2F-E747-1C1E-0EA47492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9044-F685-9F44-9ED8-8ACDA6ECB714}" type="datetimeFigureOut">
              <a:rPr kumimoji="1" lang="ja-JP" altLang="en-US" smtClean="0"/>
              <a:t>2022/9/17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7B0001-C939-E216-F85C-B0A55C0B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324AF7-C345-81DE-E0AF-ACE554A0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9DB7-0F9C-8B44-AB7C-CF90595D3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79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28E42B5-B01C-DE40-CE39-857F6D78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9044-F685-9F44-9ED8-8ACDA6ECB714}" type="datetimeFigureOut">
              <a:rPr kumimoji="1" lang="ja-JP" altLang="en-US" smtClean="0"/>
              <a:t>2022/9/17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9E39B4-62DE-CC01-E49B-6D361FD4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2E85B3-1E19-B56F-31A9-0D68C76D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9DB7-0F9C-8B44-AB7C-CF90595D3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5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0104AC-CD12-DA5A-D965-8ACB5683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F833DF-4655-8FBF-3992-30428DA96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0493FE-B717-2EED-0AC3-D6C63355A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5A98A9-6B7A-B32C-AE66-93480BDB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9044-F685-9F44-9ED8-8ACDA6ECB714}" type="datetimeFigureOut">
              <a:rPr kumimoji="1" lang="ja-JP" altLang="en-US" smtClean="0"/>
              <a:t>2022/9/17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45E933-902E-F096-D15C-CBBB7A61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0FEC79-23FE-52B4-F175-FB04CFD6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9DB7-0F9C-8B44-AB7C-CF90595D3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73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C11D2E-8E0B-93A0-A1FE-3F18BA63C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3E52F82-C5CC-6659-C0E7-E6796DAF5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E52DC9-1355-51E1-094C-3916AF4FA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9821F0-0756-1A0C-6C89-B006E3B5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9044-F685-9F44-9ED8-8ACDA6ECB714}" type="datetimeFigureOut">
              <a:rPr kumimoji="1" lang="ja-JP" altLang="en-US" smtClean="0"/>
              <a:t>2022/9/17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5FAF86-CE51-5C3D-9FEE-44461057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01962D-DDDA-E232-22F1-872B1957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9DB7-0F9C-8B44-AB7C-CF90595D3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88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63E767-0922-D4E2-F249-989A0E3F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2066EF-5484-257B-E1F9-220BB506C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E180D2-5F05-5461-2AD9-0B4518005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C9044-F685-9F44-9ED8-8ACDA6ECB714}" type="datetimeFigureOut">
              <a:rPr kumimoji="1" lang="ja-JP" altLang="en-US" smtClean="0"/>
              <a:t>2022/9/17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5DB94C-50E6-5168-6B58-14B7761AF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E11C4E-5BDB-2853-2A6F-38B604A35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59DB7-0F9C-8B44-AB7C-CF90595D3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05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746A9-4DE7-FB58-9B0A-E4CD5674D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“</a:t>
            </a:r>
            <a:r>
              <a:rPr kumimoji="1" lang="ja-JP" altLang="en-US"/>
              <a:t>ない</a:t>
            </a:r>
            <a:r>
              <a:rPr kumimoji="1" lang="en-US" altLang="ja-JP" dirty="0"/>
              <a:t>”</a:t>
            </a:r>
            <a:r>
              <a:rPr kumimoji="1" lang="ja-JP" altLang="en-US"/>
              <a:t>ということが“</a:t>
            </a:r>
            <a:r>
              <a:rPr lang="ja-JP" altLang="en-US"/>
              <a:t>ある”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A02B96-92A6-7316-70EE-384F42C1B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アマヤ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77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39FADB-D3CE-56F1-07F5-C44D79AF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無を埋めるための“有”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8FB8D6-24FC-5398-CCD9-77A9BBFFF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攻撃性を緩和するための，</a:t>
            </a:r>
            <a:r>
              <a:rPr kumimoji="1" lang="en-US" altLang="ja-JP" dirty="0"/>
              <a:t>”</a:t>
            </a:r>
            <a:r>
              <a:rPr kumimoji="1" lang="ja-JP" altLang="en-US"/>
              <a:t>無</a:t>
            </a:r>
            <a:r>
              <a:rPr kumimoji="1" lang="en-US" altLang="ja-JP" dirty="0"/>
              <a:t>”</a:t>
            </a:r>
            <a:r>
              <a:rPr kumimoji="1" lang="ja-JP" altLang="en-US"/>
              <a:t>を否定するための“有”</a:t>
            </a:r>
            <a:endParaRPr kumimoji="1" lang="en-US" altLang="ja-JP" dirty="0"/>
          </a:p>
          <a:p>
            <a:r>
              <a:rPr kumimoji="1" lang="ja-JP" altLang="en-US"/>
              <a:t>個性を出さなきゃいけないそういう流行の無個性で</a:t>
            </a:r>
          </a:p>
        </p:txBody>
      </p:sp>
    </p:spTree>
    <p:extLst>
      <p:ext uri="{BB962C8B-B14F-4D97-AF65-F5344CB8AC3E}">
        <p14:creationId xmlns:p14="http://schemas.microsoft.com/office/powerpoint/2010/main" val="628789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77475D-28B0-2804-79DC-78C19C1F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“</a:t>
            </a:r>
            <a:r>
              <a:rPr kumimoji="1" lang="en-US" altLang="ja-JP" dirty="0"/>
              <a:t>null</a:t>
            </a:r>
            <a:r>
              <a:rPr kumimoji="1" lang="ja-JP" altLang="en-US"/>
              <a:t>”という感情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256AF2-2321-8857-759E-AF5B1B2BE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理由なく溢れる</a:t>
            </a:r>
          </a:p>
        </p:txBody>
      </p:sp>
    </p:spTree>
    <p:extLst>
      <p:ext uri="{BB962C8B-B14F-4D97-AF65-F5344CB8AC3E}">
        <p14:creationId xmlns:p14="http://schemas.microsoft.com/office/powerpoint/2010/main" val="109869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537492-05C6-3096-32FD-0437F4C0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E24209-620B-F13E-0615-ADF8FBAD0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情報科学部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竹内研究室</a:t>
            </a:r>
            <a:endParaRPr lang="en-US" altLang="ja-JP" dirty="0"/>
          </a:p>
          <a:p>
            <a:r>
              <a:rPr lang="ja-JP" altLang="en-US"/>
              <a:t>認知科学専攻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本年卒業予定</a:t>
            </a:r>
            <a:endParaRPr kumimoji="1" lang="en-US" altLang="ja-JP" dirty="0"/>
          </a:p>
          <a:p>
            <a:r>
              <a:rPr kumimoji="1" lang="ja-JP" altLang="en-US"/>
              <a:t>来年修士入学予定</a:t>
            </a:r>
          </a:p>
        </p:txBody>
      </p:sp>
    </p:spTree>
    <p:extLst>
      <p:ext uri="{BB962C8B-B14F-4D97-AF65-F5344CB8AC3E}">
        <p14:creationId xmlns:p14="http://schemas.microsoft.com/office/powerpoint/2010/main" val="402693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733A83-7A1F-963A-9D58-3CFCB70A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目次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14211A-2E02-50FE-32AD-98998FD41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言語的な“ない”</a:t>
            </a:r>
            <a:endParaRPr kumimoji="1" lang="en-US" altLang="ja-JP" dirty="0"/>
          </a:p>
          <a:p>
            <a:pPr lvl="1"/>
            <a:r>
              <a:rPr kumimoji="1" lang="ja-JP" altLang="en-US"/>
              <a:t>人工言語</a:t>
            </a:r>
            <a:endParaRPr lang="en-US" altLang="ja-JP" dirty="0"/>
          </a:p>
          <a:p>
            <a:pPr lvl="1"/>
            <a:r>
              <a:rPr kumimoji="1" lang="ja-JP" altLang="en-US"/>
              <a:t>自然言語</a:t>
            </a:r>
            <a:endParaRPr kumimoji="1" lang="en-US" altLang="ja-JP" dirty="0"/>
          </a:p>
          <a:p>
            <a:r>
              <a:rPr lang="ja-JP" altLang="en-US"/>
              <a:t>考察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931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A23D10-63EC-9EE8-1E60-8B91E22D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言語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3D339A-7C3E-5A1E-7B1C-CCEC7F58B2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89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D28B2D-7F51-EFCB-61A6-F269BA11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人工言語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075DB9-DB64-EA82-10F7-FC1F73ED0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“</a:t>
            </a:r>
            <a:r>
              <a:rPr kumimoji="1" lang="en-US" altLang="ja-JP" dirty="0"/>
              <a:t>0”</a:t>
            </a:r>
            <a:br>
              <a:rPr kumimoji="1" lang="en-US" altLang="ja-JP" dirty="0"/>
            </a:br>
            <a:r>
              <a:rPr kumimoji="1" lang="ja-JP" altLang="en-US"/>
              <a:t>宣言された変数に</a:t>
            </a:r>
            <a:r>
              <a:rPr kumimoji="1" lang="en-US" altLang="ja-JP" dirty="0"/>
              <a:t>0</a:t>
            </a:r>
            <a:r>
              <a:rPr kumimoji="1" lang="ja-JP" altLang="en-US"/>
              <a:t>という値が格納されている</a:t>
            </a:r>
            <a:endParaRPr kumimoji="1" lang="en-US" altLang="ja-JP" dirty="0"/>
          </a:p>
          <a:p>
            <a:r>
              <a:rPr lang="en-US" altLang="ja-JP" dirty="0"/>
              <a:t>“null”</a:t>
            </a:r>
            <a:br>
              <a:rPr lang="en-US" altLang="ja-JP" dirty="0"/>
            </a:br>
            <a:r>
              <a:rPr lang="ja-JP" altLang="en-US"/>
              <a:t>宣言された変数に何も格納されていない</a:t>
            </a:r>
            <a:endParaRPr lang="en-US" altLang="ja-JP" dirty="0"/>
          </a:p>
          <a:p>
            <a:r>
              <a:rPr kumimoji="1" lang="en-US" altLang="ja-JP" dirty="0"/>
              <a:t>“undefined”</a:t>
            </a:r>
            <a:br>
              <a:rPr kumimoji="1" lang="en-US" altLang="ja-JP" dirty="0"/>
            </a:br>
            <a:r>
              <a:rPr kumimoji="1" lang="ja-JP" altLang="en-US"/>
              <a:t>宣言されていない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`</a:t>
            </a:r>
            <a:r>
              <a:rPr kumimoji="1" lang="en-US" altLang="ja-JP" dirty="0" err="1"/>
              <a:t>java.lang.NullPointerException</a:t>
            </a:r>
            <a:r>
              <a:rPr kumimoji="1" lang="en-US" altLang="ja-JP" dirty="0"/>
              <a:t>`</a:t>
            </a:r>
            <a:br>
              <a:rPr kumimoji="1" lang="en-US" altLang="ja-JP" dirty="0"/>
            </a:br>
            <a:r>
              <a:rPr lang="en" altLang="ja-JP" b="0" i="0" dirty="0">
                <a:solidFill>
                  <a:srgbClr val="383838"/>
                </a:solidFill>
                <a:effectLst/>
                <a:latin typeface="游ゴシック" panose="020B0400000000000000" pitchFamily="34" charset="-128"/>
                <a:ea typeface="游ゴシック" panose="020B0400000000000000" pitchFamily="34" charset="-128"/>
              </a:rPr>
              <a:t>null</a:t>
            </a:r>
            <a:r>
              <a:rPr lang="ja-JP" altLang="en-US" b="0" i="0">
                <a:solidFill>
                  <a:srgbClr val="383838"/>
                </a:solidFill>
                <a:effectLst/>
                <a:latin typeface="游ゴシック" panose="020B0400000000000000" pitchFamily="34" charset="-128"/>
                <a:ea typeface="游ゴシック" panose="020B0400000000000000" pitchFamily="34" charset="-128"/>
              </a:rPr>
              <a:t>のオブジェクトに対してアクセス</a:t>
            </a:r>
            <a:endParaRPr lang="en-US" altLang="ja-JP" b="0" i="0" dirty="0">
              <a:solidFill>
                <a:srgbClr val="383838"/>
              </a:solidFill>
              <a:effectLst/>
              <a:latin typeface="游ゴシック" panose="020B0400000000000000" pitchFamily="34" charset="-128"/>
              <a:ea typeface="游ゴシック" panose="020B0400000000000000" pitchFamily="34" charset="-128"/>
            </a:endParaRPr>
          </a:p>
          <a:p>
            <a:r>
              <a:rPr kumimoji="1" lang="en-US" altLang="ja-JP" dirty="0"/>
              <a:t>`</a:t>
            </a:r>
            <a:r>
              <a:rPr kumimoji="1" lang="en-US" altLang="ja-JP" dirty="0" err="1"/>
              <a:t>java.lang.ArrayIndexOutOfBoundsException</a:t>
            </a:r>
            <a:r>
              <a:rPr lang="en-US" altLang="ja-JP" dirty="0"/>
              <a:t>`</a:t>
            </a:r>
            <a:br>
              <a:rPr lang="en-US" altLang="ja-JP" dirty="0"/>
            </a:br>
            <a:r>
              <a:rPr lang="ja-JP" altLang="en-US" b="0" i="0">
                <a:solidFill>
                  <a:srgbClr val="383838"/>
                </a:solidFill>
                <a:effectLst/>
                <a:latin typeface="游ゴシック" panose="020B0400000000000000" pitchFamily="34" charset="-128"/>
                <a:ea typeface="游ゴシック" panose="020B0400000000000000" pitchFamily="34" charset="-128"/>
              </a:rPr>
              <a:t>存在しない要素を指定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243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60C33-A725-6AE8-860B-0691EF80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自然言語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BB4C36-10F4-CDA1-B9CC-645484CF1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“</a:t>
            </a:r>
            <a:r>
              <a:rPr kumimoji="1" lang="ja-JP" altLang="en-US"/>
              <a:t>ない</a:t>
            </a:r>
            <a:r>
              <a:rPr kumimoji="1" lang="en-US" altLang="ja-JP" dirty="0"/>
              <a:t>”</a:t>
            </a:r>
            <a:r>
              <a:rPr kumimoji="1" lang="ja-JP" altLang="en-US"/>
              <a:t>は言及可能である</a:t>
            </a:r>
            <a:endParaRPr kumimoji="1" lang="en-US" altLang="ja-JP" dirty="0"/>
          </a:p>
          <a:p>
            <a:pPr lvl="1"/>
            <a:r>
              <a:rPr lang="en-US" altLang="ja-JP" dirty="0"/>
              <a:t>“nothing”</a:t>
            </a:r>
            <a:br>
              <a:rPr lang="en-US" altLang="ja-JP" dirty="0"/>
            </a:br>
            <a:r>
              <a:rPr lang="en-US" altLang="ja-JP" dirty="0"/>
              <a:t>Nothing ever goes the way one wants it to. - </a:t>
            </a:r>
            <a:r>
              <a:rPr lang="ja-JP" altLang="en-US"/>
              <a:t>ままならぬのが世の常</a:t>
            </a:r>
            <a:endParaRPr lang="en-US" altLang="ja-JP" dirty="0"/>
          </a:p>
          <a:p>
            <a:pPr lvl="1"/>
            <a:r>
              <a:rPr lang="en-US" altLang="ja-JP" dirty="0"/>
              <a:t>“</a:t>
            </a:r>
            <a:r>
              <a:rPr lang="ja-JP" altLang="en-US"/>
              <a:t>穴</a:t>
            </a:r>
            <a:r>
              <a:rPr lang="en-US" altLang="ja-JP" dirty="0"/>
              <a:t>”</a:t>
            </a:r>
            <a:br>
              <a:rPr lang="en-US" altLang="ja-JP" dirty="0"/>
            </a:br>
            <a:r>
              <a:rPr lang="ja-JP" altLang="en-US"/>
              <a:t>穴という物質は存在しない</a:t>
            </a:r>
            <a:endParaRPr lang="en-US" altLang="ja-JP" dirty="0"/>
          </a:p>
          <a:p>
            <a:r>
              <a:rPr lang="ja-JP" altLang="en-US"/>
              <a:t>哲学的</a:t>
            </a:r>
            <a:r>
              <a:rPr lang="en-US" altLang="ja-JP" dirty="0"/>
              <a:t>(?)</a:t>
            </a:r>
          </a:p>
          <a:p>
            <a:pPr lvl="1"/>
            <a:r>
              <a:rPr lang="ja-JP" altLang="en-US"/>
              <a:t>ドーナツの穴</a:t>
            </a:r>
            <a:endParaRPr lang="en-US" altLang="ja-JP" dirty="0"/>
          </a:p>
          <a:p>
            <a:pPr lvl="2"/>
            <a:r>
              <a:rPr lang="ja-JP" altLang="en-US"/>
              <a:t>ドーナツの穴は“有”か“無”か？</a:t>
            </a:r>
            <a:endParaRPr lang="en-US" altLang="ja-JP" dirty="0"/>
          </a:p>
          <a:p>
            <a:pPr lvl="1"/>
            <a:r>
              <a:rPr lang="ja-JP" altLang="en-US"/>
              <a:t>無用の用</a:t>
            </a:r>
            <a:endParaRPr lang="en-US" altLang="ja-JP" dirty="0"/>
          </a:p>
          <a:p>
            <a:pPr lvl="2"/>
            <a:r>
              <a:rPr lang="ja-JP" altLang="en-US"/>
              <a:t>役にたたない実用性のないようにみえるものに、実は真の有益な働きがある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24049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1992D3-BAA9-4919-0988-A10AA0D5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自然言語</a:t>
            </a:r>
          </a:p>
        </p:txBody>
      </p:sp>
      <p:pic>
        <p:nvPicPr>
          <p:cNvPr id="9" name="コンテンツ プレースホルダー 8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BD08278C-0C11-3EDA-3610-04AD20A0D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991" y="1301386"/>
            <a:ext cx="10515600" cy="3497462"/>
          </a:xfrm>
        </p:spPr>
      </p:pic>
      <p:pic>
        <p:nvPicPr>
          <p:cNvPr id="3" name="図 2" descr="スピーカーの上に置かれた電子機器&#10;&#10;低い精度で自動的に生成された説明">
            <a:extLst>
              <a:ext uri="{FF2B5EF4-FFF2-40B4-BE49-F238E27FC236}">
                <a16:creationId xmlns:a16="http://schemas.microsoft.com/office/drawing/2014/main" id="{A927814D-3772-00EF-7009-58D69ED42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09" y="2321985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9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914597-3958-BA05-5F61-3046A8F6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考察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756ACB-C5F8-5D3F-6FA7-88C1803D65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51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4E24A7-6848-F354-81B5-99C40DC4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“</a:t>
            </a:r>
            <a:r>
              <a:rPr kumimoji="1" lang="ja-JP" altLang="en-US"/>
              <a:t>無</a:t>
            </a:r>
            <a:r>
              <a:rPr kumimoji="1" lang="en-US" altLang="ja-JP" dirty="0"/>
              <a:t>”</a:t>
            </a:r>
            <a:r>
              <a:rPr kumimoji="1" lang="ja-JP" altLang="en-US"/>
              <a:t>は攻撃性</a:t>
            </a:r>
            <a:r>
              <a:rPr lang="ja-JP" altLang="en-US"/>
              <a:t>を包含する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92F859-A928-2619-459D-4201A65CC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プロフィール欄が空欄なアカウント</a:t>
            </a:r>
            <a:endParaRPr lang="en-US" altLang="ja-JP" dirty="0"/>
          </a:p>
          <a:p>
            <a:r>
              <a:rPr kumimoji="1" lang="ja-JP" altLang="en-US"/>
              <a:t>示さないということを示す</a:t>
            </a:r>
            <a:endParaRPr lang="en-US" altLang="ja-JP" dirty="0"/>
          </a:p>
          <a:p>
            <a:r>
              <a:rPr kumimoji="1" lang="ja-JP" altLang="en-US"/>
              <a:t>何もしないことは悪か？</a:t>
            </a:r>
            <a:endParaRPr kumimoji="1" lang="en-US" altLang="ja-JP" dirty="0"/>
          </a:p>
          <a:p>
            <a:pPr lvl="1"/>
            <a:r>
              <a:rPr lang="ja-JP" altLang="en-US"/>
              <a:t>怠惰</a:t>
            </a:r>
            <a:endParaRPr lang="en-US" altLang="ja-JP" dirty="0"/>
          </a:p>
          <a:p>
            <a:pPr lvl="1"/>
            <a:r>
              <a:rPr kumimoji="1" lang="ja-JP" altLang="en-US"/>
              <a:t>醸成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89427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263</Words>
  <Application>Microsoft Macintosh PowerPoint</Application>
  <PresentationFormat>ワイド画面</PresentationFormat>
  <Paragraphs>45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“ない”ということが“ある”</vt:lpstr>
      <vt:lpstr>自己紹介</vt:lpstr>
      <vt:lpstr>目次</vt:lpstr>
      <vt:lpstr>言語</vt:lpstr>
      <vt:lpstr>人工言語</vt:lpstr>
      <vt:lpstr>自然言語</vt:lpstr>
      <vt:lpstr>自然言語</vt:lpstr>
      <vt:lpstr>考察</vt:lpstr>
      <vt:lpstr>“無”は攻撃性を包含する</vt:lpstr>
      <vt:lpstr>無を埋めるための“有”</vt:lpstr>
      <vt:lpstr>“null”という感情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ガバナンス研究会</dc:title>
  <dc:creator>天谷 武琉</dc:creator>
  <cp:lastModifiedBy>天谷 武琉</cp:lastModifiedBy>
  <cp:revision>1</cp:revision>
  <dcterms:created xsi:type="dcterms:W3CDTF">2022-09-17T02:57:12Z</dcterms:created>
  <dcterms:modified xsi:type="dcterms:W3CDTF">2022-09-17T08:34:33Z</dcterms:modified>
</cp:coreProperties>
</file>