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57" r:id="rId4"/>
    <p:sldId id="26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56"/>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2769989"/>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G2M insight for Cab Investment firm</a:t>
            </a:r>
          </a:p>
          <a:p>
            <a:endParaRPr lang="en-US" sz="4000" dirty="0"/>
          </a:p>
          <a:p>
            <a:r>
              <a:rPr lang="en-US" altLang="zh-CN" sz="2800" b="1" dirty="0"/>
              <a:t>July 21, 2024</a:t>
            </a:r>
            <a:endParaRPr lang="en-US" sz="2800" b="1" dirty="0"/>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C5C5A3-2E84-0849-82EA-36D2326D3784}"/>
              </a:ext>
            </a:extLst>
          </p:cNvPr>
          <p:cNvSpPr>
            <a:spLocks noGrp="1"/>
          </p:cNvSpPr>
          <p:nvPr>
            <p:ph idx="1"/>
          </p:nvPr>
        </p:nvSpPr>
        <p:spPr>
          <a:xfrm>
            <a:off x="762000" y="1812608"/>
            <a:ext cx="10515600" cy="4351338"/>
          </a:xfrm>
        </p:spPr>
        <p:txBody>
          <a:bodyPr>
            <a:normAutofit/>
          </a:bodyPr>
          <a:lstStyle/>
          <a:p>
            <a:r>
              <a:rPr lang="en-US" sz="1800" dirty="0"/>
              <a:t>Due to remarkable growth in the Cab Industry in last few years and multiple key players in the market, our company is planning for an investment in Cab industry and as per our Go-to-Market(G2M) strategy we want to understand the market before taking final decision.</a:t>
            </a:r>
          </a:p>
          <a:p>
            <a:r>
              <a:rPr lang="en-US" sz="1800" dirty="0"/>
              <a:t>The objective of this presentation is to provide actionable insights </a:t>
            </a:r>
            <a:r>
              <a:rPr lang="en-US" sz="1800"/>
              <a:t>to identify the </a:t>
            </a:r>
            <a:r>
              <a:rPr lang="en-US" sz="1800" dirty="0"/>
              <a:t>right company for making investment.</a:t>
            </a:r>
          </a:p>
          <a:p>
            <a:endParaRPr lang="en-US" sz="1800" dirty="0"/>
          </a:p>
          <a:p>
            <a:pPr marL="0" indent="0">
              <a:buNone/>
            </a:pPr>
            <a:r>
              <a:rPr lang="en-US" sz="1800" dirty="0"/>
              <a:t>The analysis has been divided into four parts: </a:t>
            </a:r>
          </a:p>
          <a:p>
            <a:r>
              <a:rPr lang="en-US" sz="1800" dirty="0"/>
              <a:t>Data Understanding </a:t>
            </a:r>
          </a:p>
          <a:p>
            <a:r>
              <a:rPr lang="en-US" sz="1800" dirty="0"/>
              <a:t>Forecasting profit and number of rides for each cab type </a:t>
            </a:r>
          </a:p>
          <a:p>
            <a:r>
              <a:rPr lang="en-US" sz="1800" dirty="0"/>
              <a:t>Finding the most profitable Cab company </a:t>
            </a:r>
          </a:p>
          <a:p>
            <a:r>
              <a:rPr lang="en-US" sz="1800" dirty="0"/>
              <a:t>Recommendations for investment</a:t>
            </a:r>
          </a:p>
        </p:txBody>
      </p:sp>
      <p:sp>
        <p:nvSpPr>
          <p:cNvPr id="4" name="Rectangle 3">
            <a:extLst>
              <a:ext uri="{FF2B5EF4-FFF2-40B4-BE49-F238E27FC236}">
                <a16:creationId xmlns:a16="http://schemas.microsoft.com/office/drawing/2014/main" id="{DD7B960C-F6E1-AE45-98A6-122DB2A97B5B}"/>
              </a:ext>
            </a:extLst>
          </p:cNvPr>
          <p:cNvSpPr/>
          <p:nvPr/>
        </p:nvSpPr>
        <p:spPr>
          <a:xfrm>
            <a:off x="0" y="0"/>
            <a:ext cx="12192000" cy="1371600"/>
          </a:xfrm>
          <a:prstGeom prst="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C526CBCB-8ADA-0E48-96D7-11EEE40222DD}"/>
              </a:ext>
            </a:extLst>
          </p:cNvPr>
          <p:cNvSpPr>
            <a:spLocks noGrp="1"/>
          </p:cNvSpPr>
          <p:nvPr>
            <p:ph type="title"/>
          </p:nvPr>
        </p:nvSpPr>
        <p:spPr>
          <a:xfrm>
            <a:off x="838200" y="46037"/>
            <a:ext cx="10515600" cy="1325563"/>
          </a:xfrm>
        </p:spPr>
        <p:txBody>
          <a:bodyPr>
            <a:normAutofit/>
          </a:bodyPr>
          <a:lstStyle/>
          <a:p>
            <a:r>
              <a:rPr lang="en-US" sz="3500" b="1" dirty="0">
                <a:solidFill>
                  <a:schemeClr val="accent2"/>
                </a:solidFill>
                <a:latin typeface="Calibri" panose="020F0502020204030204" pitchFamily="34" charset="0"/>
                <a:cs typeface="Calibri" panose="020F0502020204030204" pitchFamily="34" charset="0"/>
              </a:rPr>
              <a:t>Background</a:t>
            </a:r>
          </a:p>
        </p:txBody>
      </p:sp>
    </p:spTree>
    <p:extLst>
      <p:ext uri="{BB962C8B-B14F-4D97-AF65-F5344CB8AC3E}">
        <p14:creationId xmlns:p14="http://schemas.microsoft.com/office/powerpoint/2010/main" val="3504532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endParaRPr lang="en-US" b="1"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743</TotalTime>
  <Words>136</Words>
  <Application>Microsoft Office PowerPoint</Application>
  <PresentationFormat>宽屏</PresentationFormat>
  <Paragraphs>25</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Arial</vt:lpstr>
      <vt:lpstr>Calibri</vt:lpstr>
      <vt:lpstr>Calibri Light</vt:lpstr>
      <vt:lpstr>Office 主题​​</vt:lpstr>
      <vt:lpstr>PowerPoint 演示文稿</vt:lpstr>
      <vt:lpstr>   Agenda</vt:lpstr>
      <vt:lpstr>Background</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Chenxin Shen</dc:creator>
  <cp:lastModifiedBy>Chenxin Shen</cp:lastModifiedBy>
  <cp:revision>1</cp:revision>
  <dcterms:created xsi:type="dcterms:W3CDTF">2024-07-21T15:12:55Z</dcterms:created>
  <dcterms:modified xsi:type="dcterms:W3CDTF">2024-07-22T03:36:47Z</dcterms:modified>
</cp:coreProperties>
</file>