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1" r:id="rId7"/>
    <p:sldId id="273" r:id="rId8"/>
    <p:sldId id="272" r:id="rId9"/>
    <p:sldId id="27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altLang="zh-CN" sz="2800" b="1" dirty="0"/>
              <a:t>July 21, 2024</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400" dirty="0"/>
              <a:t>Due to remarkable growth in the Cab Industry in last few years and multiple key players in the market, our company is planning for an investment in Cab industry and as per our Go-to-Market(G2M) strategy we want to understand the market before taking final decision.</a:t>
            </a:r>
          </a:p>
          <a:p>
            <a:r>
              <a:rPr lang="en-US" sz="2400" dirty="0"/>
              <a:t>The objective of this presentation is to provide actionable insights to identify the right company for making investment.</a:t>
            </a:r>
          </a:p>
          <a:p>
            <a:pPr marL="0" indent="0">
              <a:buNone/>
            </a:pPr>
            <a:endParaRPr lang="en-US" sz="2400" dirty="0"/>
          </a:p>
          <a:p>
            <a:pPr marL="0" indent="0">
              <a:buNone/>
            </a:pPr>
            <a:r>
              <a:rPr lang="en-US" sz="2400" b="1" dirty="0"/>
              <a:t>Conclusion</a:t>
            </a:r>
            <a:r>
              <a:rPr lang="en-US" sz="2400" dirty="0"/>
              <a:t>:</a:t>
            </a:r>
          </a:p>
          <a:p>
            <a:r>
              <a:rPr lang="en-US" sz="2400" dirty="0"/>
              <a:t>Investment in </a:t>
            </a:r>
            <a:r>
              <a:rPr lang="en-US" sz="2400" u="sng" dirty="0"/>
              <a:t>Yellow Cab</a:t>
            </a:r>
            <a:r>
              <a:rPr lang="en-US" sz="2400" dirty="0"/>
              <a:t> is recommended.</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48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626077" cy="4351338"/>
          </a:xfrm>
        </p:spPr>
        <p:txBody>
          <a:bodyPr>
            <a:normAutofit/>
          </a:bodyPr>
          <a:lstStyle/>
          <a:p>
            <a:r>
              <a:rPr lang="en-US" sz="1800" dirty="0"/>
              <a:t>Comparing the profits of the two companies by month, we can see that Yellow Cab is always making more profits than Pink Cab</a:t>
            </a:r>
          </a:p>
          <a:p>
            <a:r>
              <a:rPr lang="en-US" sz="1800" dirty="0"/>
              <a:t>Profits of both companies show seasonality with most usage towards the end of the year, while the trend is smoother with Pink Cab.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Time</a:t>
            </a:r>
          </a:p>
        </p:txBody>
      </p:sp>
      <p:pic>
        <p:nvPicPr>
          <p:cNvPr id="5" name="图片 4">
            <a:extLst>
              <a:ext uri="{FF2B5EF4-FFF2-40B4-BE49-F238E27FC236}">
                <a16:creationId xmlns:a16="http://schemas.microsoft.com/office/drawing/2014/main" id="{8CF3E1DA-70DF-C4E8-5C04-4C82693DC32E}"/>
              </a:ext>
            </a:extLst>
          </p:cNvPr>
          <p:cNvPicPr>
            <a:picLocks noChangeAspect="1"/>
          </p:cNvPicPr>
          <p:nvPr/>
        </p:nvPicPr>
        <p:blipFill>
          <a:blip r:embed="rId2"/>
          <a:stretch>
            <a:fillRect/>
          </a:stretch>
        </p:blipFill>
        <p:spPr>
          <a:xfrm>
            <a:off x="5614219" y="1671595"/>
            <a:ext cx="6349689" cy="5013781"/>
          </a:xfrm>
          <a:prstGeom prst="rect">
            <a:avLst/>
          </a:prstGeom>
        </p:spPr>
      </p:pic>
    </p:spTree>
    <p:extLst>
      <p:ext uri="{BB962C8B-B14F-4D97-AF65-F5344CB8AC3E}">
        <p14:creationId xmlns:p14="http://schemas.microsoft.com/office/powerpoint/2010/main" val="270612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42453" y="5738914"/>
            <a:ext cx="10911348" cy="1073049"/>
          </a:xfrm>
        </p:spPr>
        <p:txBody>
          <a:bodyPr>
            <a:normAutofit/>
          </a:bodyPr>
          <a:lstStyle/>
          <a:p>
            <a:r>
              <a:rPr lang="en-US" sz="1800" dirty="0"/>
              <a:t>Since New York has too high a profit and making other cities hard to see, we make an additional graph removing it to check the details of other cities.</a:t>
            </a:r>
          </a:p>
          <a:p>
            <a:r>
              <a:rPr lang="en-US" sz="1800" dirty="0"/>
              <a:t>Yellow </a:t>
            </a:r>
            <a:r>
              <a:rPr lang="en-US" altLang="zh-CN" sz="1800" dirty="0"/>
              <a:t>Cab makes more profits in almost all cities as obviously shown in both graphs.</a:t>
            </a:r>
            <a:r>
              <a:rPr lang="en-US" sz="1800" dirty="0"/>
              <a:t>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a:t>
            </a:r>
            <a:r>
              <a:rPr lang="en-US" altLang="zh-CN" sz="3500" b="1" dirty="0">
                <a:solidFill>
                  <a:schemeClr val="accent2"/>
                </a:solidFill>
                <a:latin typeface="Calibri" panose="020F0502020204030204" pitchFamily="34" charset="0"/>
                <a:cs typeface="Calibri" panose="020F0502020204030204" pitchFamily="34" charset="0"/>
              </a:rPr>
              <a:t>City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D5F14F0D-7DE3-DBC3-F62A-1D8823C055FC}"/>
              </a:ext>
            </a:extLst>
          </p:cNvPr>
          <p:cNvPicPr>
            <a:picLocks noChangeAspect="1"/>
          </p:cNvPicPr>
          <p:nvPr/>
        </p:nvPicPr>
        <p:blipFill>
          <a:blip r:embed="rId2"/>
          <a:stretch>
            <a:fillRect/>
          </a:stretch>
        </p:blipFill>
        <p:spPr>
          <a:xfrm>
            <a:off x="263208" y="1417637"/>
            <a:ext cx="5592139" cy="4275240"/>
          </a:xfrm>
          <a:prstGeom prst="rect">
            <a:avLst/>
          </a:prstGeom>
        </p:spPr>
      </p:pic>
      <p:pic>
        <p:nvPicPr>
          <p:cNvPr id="9" name="图片 8">
            <a:extLst>
              <a:ext uri="{FF2B5EF4-FFF2-40B4-BE49-F238E27FC236}">
                <a16:creationId xmlns:a16="http://schemas.microsoft.com/office/drawing/2014/main" id="{DE5B2477-6F52-C7BA-84D7-F9D5968A892B}"/>
              </a:ext>
            </a:extLst>
          </p:cNvPr>
          <p:cNvPicPr>
            <a:picLocks noChangeAspect="1"/>
          </p:cNvPicPr>
          <p:nvPr/>
        </p:nvPicPr>
        <p:blipFill>
          <a:blip r:embed="rId3"/>
          <a:stretch>
            <a:fillRect/>
          </a:stretch>
        </p:blipFill>
        <p:spPr>
          <a:xfrm>
            <a:off x="5955769" y="1417637"/>
            <a:ext cx="5398031" cy="4275240"/>
          </a:xfrm>
          <a:prstGeom prst="rect">
            <a:avLst/>
          </a:prstGeom>
        </p:spPr>
      </p:pic>
    </p:spTree>
    <p:extLst>
      <p:ext uri="{BB962C8B-B14F-4D97-AF65-F5344CB8AC3E}">
        <p14:creationId xmlns:p14="http://schemas.microsoft.com/office/powerpoint/2010/main" val="209425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016477" cy="4351338"/>
          </a:xfrm>
        </p:spPr>
        <p:txBody>
          <a:bodyPr>
            <a:normAutofit/>
          </a:bodyPr>
          <a:lstStyle/>
          <a:p>
            <a:r>
              <a:rPr lang="en-US" sz="1800" dirty="0"/>
              <a:t>In general, the cab companies make less profits from female users.</a:t>
            </a:r>
          </a:p>
          <a:p>
            <a:r>
              <a:rPr lang="en-US" sz="1800" dirty="0"/>
              <a:t>Yellow Cab makes more profits from both genders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Gender</a:t>
            </a:r>
          </a:p>
        </p:txBody>
      </p:sp>
      <p:pic>
        <p:nvPicPr>
          <p:cNvPr id="7" name="图片 6">
            <a:extLst>
              <a:ext uri="{FF2B5EF4-FFF2-40B4-BE49-F238E27FC236}">
                <a16:creationId xmlns:a16="http://schemas.microsoft.com/office/drawing/2014/main" id="{078FA176-46EC-9BEC-B455-03BC223731E8}"/>
              </a:ext>
            </a:extLst>
          </p:cNvPr>
          <p:cNvPicPr>
            <a:picLocks noChangeAspect="1"/>
          </p:cNvPicPr>
          <p:nvPr/>
        </p:nvPicPr>
        <p:blipFill>
          <a:blip r:embed="rId2"/>
          <a:stretch>
            <a:fillRect/>
          </a:stretch>
        </p:blipFill>
        <p:spPr>
          <a:xfrm>
            <a:off x="5103637" y="1812608"/>
            <a:ext cx="6645216" cy="4778154"/>
          </a:xfrm>
          <a:prstGeom prst="rect">
            <a:avLst/>
          </a:prstGeom>
        </p:spPr>
      </p:pic>
    </p:spTree>
    <p:extLst>
      <p:ext uri="{BB962C8B-B14F-4D97-AF65-F5344CB8AC3E}">
        <p14:creationId xmlns:p14="http://schemas.microsoft.com/office/powerpoint/2010/main" val="48562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016477" cy="4351338"/>
          </a:xfrm>
        </p:spPr>
        <p:txBody>
          <a:bodyPr>
            <a:normAutofit/>
          </a:bodyPr>
          <a:lstStyle/>
          <a:p>
            <a:r>
              <a:rPr lang="en-US" sz="1800" dirty="0"/>
              <a:t>In general, the cab companies make most profits from middle-aged people.</a:t>
            </a:r>
          </a:p>
          <a:p>
            <a:r>
              <a:rPr lang="en-US" sz="1800" dirty="0"/>
              <a:t>Yellow Cab makes more profits from all age groups.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Age</a:t>
            </a:r>
          </a:p>
        </p:txBody>
      </p:sp>
      <p:pic>
        <p:nvPicPr>
          <p:cNvPr id="5" name="图片 4">
            <a:extLst>
              <a:ext uri="{FF2B5EF4-FFF2-40B4-BE49-F238E27FC236}">
                <a16:creationId xmlns:a16="http://schemas.microsoft.com/office/drawing/2014/main" id="{B82D9154-CCE8-4CB1-7DA0-B590758CA9A5}"/>
              </a:ext>
            </a:extLst>
          </p:cNvPr>
          <p:cNvPicPr>
            <a:picLocks noChangeAspect="1"/>
          </p:cNvPicPr>
          <p:nvPr/>
        </p:nvPicPr>
        <p:blipFill>
          <a:blip r:embed="rId2"/>
          <a:stretch>
            <a:fillRect/>
          </a:stretch>
        </p:blipFill>
        <p:spPr>
          <a:xfrm>
            <a:off x="5130789" y="1629682"/>
            <a:ext cx="6866215" cy="4717189"/>
          </a:xfrm>
          <a:prstGeom prst="rect">
            <a:avLst/>
          </a:prstGeom>
        </p:spPr>
      </p:pic>
    </p:spTree>
    <p:extLst>
      <p:ext uri="{BB962C8B-B14F-4D97-AF65-F5344CB8AC3E}">
        <p14:creationId xmlns:p14="http://schemas.microsoft.com/office/powerpoint/2010/main" val="130821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016477" cy="4351338"/>
          </a:xfrm>
        </p:spPr>
        <p:txBody>
          <a:bodyPr>
            <a:normAutofit/>
          </a:bodyPr>
          <a:lstStyle/>
          <a:p>
            <a:r>
              <a:rPr lang="en-US" sz="1800" dirty="0"/>
              <a:t>In general, the cab companies make most profits from higher-income people.</a:t>
            </a:r>
          </a:p>
          <a:p>
            <a:r>
              <a:rPr lang="en-US" sz="1800" dirty="0"/>
              <a:t>Yellow Cab makes more profits from all income groups.</a:t>
            </a:r>
          </a:p>
          <a:p>
            <a:r>
              <a:rPr lang="en-US" sz="1400" dirty="0"/>
              <a:t>Income cutouts referencing (yearly income divide by 12 and round to hundreds): https://finance.yahoo.com/news/income-fall-americas-lower-middle-122100515.html?guccounter=1&amp;guce_referrer=aHR0cHM6Ly93d3cuZ29vZ2xlLmNvbS8&amp;guce_referrer_sig=AQAAACpNeVSLCa8ycoLlPcb9HucFFjWCZmofdvs-A_ScxsRdS2MHOUCzCJwgc-1U9MbJkWRHjCOJUHNRxvPfj2vUtAYFkjhIQHc4AU94Y5oJsyMCevf1WLmnwyO2K2KFIjaU29i5ybkKgmqzbkKy6GZaxi2pTLUNLxKybVVBmV1wbse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Income</a:t>
            </a:r>
          </a:p>
        </p:txBody>
      </p:sp>
      <p:pic>
        <p:nvPicPr>
          <p:cNvPr id="9" name="图片 8">
            <a:extLst>
              <a:ext uri="{FF2B5EF4-FFF2-40B4-BE49-F238E27FC236}">
                <a16:creationId xmlns:a16="http://schemas.microsoft.com/office/drawing/2014/main" id="{021C8A22-A8D7-49C5-45B4-D1734938FA4A}"/>
              </a:ext>
            </a:extLst>
          </p:cNvPr>
          <p:cNvPicPr>
            <a:picLocks noChangeAspect="1"/>
          </p:cNvPicPr>
          <p:nvPr/>
        </p:nvPicPr>
        <p:blipFill>
          <a:blip r:embed="rId2"/>
          <a:stretch>
            <a:fillRect/>
          </a:stretch>
        </p:blipFill>
        <p:spPr>
          <a:xfrm>
            <a:off x="5160285" y="1439710"/>
            <a:ext cx="6866215" cy="5418290"/>
          </a:xfrm>
          <a:prstGeom prst="rect">
            <a:avLst/>
          </a:prstGeom>
        </p:spPr>
      </p:pic>
    </p:spTree>
    <p:extLst>
      <p:ext uri="{BB962C8B-B14F-4D97-AF65-F5344CB8AC3E}">
        <p14:creationId xmlns:p14="http://schemas.microsoft.com/office/powerpoint/2010/main" val="220036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91800" cy="4351338"/>
          </a:xfrm>
        </p:spPr>
        <p:txBody>
          <a:bodyPr>
            <a:normAutofit/>
          </a:bodyPr>
          <a:lstStyle/>
          <a:p>
            <a:r>
              <a:rPr lang="en-US" sz="2400" dirty="0"/>
              <a:t>In conclusion, Yellow Cab makes more profits not only in general, but also in different cities, and among costumers from different gender, ages groups, and income groups.</a:t>
            </a:r>
          </a:p>
          <a:p>
            <a:r>
              <a:rPr lang="en-US" sz="2400" dirty="0"/>
              <a:t>The only downside of Yellow Cab compared to Pink Cab is that the profit oscillates more with seasonality</a:t>
            </a:r>
          </a:p>
          <a:p>
            <a:r>
              <a:rPr lang="en-US" sz="2400" dirty="0"/>
              <a:t>However, the downside is not overweighting the upsides, so we </a:t>
            </a:r>
            <a:r>
              <a:rPr lang="en-US" sz="2400"/>
              <a:t>should invest in Yellow Cab.</a:t>
            </a:r>
            <a:endParaRPr lang="en-US" sz="2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873673385"/>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835</TotalTime>
  <Words>410</Words>
  <Application>Microsoft Office PowerPoint</Application>
  <PresentationFormat>宽屏</PresentationFormat>
  <Paragraphs>42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Calibri</vt:lpstr>
      <vt:lpstr>Calibri Light</vt:lpstr>
      <vt:lpstr>Office 主题​​</vt:lpstr>
      <vt:lpstr>PowerPoint 演示文稿</vt:lpstr>
      <vt:lpstr>   Agenda</vt:lpstr>
      <vt:lpstr>Background</vt:lpstr>
      <vt:lpstr>Profits by Time</vt:lpstr>
      <vt:lpstr>Profits by City</vt:lpstr>
      <vt:lpstr>Profits by Gender</vt:lpstr>
      <vt:lpstr>Profits by Age</vt:lpstr>
      <vt:lpstr>Profits by Income</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Chenxin Shen</dc:creator>
  <cp:lastModifiedBy>Chenxin Shen</cp:lastModifiedBy>
  <cp:revision>2</cp:revision>
  <dcterms:created xsi:type="dcterms:W3CDTF">2024-07-21T15:12:55Z</dcterms:created>
  <dcterms:modified xsi:type="dcterms:W3CDTF">2024-07-22T05:59:51Z</dcterms:modified>
</cp:coreProperties>
</file>