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554"/>
  </p:normalViewPr>
  <p:slideViewPr>
    <p:cSldViewPr snapToGrid="0" snapToObjects="1">
      <p:cViewPr varScale="1">
        <p:scale>
          <a:sx n="96" d="100"/>
          <a:sy n="96" d="100"/>
        </p:scale>
        <p:origin x="2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Polly.RateLimiting" TargetMode="External"/><Relationship Id="rId2" Type="http://schemas.openxmlformats.org/officeDocument/2006/relationships/hyperlink" Target="https://devblogs.microsoft.com/dotnet/announcing-rate-limiting-for-dotne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7"/>
            <a:ext cx="4346831" cy="604766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resilience strategy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allows you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control the quantity of the inbound and/or the outbound invocations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subclass of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RateLimiter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via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RateLimiterStrategyOptions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/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ConcurrencyLimiterOptions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the predefined threshold is exceeded, </a:t>
            </a:r>
            <a:r>
              <a:rPr lang="en-GB" sz="1600" b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then </a:t>
            </a:r>
            <a:r>
              <a:rPr lang="en-GB" sz="1600" b="0">
                <a:latin typeface="Source Sans Pro" panose="020B0503030403020204" pitchFamily="34" charset="0"/>
                <a:ea typeface="Source Sans Pro" panose="020B0503030403020204" pitchFamily="34" charset="0"/>
              </a:rPr>
              <a:t>it</a:t>
            </a:r>
            <a:r>
              <a:rPr lang="en-GB" sz="1600" b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will throw an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RateLimiterRejectedException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the rate limiter to limit the incoming requests during a given period (also called as </a:t>
            </a:r>
            <a:r>
              <a:rPr lang="en-GB" sz="16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window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).</a:t>
            </a: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the concurrency limiter to limit the outgoing concurrent request count against a resource.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strategy is a thin wrapper over the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System.Threading.RateLimiting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Check out the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announcement article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 further details.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 the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Polly.RateLimiting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package to your solution to be able to use this strategy.</a:t>
            </a:r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/>
              <a:t>Rate limiter </a:t>
            </a:r>
            <a:r>
              <a:rPr lang="en-US" dirty="0"/>
              <a:t>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42383" y="1343298"/>
            <a:ext cx="798010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concurrency limit with bounded queue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242383" y="3081848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 concurrency limiter + notification</a:t>
            </a: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42383" y="1701658"/>
            <a:ext cx="8101524" cy="130008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AddConcurrencyLimiter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ConcurrencyLimiterOptions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PermitLimit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QueueLimit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42383" y="3438956"/>
            <a:ext cx="8116073" cy="226529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AddRateLimiter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RateLimiterStrategyOptions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DefaultRateLimiterOptions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ConcurrencyLimiterOptions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PermitLimit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QueueLimit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OnRejected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args.Context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Use a layout that flows and makes it easy to zero in on specific topics.">
            <a:extLst>
              <a:ext uri="{FF2B5EF4-FFF2-40B4-BE49-F238E27FC236}">
                <a16:creationId xmlns:a16="http://schemas.microsoft.com/office/drawing/2014/main" id="{F8A03067-E8D6-12F7-FB8E-6DD57788B6FB}"/>
              </a:ext>
            </a:extLst>
          </p:cNvPr>
          <p:cNvSpPr txBox="1"/>
          <p:nvPr/>
        </p:nvSpPr>
        <p:spPr>
          <a:xfrm>
            <a:off x="5242383" y="5858369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 sliding window rate limiter 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6" name="Group">
            <a:extLst>
              <a:ext uri="{FF2B5EF4-FFF2-40B4-BE49-F238E27FC236}">
                <a16:creationId xmlns:a16="http://schemas.microsoft.com/office/drawing/2014/main" id="{43157113-062D-2172-991A-335F85182920}"/>
              </a:ext>
            </a:extLst>
          </p:cNvPr>
          <p:cNvSpPr/>
          <p:nvPr/>
        </p:nvSpPr>
        <p:spPr>
          <a:xfrm>
            <a:off x="5242383" y="8293958"/>
            <a:ext cx="8116073" cy="191135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AddRateLimiter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FixedWindowRateLimiter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FixedWindowRateLimiterOptions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PermitLimit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QueueLimit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QueueProcessingOrder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QueueProcessingOrder.</a:t>
            </a:r>
            <a:r>
              <a:rPr lang="en-GB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OldestFirst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Window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TimeSpan.FromMinutes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})</a:t>
            </a:r>
          </a:p>
        </p:txBody>
      </p:sp>
      <p:sp>
        <p:nvSpPr>
          <p:cNvPr id="7" name="Use a layout that flows and makes it easy to zero in on specific topics.">
            <a:extLst>
              <a:ext uri="{FF2B5EF4-FFF2-40B4-BE49-F238E27FC236}">
                <a16:creationId xmlns:a16="http://schemas.microsoft.com/office/drawing/2014/main" id="{11386630-87CE-241E-5034-BBBAF1A3BE47}"/>
              </a:ext>
            </a:extLst>
          </p:cNvPr>
          <p:cNvSpPr txBox="1"/>
          <p:nvPr/>
        </p:nvSpPr>
        <p:spPr>
          <a:xfrm>
            <a:off x="5224900" y="7938500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 fixed window rate limiter 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8" name="Group">
            <a:extLst>
              <a:ext uri="{FF2B5EF4-FFF2-40B4-BE49-F238E27FC236}">
                <a16:creationId xmlns:a16="http://schemas.microsoft.com/office/drawing/2014/main" id="{31594AE8-EBF5-1168-6806-7EB5223B49ED}"/>
              </a:ext>
            </a:extLst>
          </p:cNvPr>
          <p:cNvSpPr/>
          <p:nvPr/>
        </p:nvSpPr>
        <p:spPr>
          <a:xfrm>
            <a:off x="5227834" y="6327635"/>
            <a:ext cx="8116073" cy="15072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AddRateLimiter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SlidingWindowRateLimiter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SlidingWindowRateLimiterOptions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PermitLimit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Window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TimeSpan.FromMinutes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}))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300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Rate limiter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23</cp:revision>
  <cp:lastPrinted>2023-11-17T21:54:50Z</cp:lastPrinted>
  <dcterms:modified xsi:type="dcterms:W3CDTF">2023-12-12T10:21:03Z</dcterms:modified>
</cp:coreProperties>
</file>