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BA90B-7515-6061-86F7-D2F8A2045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C0698A-5621-3FED-CB03-00944FB25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A5608-7105-6E6B-2C9F-CCD5AFBB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3B5A-78A2-4151-AC2F-B07F3AFE3A82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31F9C-E67A-DFD5-8C0A-3E356019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8B8F4-C39C-4A6B-638B-BACDE7AB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825-8BC0-4629-BE27-D108CFDB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3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D5BA7-57CC-80E0-F254-29CEB7A4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8C3983-39A9-4D79-47B8-63A383324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14258-0394-BAA4-0894-2336AE6B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3B5A-78A2-4151-AC2F-B07F3AFE3A82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143B9-5C75-72C3-8E1D-698719F2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A44F8-D606-212A-8B36-6C1F0B74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825-8BC0-4629-BE27-D108CFDB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60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C98244-F998-57D0-3E48-1A443E6EF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CCE4EE-5284-E516-5F8A-5923FB4CA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81FBF-6B09-C239-D509-3F200F75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3B5A-78A2-4151-AC2F-B07F3AFE3A82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97102-59E3-D973-B69E-F6BE6E7B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92EAE-D07E-DE46-7C84-E1C47B22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825-8BC0-4629-BE27-D108CFDB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3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DDAB7-91AD-626E-EB79-CD4A0F6E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139F3-7B15-14ED-30C0-AA1D1B7A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89EFB-68EE-E681-F349-931A4B08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3B5A-78A2-4151-AC2F-B07F3AFE3A82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66592-D8FE-3D9B-0CA2-AC800A0E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BAA39-E5C2-2038-EEA2-8A5FD615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825-8BC0-4629-BE27-D108CFDB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1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37BA7-B2A4-7D48-AF85-C2FC0C58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03A435-F92D-B8ED-31B3-AB576A6DC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A2EAC-8A45-95D7-9D23-021BBF82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3B5A-78A2-4151-AC2F-B07F3AFE3A82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68456-3F00-44C2-5BEA-9EC6AE60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43D42-0683-ECD1-C454-88548E4F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825-8BC0-4629-BE27-D108CFDB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3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14FC8-922E-E5EB-FC29-63016288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B616B-6691-D96E-FA49-5DB04A979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C8FD9-A57E-79B2-2929-3EB638C76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2EE57-B593-1E3A-3F74-075C4074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3B5A-78A2-4151-AC2F-B07F3AFE3A82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BA3305-265B-5A37-15FF-C17E8B76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C0BCA-CB7D-E803-B54F-8C674C72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825-8BC0-4629-BE27-D108CFDB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94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3F220-832F-B61E-B52B-EA080DAE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ECAF1-2865-C8B0-945A-1977413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5C27D5-9EB8-898D-82DE-6AECA8F7C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9F2EC-CF8A-AAE5-59D3-FD9DA4204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2E75E3-DBD1-D697-F0FA-AABFF2456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9C61C8-1E62-BB47-6F2F-10D18AA7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3B5A-78A2-4151-AC2F-B07F3AFE3A82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677337-1D22-8797-CCBA-06B3CC89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58BCDD-B4C8-D476-8F0C-8B01FFBD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825-8BC0-4629-BE27-D108CFDB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7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D4E54-964F-0C02-6F41-E8F11F47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289296-23E3-17B0-777A-B6773306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3B5A-78A2-4151-AC2F-B07F3AFE3A82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8CE581-BE1A-D0FF-8894-F907A235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DA6B4D-5DA8-B7A2-8536-B9A20EA5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825-8BC0-4629-BE27-D108CFDB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8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47342-8100-EA12-99E7-AD53ADA9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3B5A-78A2-4151-AC2F-B07F3AFE3A82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A4D4F6-E273-6359-9327-1D7C9467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235D8-511E-1081-A68A-C6432DB8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825-8BC0-4629-BE27-D108CFDB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4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3A460-3201-4590-560A-7E7D1892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B5865-6D58-DE8E-4AE1-7178B6073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2FE1E7-7ADA-DAF9-72F3-4236FEE37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C871B-43CE-C896-1D1A-E00B3019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3B5A-78A2-4151-AC2F-B07F3AFE3A82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0EFBC-85A6-52F0-9DCC-465BCCB7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BC9C34-1351-643B-D084-AF46BC37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825-8BC0-4629-BE27-D108CFDB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3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DA065-A3BE-B12A-2038-9F1B91FC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D9C66A-A284-E53D-D55A-469C84571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05DCC4-E8A5-E6AC-6DF4-1ED20E4B2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73CD8-2049-0A32-4E97-A205540B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3B5A-78A2-4151-AC2F-B07F3AFE3A82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1C780-5255-B122-C1F3-B28FF511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07B868-2790-E588-A587-0FED5626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5825-8BC0-4629-BE27-D108CFDB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8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447854-B730-CB22-7A2D-D47012D3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04561-196D-2EC9-E7D8-E2326D5D5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11C0D-A810-C2B0-8611-BA165814C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63B5A-78A2-4151-AC2F-B07F3AFE3A82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AFFFD-2DC1-580F-28F4-FDD1A8C3D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E6271-0561-959A-021F-D283E5C5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B5825-8BC0-4629-BE27-D108CFDB9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9310D1-8367-5590-FA4B-AEE3A38905AB}"/>
              </a:ext>
            </a:extLst>
          </p:cNvPr>
          <p:cNvSpPr txBox="1"/>
          <p:nvPr/>
        </p:nvSpPr>
        <p:spPr>
          <a:xfrm>
            <a:off x="986118" y="1084729"/>
            <a:ext cx="104438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Nunit</a:t>
            </a:r>
            <a:r>
              <a:rPr lang="zh-CN" altLang="en-US" dirty="0"/>
              <a:t>是什么？能做什么？有什么特点？有什么注意点？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Nunit</a:t>
            </a:r>
            <a:r>
              <a:rPr lang="zh-CN" altLang="en-US" dirty="0"/>
              <a:t>官网地址，案例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Nunit</a:t>
            </a:r>
            <a:r>
              <a:rPr lang="zh-CN" altLang="en-US" dirty="0"/>
              <a:t>的组成内容：</a:t>
            </a:r>
            <a:endParaRPr lang="en-US" altLang="zh-CN" dirty="0"/>
          </a:p>
          <a:p>
            <a:r>
              <a:rPr lang="zh-CN" altLang="en-US" dirty="0"/>
              <a:t>一、写一个测试用例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断言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约束</a:t>
            </a:r>
            <a:endParaRPr lang="en-US" altLang="zh-CN" dirty="0"/>
          </a:p>
          <a:p>
            <a:r>
              <a:rPr lang="zh-CN" altLang="en-US" dirty="0"/>
              <a:t>二、运行一个测试用例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三、</a:t>
            </a:r>
            <a:r>
              <a:rPr lang="en-US" altLang="zh-CN" dirty="0" err="1"/>
              <a:t>Nunit</a:t>
            </a:r>
            <a:r>
              <a:rPr lang="zh-CN" altLang="en-US" dirty="0"/>
              <a:t>核心引擎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四、开发者使用信息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45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Zhu (诸莹莹)</dc:creator>
  <cp:lastModifiedBy>Zhu (诸莹莹)</cp:lastModifiedBy>
  <cp:revision>2</cp:revision>
  <dcterms:created xsi:type="dcterms:W3CDTF">2025-01-15T01:28:55Z</dcterms:created>
  <dcterms:modified xsi:type="dcterms:W3CDTF">2025-01-15T01:34:36Z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99b49a-2ed7-4b8c-b9e8-da4f20b84890_Enabled">
    <vt:lpwstr>true</vt:lpwstr>
  </property>
  <property fmtid="{D5CDD505-2E9C-101B-9397-08002B2CF9AE}" pid="3" name="MSIP_Label_8f99b49a-2ed7-4b8c-b9e8-da4f20b84890_SetDate">
    <vt:lpwstr>2025-01-15T01:28:59Z</vt:lpwstr>
  </property>
  <property fmtid="{D5CDD505-2E9C-101B-9397-08002B2CF9AE}" pid="4" name="MSIP_Label_8f99b49a-2ed7-4b8c-b9e8-da4f20b84890_Method">
    <vt:lpwstr>Privileged</vt:lpwstr>
  </property>
  <property fmtid="{D5CDD505-2E9C-101B-9397-08002B2CF9AE}" pid="5" name="MSIP_Label_8f99b49a-2ed7-4b8c-b9e8-da4f20b84890_Name">
    <vt:lpwstr>General-AESC</vt:lpwstr>
  </property>
  <property fmtid="{D5CDD505-2E9C-101B-9397-08002B2CF9AE}" pid="6" name="MSIP_Label_8f99b49a-2ed7-4b8c-b9e8-da4f20b84890_SiteId">
    <vt:lpwstr>e84c6786-fe2e-48fb-9602-0246affc8385</vt:lpwstr>
  </property>
  <property fmtid="{D5CDD505-2E9C-101B-9397-08002B2CF9AE}" pid="7" name="MSIP_Label_8f99b49a-2ed7-4b8c-b9e8-da4f20b84890_ActionId">
    <vt:lpwstr>d09a5588-60a2-418e-8f0c-6158895eb4ff</vt:lpwstr>
  </property>
  <property fmtid="{D5CDD505-2E9C-101B-9397-08002B2CF9AE}" pid="8" name="MSIP_Label_8f99b49a-2ed7-4b8c-b9e8-da4f20b84890_ContentBits">
    <vt:lpwstr>0</vt:lpwstr>
  </property>
</Properties>
</file>