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9" userDrawn="1">
          <p15:clr>
            <a:srgbClr val="A4A3A4"/>
          </p15:clr>
        </p15:guide>
        <p15:guide id="2" pos="37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79"/>
        <p:guide pos="378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7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66.xml"/><Relationship Id="rId6" Type="http://schemas.openxmlformats.org/officeDocument/2006/relationships/image" Target="../media/image3.png"/><Relationship Id="rId5" Type="http://schemas.openxmlformats.org/officeDocument/2006/relationships/tags" Target="../tags/tag65.xml"/><Relationship Id="rId4" Type="http://schemas.openxmlformats.org/officeDocument/2006/relationships/image" Target="../media/image2.png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007110" y="-51435"/>
            <a:ext cx="6096000" cy="7629525"/>
            <a:chOff x="4418" y="0"/>
            <a:chExt cx="9600" cy="12015"/>
          </a:xfrm>
        </p:grpSpPr>
        <p:pic>
          <p:nvPicPr>
            <p:cNvPr id="28" name="图片 28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517" y="0"/>
              <a:ext cx="7787" cy="4320"/>
            </a:xfrm>
            <a:prstGeom prst="rect">
              <a:avLst/>
            </a:prstGeom>
            <a:noFill/>
          </p:spPr>
        </p:pic>
        <p:pic>
          <p:nvPicPr>
            <p:cNvPr id="29" name="图片 29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517" y="4451"/>
              <a:ext cx="7719" cy="4289"/>
            </a:xfrm>
            <a:prstGeom prst="rect">
              <a:avLst/>
            </a:prstGeom>
            <a:noFill/>
          </p:spPr>
        </p:pic>
        <p:pic>
          <p:nvPicPr>
            <p:cNvPr id="30" name="图片 30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517" y="9094"/>
              <a:ext cx="7740" cy="2921"/>
            </a:xfrm>
            <a:prstGeom prst="rect">
              <a:avLst/>
            </a:prstGeom>
            <a:noFill/>
          </p:spPr>
        </p:pic>
        <p:sp>
          <p:nvSpPr>
            <p:cNvPr id="2" name="文本框 1"/>
            <p:cNvSpPr txBox="1"/>
            <p:nvPr/>
          </p:nvSpPr>
          <p:spPr>
            <a:xfrm>
              <a:off x="11692" y="1935"/>
              <a:ext cx="584" cy="28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p>
              <a:r>
                <a:rPr lang="en-US" altLang="zh-CN" sz="900"/>
                <a:t>E</a:t>
              </a:r>
              <a:r>
                <a:rPr lang="en-US" altLang="zh-CN" sz="900" baseline="-25000"/>
                <a:t>2</a:t>
              </a:r>
              <a:endParaRPr lang="en-US" altLang="zh-CN" sz="900" baseline="-2500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418" y="0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latin typeface="Times New Roman" panose="02020603050405020304" charset="0"/>
                  <a:cs typeface="Times New Roman" panose="02020603050405020304" charset="0"/>
                </a:rPr>
                <a:t>（</a:t>
              </a:r>
              <a:r>
                <a:rPr lang="en-US" altLang="zh-CN" b="1">
                  <a:latin typeface="Times New Roman" panose="02020603050405020304" charset="0"/>
                  <a:cs typeface="Times New Roman" panose="02020603050405020304" charset="0"/>
                </a:rPr>
                <a:t>A</a:t>
              </a:r>
              <a:r>
                <a:rPr lang="zh-CN" altLang="en-US" b="1">
                  <a:latin typeface="Times New Roman" panose="02020603050405020304" charset="0"/>
                  <a:cs typeface="Times New Roman" panose="02020603050405020304" charset="0"/>
                </a:rPr>
                <a:t>）</a:t>
              </a:r>
              <a:endParaRPr lang="zh-CN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418" y="4370"/>
              <a:ext cx="9600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b="1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（</a:t>
              </a:r>
              <a:r>
                <a:rPr lang="en-US" altLang="zh-CN" b="1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B</a:t>
              </a:r>
              <a:r>
                <a:rPr lang="zh-CN" altLang="en-US" b="1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）</a:t>
              </a:r>
              <a:endParaRPr lang="zh-CN" altLang="en-US" b="1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5461" y="8973"/>
              <a:ext cx="556" cy="388"/>
            </a:xfrm>
            <a:prstGeom prst="rect">
              <a:avLst/>
            </a:prstGeom>
            <a:solidFill>
              <a:schemeClr val="bg1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9133" y="9094"/>
              <a:ext cx="556" cy="388"/>
            </a:xfrm>
            <a:prstGeom prst="rect">
              <a:avLst/>
            </a:prstGeom>
            <a:solidFill>
              <a:schemeClr val="bg1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418" y="8973"/>
              <a:ext cx="9600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b="1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（</a:t>
              </a:r>
              <a:r>
                <a:rPr lang="en-US" altLang="zh-CN" b="1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</a:t>
              </a:r>
              <a:r>
                <a:rPr lang="zh-CN" altLang="en-US" b="1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）</a:t>
              </a:r>
              <a:endParaRPr lang="zh-CN" altLang="en-US" b="1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133" y="8973"/>
              <a:ext cx="3953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b="1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（</a:t>
              </a:r>
              <a:r>
                <a:rPr lang="en-US" altLang="zh-CN" b="1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D</a:t>
              </a:r>
              <a:r>
                <a:rPr lang="zh-CN" altLang="en-US" b="1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）</a:t>
              </a:r>
              <a:endParaRPr lang="zh-CN" altLang="en-US" b="1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</p:grpSp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COMMONDATA" val="eyJoZGlkIjoiM2Y2M2I1NzFkNTk2ZGU0MGQxYjdmY2FhMzMyYWJmNTMifQ=="/>
  <p:tag name="KSO_WPP_MARK_KEY" val="9b82a1cd-0e43-4c20-8327-32c737e20d5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WPS 演示</Application>
  <PresentationFormat>宽屏</PresentationFormat>
  <Paragraphs>10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Times New Roman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wangranjing</cp:lastModifiedBy>
  <cp:revision>169</cp:revision>
  <dcterms:created xsi:type="dcterms:W3CDTF">2019-06-19T02:08:00Z</dcterms:created>
  <dcterms:modified xsi:type="dcterms:W3CDTF">2025-08-02T12:37:31Z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ICV">
    <vt:lpwstr>642F28CA645240C7A2E3195FB0825D7B_13</vt:lpwstr>
  </property>
</Properties>
</file>