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/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make to answer the question and record those assumptions. </a:t>
            </a:r>
            <a:r>
              <a:rPr lang="en-US" sz="3400"/>
              <a:t>(3-4 </a:t>
            </a:r>
            <a:r>
              <a:rPr lang="en-US" sz="3400" dirty="0"/>
              <a:t>hours)</a:t>
            </a:r>
          </a:p>
          <a:p>
            <a:r>
              <a:rPr lang="en-US" dirty="0"/>
              <a:t>Use the </a:t>
            </a:r>
            <a:r>
              <a:rPr lang="en-US" dirty="0" err="1"/>
              <a:t>PlayerBBall.csv</a:t>
            </a:r>
            <a:r>
              <a:rPr lang="en-US" dirty="0"/>
              <a:t> dataset to visually represent (summarize) the number of players in each position. </a:t>
            </a:r>
          </a:p>
          <a:p>
            <a:r>
              <a:rPr lang="en-US" dirty="0"/>
              <a:t>Use the dataset to visually investigate the distribution of the weight of centers (C) is greater than the distribution of the weight of forwards (F).  </a:t>
            </a:r>
          </a:p>
          <a:p>
            <a:r>
              <a:rPr lang="en-US" dirty="0"/>
              <a:t>Use the dataset to visually investigate if the distribution of the height of centers (C) is greater than the distribution of the height of forwards (F).</a:t>
            </a:r>
          </a:p>
          <a:p>
            <a:r>
              <a:rPr lang="en-US" dirty="0"/>
              <a:t>Use 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  </a:t>
            </a:r>
          </a:p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  <a:p>
            <a:r>
              <a:rPr lang="en-US" dirty="0"/>
              <a:t>Is their any difference in the relationship between height and weight between positions?  Are height and weight related differently for different positions.</a:t>
            </a:r>
          </a:p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  <a:p>
            <a:r>
              <a:rPr lang="en-US" dirty="0"/>
              <a:t>Create a 3D plot of height vs. weight vs. year and color code the points by position.  </a:t>
            </a:r>
          </a:p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Separate dataset:  The </a:t>
            </a:r>
            <a:r>
              <a:rPr lang="en-US" sz="3400" dirty="0" err="1"/>
              <a:t>EducationIncome.csv</a:t>
            </a:r>
            <a:r>
              <a:rPr lang="en-US" sz="3400" dirty="0"/>
              <a:t> dataset has incomes of randomly selected Americans and their level of education.  (&lt;= 1 hour)</a:t>
            </a:r>
          </a:p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Finally, Don’t Forget Your </a:t>
                </a:r>
                <a:br>
                  <a:rPr lang="en-US" dirty="0"/>
                </a:br>
                <a:r>
                  <a:rPr lang="en-US" dirty="0"/>
                  <a:t>Takeaways and Questions!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hour)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  <a:blipFill>
                <a:blip r:embed="rId2"/>
                <a:stretch>
                  <a:fillRect t="-27885" b="-35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449</TotalTime>
  <Words>436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2U</vt:lpstr>
      <vt:lpstr>Unit 2:  For Live Session Assignment</vt:lpstr>
      <vt:lpstr>Put each on its own slide(s) and include your code! </vt:lpstr>
      <vt:lpstr>Finally, Don’t Forget Your  Takeaways and Questions! (≤ 1 hour)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Microsoft Office User</cp:lastModifiedBy>
  <cp:revision>11</cp:revision>
  <dcterms:created xsi:type="dcterms:W3CDTF">2019-08-28T21:35:04Z</dcterms:created>
  <dcterms:modified xsi:type="dcterms:W3CDTF">2020-08-31T18:05:44Z</dcterms:modified>
</cp:coreProperties>
</file>