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713"/>
  </p:normalViewPr>
  <p:slideViewPr>
    <p:cSldViewPr snapToGrid="0" snapToObjects="1">
      <p:cViewPr varScale="1">
        <p:scale>
          <a:sx n="82" d="100"/>
          <a:sy n="82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2755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2755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EC5866E-B764-AB44-9715-35D7F4099E34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0" cy="50275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6C13515-BF3F-3345-B1FB-42F98377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13515-BF3F-3345-B1FB-42F9837706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7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2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51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26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>
                <a:solidFill>
                  <a:schemeClr val="accent1"/>
                </a:solidFill>
                <a:latin typeface="+mn-lt"/>
              </a:rPr>
              <a:t>About MCPA</a:t>
            </a:r>
            <a:endParaRPr lang="en-US" sz="8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Myanmar Computer Professionals Association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About MCPA &amp;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MCPA Academic Excellence Awards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 10 students at computer universities are eligible for MCPA Academic Excellence Award</a:t>
            </a:r>
          </a:p>
          <a:p>
            <a:r>
              <a:rPr lang="en-US" dirty="0"/>
              <a:t>2.5 Lakhs Per Year</a:t>
            </a:r>
          </a:p>
          <a:p>
            <a:r>
              <a:rPr lang="en-US" dirty="0"/>
              <a:t>Beginning 2010-2011 Academic Year</a:t>
            </a:r>
          </a:p>
          <a:p>
            <a:r>
              <a:rPr lang="en-US" dirty="0"/>
              <a:t>To expand to more universities in Myanmar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Awarding a Student at UCSY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05075"/>
            <a:ext cx="4406457" cy="330957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Conferences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Annually since 2011</a:t>
            </a:r>
          </a:p>
          <a:p>
            <a:r>
              <a:rPr lang="en-US" dirty="0"/>
              <a:t>40 speakers</a:t>
            </a:r>
          </a:p>
          <a:p>
            <a:r>
              <a:rPr lang="en-US" dirty="0"/>
              <a:t>1,000 paying registered attendees per year</a:t>
            </a:r>
          </a:p>
          <a:p>
            <a:r>
              <a:rPr lang="en-US" dirty="0"/>
              <a:t>Technical papers are presented</a:t>
            </a:r>
          </a:p>
          <a:p>
            <a:r>
              <a:rPr lang="en-US" dirty="0"/>
              <a:t>Very technical, academic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9081" y="2104395"/>
            <a:ext cx="5987838" cy="397972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0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Visits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37" y="2183802"/>
            <a:ext cx="5962210" cy="3956574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68146" y="2183801"/>
            <a:ext cx="5981097" cy="3969107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6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95600" y="718073"/>
            <a:ext cx="8610600" cy="1293028"/>
          </a:xfrm>
        </p:spPr>
        <p:txBody>
          <a:bodyPr/>
          <a:lstStyle/>
          <a:p>
            <a:r>
              <a:rPr lang="en-US" dirty="0"/>
              <a:t>ICT Exhibitions &amp; Conferences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650816"/>
            <a:ext cx="6989885" cy="465992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ICT Learning Centers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23" y="1752248"/>
            <a:ext cx="6138129" cy="460359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4863" y="1734000"/>
            <a:ext cx="6157732" cy="46182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8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MCPA at a Glance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Established in 1998</a:t>
            </a:r>
          </a:p>
          <a:p>
            <a:r>
              <a:rPr lang="en-US" dirty="0"/>
              <a:t>Computer Science Development Law (10/1996)</a:t>
            </a:r>
          </a:p>
          <a:p>
            <a:r>
              <a:rPr lang="en-US" dirty="0"/>
              <a:t>Past Presidents: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Thein</a:t>
            </a:r>
            <a:r>
              <a:rPr lang="en-US" dirty="0"/>
              <a:t> </a:t>
            </a:r>
            <a:r>
              <a:rPr lang="en-US" dirty="0" err="1"/>
              <a:t>Oo</a:t>
            </a:r>
            <a:endParaRPr lang="en-US" dirty="0"/>
          </a:p>
          <a:p>
            <a:pPr lvl="1"/>
            <a:r>
              <a:rPr lang="en-US" dirty="0"/>
              <a:t>U </a:t>
            </a:r>
            <a:r>
              <a:rPr lang="en-US" dirty="0" err="1"/>
              <a:t>Thaung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Khun</a:t>
            </a:r>
            <a:r>
              <a:rPr lang="en-US" dirty="0"/>
              <a:t> </a:t>
            </a:r>
            <a:r>
              <a:rPr lang="en-US" dirty="0" err="1"/>
              <a:t>Oo</a:t>
            </a:r>
            <a:endParaRPr lang="en-US" dirty="0"/>
          </a:p>
          <a:p>
            <a:pPr lvl="1"/>
            <a:r>
              <a:rPr lang="en-US" dirty="0"/>
              <a:t>U Ye </a:t>
            </a:r>
            <a:r>
              <a:rPr lang="en-US" dirty="0" err="1"/>
              <a:t>Yint</a:t>
            </a:r>
            <a:r>
              <a:rPr lang="en-US" dirty="0"/>
              <a:t> Win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Over 15,000 members</a:t>
            </a:r>
          </a:p>
          <a:p>
            <a:r>
              <a:rPr lang="en-US" dirty="0"/>
              <a:t>9 Regions &amp; States in Myanmar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28" y="3625780"/>
            <a:ext cx="4310743" cy="2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carry out objectives stated in the Computer Science Development Law</a:t>
            </a:r>
          </a:p>
          <a:p>
            <a:r>
              <a:rPr lang="en-US" dirty="0"/>
              <a:t>To connect ICT professionals throughout the entire country</a:t>
            </a:r>
          </a:p>
          <a:p>
            <a:r>
              <a:rPr lang="en-US" dirty="0"/>
              <a:t>To organize regional associations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 at a Glance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Seminars, Workshops, Consultations</a:t>
            </a:r>
          </a:p>
          <a:p>
            <a:r>
              <a:rPr lang="en-US" dirty="0"/>
              <a:t>Developer Conference</a:t>
            </a:r>
          </a:p>
          <a:p>
            <a:r>
              <a:rPr lang="en-US" dirty="0" err="1"/>
              <a:t>BarCamp</a:t>
            </a:r>
            <a:endParaRPr lang="en-US" dirty="0"/>
          </a:p>
          <a:p>
            <a:r>
              <a:rPr lang="en-US" dirty="0"/>
              <a:t>ICT Lab, Training</a:t>
            </a:r>
          </a:p>
          <a:p>
            <a:r>
              <a:rPr lang="en-US" dirty="0"/>
              <a:t>Industry Visit</a:t>
            </a:r>
          </a:p>
          <a:p>
            <a:r>
              <a:rPr lang="en-US" dirty="0"/>
              <a:t>ICT Exhibitions, Conferences</a:t>
            </a:r>
          </a:p>
          <a:p>
            <a:r>
              <a:rPr lang="en-US" dirty="0"/>
              <a:t>Professional Series (Publishing)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Membership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Student Member</a:t>
            </a:r>
          </a:p>
          <a:p>
            <a:r>
              <a:rPr lang="en-US" dirty="0"/>
              <a:t>Associate Member</a:t>
            </a:r>
          </a:p>
          <a:p>
            <a:r>
              <a:rPr lang="en-US" dirty="0"/>
              <a:t>Ordinary Member</a:t>
            </a:r>
          </a:p>
          <a:p>
            <a:r>
              <a:rPr lang="en-US" dirty="0"/>
              <a:t>Fellow Member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Enrollment Range from 1,500 Kyats to 4,000 Kyats</a:t>
            </a:r>
          </a:p>
          <a:p>
            <a:r>
              <a:rPr lang="en-US" dirty="0"/>
              <a:t>Yearly Fee range from 2,000 Kyats to 6,000 Kyats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170" y="3041422"/>
            <a:ext cx="4837767" cy="322036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Seminars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1047" y="3060471"/>
            <a:ext cx="4780003" cy="317704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ITPEC (Japan)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581" y="2671763"/>
            <a:ext cx="4068150" cy="269954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May / October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Passport Exam (IP)</a:t>
            </a:r>
          </a:p>
          <a:p>
            <a:r>
              <a:rPr lang="en-US" dirty="0"/>
              <a:t>Fundamental IT Engineer Exam (FE)</a:t>
            </a:r>
          </a:p>
          <a:p>
            <a:r>
              <a:rPr lang="en-US" dirty="0"/>
              <a:t>Applied IT Engineer Exam (AP)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MCPA Exam Certificate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61" y="2505076"/>
            <a:ext cx="4248533" cy="281860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June / December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MCPA Certified Fundamental Software Engineer (FSE)</a:t>
            </a:r>
          </a:p>
          <a:p>
            <a:r>
              <a:rPr lang="en-US" sz="1800" dirty="0"/>
              <a:t>MCPA Certified Network Associate (NA)</a:t>
            </a:r>
          </a:p>
          <a:p>
            <a:r>
              <a:rPr lang="en-US" sz="1800" dirty="0"/>
              <a:t>MCPA Certified Software Engineer (SE)</a:t>
            </a:r>
          </a:p>
          <a:p>
            <a:r>
              <a:rPr lang="en-US" sz="1800" dirty="0"/>
              <a:t>MCPA Certified Network Professional (NP)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ICT Lab &amp; Trainings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Hands-On at ICT Lab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218" y="2466694"/>
            <a:ext cx="4063252" cy="28141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Delivering Lectures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0757" y="2505075"/>
            <a:ext cx="4149399" cy="275669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446269"/>
          </a:xfrm>
        </p:spPr>
        <p:txBody>
          <a:bodyPr>
            <a:normAutofit fontScale="90000"/>
          </a:bodyPr>
          <a:lstStyle/>
          <a:p>
            <a:r>
              <a:rPr lang="en-US"/>
              <a:t>MCPA Quiz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About MCPA &amp; Activities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1" y="3385407"/>
            <a:ext cx="4468917" cy="29704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0" y="1208269"/>
            <a:ext cx="4468918" cy="30066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t="13348" r="32861" b="14049"/>
          <a:stretch/>
        </p:blipFill>
        <p:spPr>
          <a:xfrm>
            <a:off x="6139968" y="3627715"/>
            <a:ext cx="3801202" cy="27281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b="8846"/>
          <a:stretch/>
        </p:blipFill>
        <p:spPr>
          <a:xfrm>
            <a:off x="5569526" y="377230"/>
            <a:ext cx="5167747" cy="30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379</Words>
  <Application>Microsoft Office PowerPoint</Application>
  <PresentationFormat>Widescreen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About MCPA</vt:lpstr>
      <vt:lpstr>About MCPA at a Glance</vt:lpstr>
      <vt:lpstr>Objectives &amp; Activities</vt:lpstr>
      <vt:lpstr>Membership</vt:lpstr>
      <vt:lpstr>Seminars</vt:lpstr>
      <vt:lpstr>Examinations</vt:lpstr>
      <vt:lpstr>Examinations</vt:lpstr>
      <vt:lpstr>ICT Lab &amp; Trainings</vt:lpstr>
      <vt:lpstr>MCPA Quiz</vt:lpstr>
      <vt:lpstr>MCPA Academic Excellence Awards</vt:lpstr>
      <vt:lpstr>Developer Conferences</vt:lpstr>
      <vt:lpstr>Industry Visits</vt:lpstr>
      <vt:lpstr>ICT Exhibitions &amp; Conferences</vt:lpstr>
      <vt:lpstr>Mobile ICT Learning Centers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MCPA &amp; MPT</dc:title>
  <dc:creator>Microsoft Office User</dc:creator>
  <cp:lastModifiedBy>SAN LAY</cp:lastModifiedBy>
  <cp:revision>13</cp:revision>
  <dcterms:created xsi:type="dcterms:W3CDTF">2017-02-15T14:40:08Z</dcterms:created>
  <dcterms:modified xsi:type="dcterms:W3CDTF">2017-05-11T03:29:14Z</dcterms:modified>
</cp:coreProperties>
</file>