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" initials="A" lastIdx="1" clrIdx="0">
    <p:extLst>
      <p:ext uri="{19B8F6BF-5375-455C-9EA6-DF929625EA0E}">
        <p15:presenceInfo xmlns:p15="http://schemas.microsoft.com/office/powerpoint/2012/main" userId="A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4E1A-8741-4C26-85F5-6354309D3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Zoo animal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249EA-27DE-4770-B8E0-592FB96D4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classification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38046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DB68-6240-4717-B00E-6B0E8B06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the scores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4F751D-857F-4BE3-BAF9-D8C281690A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465" y="2249488"/>
            <a:ext cx="4722282" cy="3541712"/>
          </a:xfr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3E486-E393-4625-9C91-4944A51D79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665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340982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57C9-8E0B-4590-AF1A-91DE24A7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30FA-0C74-4232-98C1-37F7071A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Naïve Bayes had the highest accuracy score at 96.77%</a:t>
            </a:r>
          </a:p>
          <a:p>
            <a:r>
              <a:rPr lang="en-US" dirty="0"/>
              <a:t>¾ of the classifiers had an accuracy score above 90%</a:t>
            </a:r>
          </a:p>
          <a:p>
            <a:r>
              <a:rPr lang="en-US" dirty="0"/>
              <a:t>Support Vector Machine scored the worst at 87.10%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6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6376BC-5503-4A9C-B79F-646A0010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Zoo Animals Classification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EEAD-77BC-473B-8CCC-880D7886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Data from 101 Animals </a:t>
            </a:r>
          </a:p>
          <a:p>
            <a:r>
              <a:rPr lang="en-US" sz="1800"/>
              <a:t>7 Class Types – Mammal, bird, reptile, fish, amphibian, bug, and invertebrate</a:t>
            </a:r>
          </a:p>
          <a:p>
            <a:r>
              <a:rPr lang="en-US" sz="1800"/>
              <a:t>16 Columns consisting of characteristics such as hair, feathers, toothed, ect.</a:t>
            </a:r>
          </a:p>
          <a:p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3847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2A39-84A6-45A0-9D5F-9A966B9F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Sum of Animals Per Class Type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3BEE293-2012-41EE-8BD9-FE8E5D959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4954588" cy="3813687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The groups are not balanced</a:t>
            </a:r>
          </a:p>
          <a:p>
            <a:pPr marL="0" indent="0">
              <a:buNone/>
            </a:pPr>
            <a:r>
              <a:rPr lang="en-US" dirty="0"/>
              <a:t>   which may have an effect.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white"/>
                </a:solidFill>
              </a:rPr>
              <a:t>                 1- Mammals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white"/>
                </a:solidFill>
              </a:rPr>
              <a:t>                 2 – Bird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white"/>
                </a:solidFill>
              </a:rPr>
              <a:t>                 3 - Reptile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white"/>
                </a:solidFill>
              </a:rPr>
              <a:t>                 4 – fish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white"/>
                </a:solidFill>
              </a:rPr>
              <a:t>                 5 - Amphibian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white"/>
                </a:solidFill>
              </a:rPr>
              <a:t>                 6 - Bug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white"/>
                </a:solidFill>
              </a:rPr>
              <a:t>                 7- Invertebrate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E78E4E-FD83-4353-A276-5C8FE6A53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00" r="3" b="3"/>
          <a:stretch/>
        </p:blipFill>
        <p:spPr>
          <a:xfrm>
            <a:off x="5852161" y="2249487"/>
            <a:ext cx="5195250" cy="381368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68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9249-44D6-4DFC-A001-7CA5B2A5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Sum of Characteristics per class type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7013B2-5CE9-4416-8553-EF2F8AD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47" y="1137621"/>
            <a:ext cx="6103063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495AB0-F72B-4EEE-9C29-9DB94E46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1- Mammals</a:t>
            </a:r>
          </a:p>
          <a:p>
            <a:r>
              <a:rPr lang="en-US" sz="1800" dirty="0"/>
              <a:t>2 - Bird</a:t>
            </a:r>
          </a:p>
          <a:p>
            <a:r>
              <a:rPr lang="en-US" sz="1800" dirty="0"/>
              <a:t>3 - Reptile</a:t>
            </a:r>
          </a:p>
          <a:p>
            <a:r>
              <a:rPr lang="en-US" sz="1800" dirty="0"/>
              <a:t>4 - Fish</a:t>
            </a:r>
          </a:p>
          <a:p>
            <a:r>
              <a:rPr lang="en-US" sz="1800" dirty="0"/>
              <a:t>5 - Amphibian</a:t>
            </a:r>
          </a:p>
          <a:p>
            <a:r>
              <a:rPr lang="en-US" sz="1800" dirty="0"/>
              <a:t>6 - Bug</a:t>
            </a:r>
          </a:p>
          <a:p>
            <a:r>
              <a:rPr lang="en-US" sz="1800" dirty="0"/>
              <a:t>7- Invertebrate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244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6BD3-4080-4D6F-A546-D8D92F02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of characteristics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A4848F-CBCE-4B53-B2BA-832874E0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85" r="12769" b="-2695"/>
          <a:stretch/>
        </p:blipFill>
        <p:spPr>
          <a:xfrm>
            <a:off x="2321168" y="1688192"/>
            <a:ext cx="8088923" cy="5458196"/>
          </a:xfrm>
        </p:spPr>
      </p:pic>
    </p:spTree>
    <p:extLst>
      <p:ext uri="{BB962C8B-B14F-4D97-AF65-F5344CB8AC3E}">
        <p14:creationId xmlns:p14="http://schemas.microsoft.com/office/powerpoint/2010/main" val="36698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CF9F15-936D-476B-8345-1C2D199C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Visualizing multivariate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44F22-E81A-463C-8597-995679B33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Radviz</a:t>
            </a:r>
            <a:endParaRPr lang="en-US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4F9F52-80F8-49AD-83F2-429D3F0BB5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0020" y="3073400"/>
            <a:ext cx="4022454" cy="316547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C95419-5233-45D1-88B9-9E75AE9AC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8089" y="2249485"/>
            <a:ext cx="5209321" cy="823912"/>
          </a:xfrm>
        </p:spPr>
        <p:txBody>
          <a:bodyPr/>
          <a:lstStyle/>
          <a:p>
            <a:r>
              <a:rPr lang="en-US" dirty="0"/>
              <a:t>Andrew curves</a:t>
            </a: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72AB6028-B18D-4865-A0BE-4C51FB201F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38092" y="3073398"/>
            <a:ext cx="5209321" cy="3060116"/>
          </a:xfrm>
        </p:spPr>
      </p:pic>
    </p:spTree>
    <p:extLst>
      <p:ext uri="{BB962C8B-B14F-4D97-AF65-F5344CB8AC3E}">
        <p14:creationId xmlns:p14="http://schemas.microsoft.com/office/powerpoint/2010/main" val="142078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6D32-4299-40FB-86B5-B1C54A58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967C-B6EF-4981-A69F-6EF19210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classify the class type of the animal based on the other 16 columns</a:t>
            </a:r>
          </a:p>
          <a:p>
            <a:r>
              <a:rPr lang="en-US" dirty="0"/>
              <a:t>Split the data – 70% train, 30% test</a:t>
            </a:r>
          </a:p>
          <a:p>
            <a:r>
              <a:rPr lang="en-US" dirty="0"/>
              <a:t>Tested 4 different classifiers</a:t>
            </a:r>
          </a:p>
          <a:p>
            <a:pPr lvl="1"/>
            <a:r>
              <a:rPr lang="en-US" dirty="0"/>
              <a:t>Gaussian Naïve Bayes</a:t>
            </a:r>
          </a:p>
          <a:p>
            <a:pPr lvl="1"/>
            <a:r>
              <a:rPr lang="en-US" dirty="0"/>
              <a:t>K Nearest Neighbors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1620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5757-6F39-4DB7-93C8-E0930F1A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How they did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498A7C-E0DA-4926-B6C7-521EB2D25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5175720" y="997104"/>
            <a:ext cx="5852172" cy="438912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1CC77-DF37-4560-B3BF-61FC77FF8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402071"/>
            <a:ext cx="3856037" cy="4389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/>
              <a:t>Gaussian Naïve Bayes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Accuracy of 96.77%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Accuracy of 90.32%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/>
              <a:t>Support Vector Machine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Accuracy of 87.10%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Accuracy of 93.55%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EF5D12-6F94-44FA-8A2B-D02971CE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the scores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0C148-A2BB-46D0-BE99-239ABCF3E7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465" y="2249488"/>
            <a:ext cx="4722282" cy="3541712"/>
          </a:xfrm>
        </p:spPr>
      </p:pic>
      <p:pic>
        <p:nvPicPr>
          <p:cNvPr id="11" name="Content Placeholder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1FE1B5-4EEA-47DE-8BBD-9587D43AF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665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538432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235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Zoo animal classification</vt:lpstr>
      <vt:lpstr>Zoo Animals Classification</vt:lpstr>
      <vt:lpstr>Sum of Animals Per Class Type</vt:lpstr>
      <vt:lpstr>Sum of Characteristics per class type</vt:lpstr>
      <vt:lpstr>Correlation of characteristics</vt:lpstr>
      <vt:lpstr>Visualizing multivariate data</vt:lpstr>
      <vt:lpstr>Testing classifiers</vt:lpstr>
      <vt:lpstr>How they did</vt:lpstr>
      <vt:lpstr>Graphing the scores</vt:lpstr>
      <vt:lpstr>Graphing the scores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animal classification</dc:title>
  <dc:creator>Amy</dc:creator>
  <cp:lastModifiedBy>Amy</cp:lastModifiedBy>
  <cp:revision>4</cp:revision>
  <dcterms:created xsi:type="dcterms:W3CDTF">2019-12-09T06:55:19Z</dcterms:created>
  <dcterms:modified xsi:type="dcterms:W3CDTF">2019-12-09T14:23:25Z</dcterms:modified>
</cp:coreProperties>
</file>