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Linear Regression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6615-16B7-424C-B01A-181F624F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EF47-BCA3-482A-ACFE-BC0EA7E3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predict y based on values of x</a:t>
            </a:r>
          </a:p>
          <a:p>
            <a:endParaRPr lang="en-US" dirty="0"/>
          </a:p>
          <a:p>
            <a:r>
              <a:rPr lang="en-US" dirty="0"/>
              <a:t>Both IV and DV can be continuous </a:t>
            </a:r>
          </a:p>
          <a:p>
            <a:endParaRPr lang="en-US" dirty="0"/>
          </a:p>
          <a:p>
            <a:r>
              <a:rPr lang="en-US" dirty="0"/>
              <a:t>The basic statistic behind modeling</a:t>
            </a:r>
          </a:p>
          <a:p>
            <a:endParaRPr lang="en-US" dirty="0"/>
          </a:p>
          <a:p>
            <a:r>
              <a:rPr lang="en-US" dirty="0"/>
              <a:t>+ simple = only one IV</a:t>
            </a:r>
          </a:p>
          <a:p>
            <a:endParaRPr lang="en-US" dirty="0"/>
          </a:p>
          <a:p>
            <a:r>
              <a:rPr lang="en-US" dirty="0"/>
              <a:t>+ linear = data forms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25499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7496-C0E6-4C66-8BAD-C07424F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C64D-56D8-4B92-BDF7-29E78929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&lt;- </a:t>
            </a:r>
            <a:r>
              <a:rPr lang="en-US" dirty="0" err="1">
                <a:solidFill>
                  <a:srgbClr val="00B0F0"/>
                </a:solidFill>
              </a:rPr>
              <a:t>lm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 IV</a:t>
            </a:r>
            <a:r>
              <a:rPr lang="en-US" dirty="0">
                <a:solidFill>
                  <a:srgbClr val="00B0F0"/>
                </a:solidFill>
              </a:rPr>
              <a:t>, data)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summary(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82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CA3A-9C2B-4FDB-9C02-FA50B0A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AE22-E77C-430C-8849-014FB356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20B07-0AB1-4909-9895-3112530D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8" y="1578624"/>
            <a:ext cx="7831029" cy="5018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BE740-6829-4F61-9744-958F1D2C90A4}"/>
              </a:ext>
            </a:extLst>
          </p:cNvPr>
          <p:cNvSpPr/>
          <p:nvPr/>
        </p:nvSpPr>
        <p:spPr>
          <a:xfrm>
            <a:off x="7033846" y="5986585"/>
            <a:ext cx="2274277" cy="610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BAA6-57B8-462D-9233-4AC0F1A93B43}"/>
              </a:ext>
            </a:extLst>
          </p:cNvPr>
          <p:cNvSpPr txBox="1"/>
          <p:nvPr/>
        </p:nvSpPr>
        <p:spPr>
          <a:xfrm>
            <a:off x="9494883" y="6063952"/>
            <a:ext cx="275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1. Overall model is significant if  &lt; .05</a:t>
            </a:r>
          </a:p>
        </p:txBody>
      </p:sp>
    </p:spTree>
    <p:extLst>
      <p:ext uri="{BB962C8B-B14F-4D97-AF65-F5344CB8AC3E}">
        <p14:creationId xmlns:p14="http://schemas.microsoft.com/office/powerpoint/2010/main" val="167001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CA3A-9C2B-4FDB-9C02-FA50B0A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AE22-E77C-430C-8849-014FB356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20B07-0AB1-4909-9895-3112530D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8" y="1578624"/>
            <a:ext cx="7831029" cy="5018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E87D9-5426-41DA-BDB2-15E4171978C9}"/>
              </a:ext>
            </a:extLst>
          </p:cNvPr>
          <p:cNvSpPr txBox="1"/>
          <p:nvPr/>
        </p:nvSpPr>
        <p:spPr>
          <a:xfrm>
            <a:off x="9274908" y="4001294"/>
            <a:ext cx="275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Amount of variability in the DV accounted for in the IV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Convert to a 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08CF9-81F4-4F75-89FB-FA49149DF27C}"/>
              </a:ext>
            </a:extLst>
          </p:cNvPr>
          <p:cNvSpPr/>
          <p:nvPr/>
        </p:nvSpPr>
        <p:spPr>
          <a:xfrm>
            <a:off x="9276862" y="5588501"/>
            <a:ext cx="991745" cy="3042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CA3A-9C2B-4FDB-9C02-FA50B0A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AE22-E77C-430C-8849-014FB356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20B07-0AB1-4909-9895-3112530D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8" y="1578624"/>
            <a:ext cx="7831029" cy="5018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BE740-6829-4F61-9744-958F1D2C90A4}"/>
              </a:ext>
            </a:extLst>
          </p:cNvPr>
          <p:cNvSpPr/>
          <p:nvPr/>
        </p:nvSpPr>
        <p:spPr>
          <a:xfrm>
            <a:off x="7822391" y="4151936"/>
            <a:ext cx="1028547" cy="3053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4BB8D-1C9A-4844-AEF1-5CCE2B6C552E}"/>
              </a:ext>
            </a:extLst>
          </p:cNvPr>
          <p:cNvSpPr txBox="1"/>
          <p:nvPr/>
        </p:nvSpPr>
        <p:spPr>
          <a:xfrm>
            <a:off x="8959530" y="4087947"/>
            <a:ext cx="31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Variable is significant if  &lt; .05</a:t>
            </a:r>
          </a:p>
        </p:txBody>
      </p:sp>
    </p:spTree>
    <p:extLst>
      <p:ext uri="{BB962C8B-B14F-4D97-AF65-F5344CB8AC3E}">
        <p14:creationId xmlns:p14="http://schemas.microsoft.com/office/powerpoint/2010/main" val="207368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CA3A-9C2B-4FDB-9C02-FA50B0A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AE22-E77C-430C-8849-014FB3560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20B07-0AB1-4909-9895-3112530D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78" y="1578624"/>
            <a:ext cx="7831029" cy="5018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ABE740-6829-4F61-9744-958F1D2C90A4}"/>
              </a:ext>
            </a:extLst>
          </p:cNvPr>
          <p:cNvSpPr/>
          <p:nvPr/>
        </p:nvSpPr>
        <p:spPr>
          <a:xfrm>
            <a:off x="4078815" y="4087947"/>
            <a:ext cx="1149677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0944C-475B-493A-AF6F-A4D79FB5CB49}"/>
              </a:ext>
            </a:extLst>
          </p:cNvPr>
          <p:cNvSpPr txBox="1"/>
          <p:nvPr/>
        </p:nvSpPr>
        <p:spPr>
          <a:xfrm>
            <a:off x="336790" y="3764781"/>
            <a:ext cx="1992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one-unit increase in this variable influences the DV by the estimate amount</a:t>
            </a:r>
          </a:p>
        </p:txBody>
      </p:sp>
    </p:spTree>
    <p:extLst>
      <p:ext uri="{BB962C8B-B14F-4D97-AF65-F5344CB8AC3E}">
        <p14:creationId xmlns:p14="http://schemas.microsoft.com/office/powerpoint/2010/main" val="253166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867-3BA8-4B39-BFB1-D377AB6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Scatter Plot with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990D-FADE-4A79-8ABF-4C86C63F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ggplot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aes</a:t>
            </a:r>
            <a:r>
              <a:rPr lang="en-US" dirty="0">
                <a:solidFill>
                  <a:srgbClr val="00B0F0"/>
                </a:solidFill>
              </a:rPr>
              <a:t>(x=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, y=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+ </a:t>
            </a:r>
            <a:r>
              <a:rPr lang="en-US" dirty="0" err="1">
                <a:solidFill>
                  <a:srgbClr val="00B0F0"/>
                </a:solidFill>
              </a:rPr>
              <a:t>geom_point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+ </a:t>
            </a:r>
            <a:r>
              <a:rPr lang="en-US" dirty="0" err="1">
                <a:solidFill>
                  <a:srgbClr val="00B0F0"/>
                </a:solidFill>
              </a:rPr>
              <a:t>geom_smooth</a:t>
            </a:r>
            <a:r>
              <a:rPr lang="en-US" dirty="0">
                <a:solidFill>
                  <a:srgbClr val="00B0F0"/>
                </a:solidFill>
              </a:rPr>
              <a:t>(method=</a:t>
            </a:r>
            <a:r>
              <a:rPr lang="en-US" dirty="0" err="1">
                <a:solidFill>
                  <a:srgbClr val="00B0F0"/>
                </a:solidFill>
              </a:rPr>
              <a:t>lm</a:t>
            </a:r>
            <a:r>
              <a:rPr lang="en-US" dirty="0">
                <a:solidFill>
                  <a:srgbClr val="00B0F0"/>
                </a:solidFill>
              </a:rPr>
              <a:t>, se=FALSE)</a:t>
            </a:r>
          </a:p>
        </p:txBody>
      </p:sp>
    </p:spTree>
    <p:extLst>
      <p:ext uri="{BB962C8B-B14F-4D97-AF65-F5344CB8AC3E}">
        <p14:creationId xmlns:p14="http://schemas.microsoft.com/office/powerpoint/2010/main" val="349108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80F7F-EE35-4ED4-8A28-FCCAB8CEF0EB}"/>
</file>

<file path=customXml/itemProps2.xml><?xml version="1.0" encoding="utf-8"?>
<ds:datastoreItem xmlns:ds="http://schemas.openxmlformats.org/officeDocument/2006/customXml" ds:itemID="{AF7AE4EB-6046-4154-867E-D59351B0286E}"/>
</file>

<file path=customXml/itemProps3.xml><?xml version="1.0" encoding="utf-8"?>
<ds:datastoreItem xmlns:ds="http://schemas.openxmlformats.org/officeDocument/2006/customXml" ds:itemID="{F977642D-2E15-4154-B450-867258BF2D20}"/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161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Simple Linear Regression in R</vt:lpstr>
      <vt:lpstr>What is Regression?</vt:lpstr>
      <vt:lpstr>Code for Regression</vt:lpstr>
      <vt:lpstr>Interpreting Regression</vt:lpstr>
      <vt:lpstr>Interpreting Regression</vt:lpstr>
      <vt:lpstr>Interpreting Regression</vt:lpstr>
      <vt:lpstr>Interpreting Regression</vt:lpstr>
      <vt:lpstr>Making a Scatter Plot with Best Fit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45</cp:revision>
  <dcterms:created xsi:type="dcterms:W3CDTF">2019-01-08T17:26:22Z</dcterms:created>
  <dcterms:modified xsi:type="dcterms:W3CDTF">2020-08-11T18:56:56Z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