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Mother Goose’s Variable </a:t>
            </a:r>
            <a:r>
              <a:rPr lang="en-US" dirty="0"/>
              <a:t>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73A-37B5-43E3-978D-59D361A4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color of Mary, Mary’s cockleshells: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388F-914A-4A16-9245-B959A97E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Qualitative, Categorical</a:t>
            </a:r>
          </a:p>
        </p:txBody>
      </p:sp>
      <p:pic>
        <p:nvPicPr>
          <p:cNvPr id="3074" name="Picture 2" descr="Vintage Nursery Rhyme Print Mary Mary Quite Contrary &amp; Fairies ...">
            <a:extLst>
              <a:ext uri="{FF2B5EF4-FFF2-40B4-BE49-F238E27FC236}">
                <a16:creationId xmlns:a16="http://schemas.microsoft.com/office/drawing/2014/main" id="{CEEAC2A3-6DBD-4749-85EE-41E50999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76" y="2885813"/>
            <a:ext cx="4575399" cy="336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1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264-E146-4A29-AF26-AFBD8296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Peppers Peter Piper Picked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2869-73CE-4440-943F-199CEEDA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Quantitative, Discrete</a:t>
            </a:r>
          </a:p>
        </p:txBody>
      </p:sp>
      <p:pic>
        <p:nvPicPr>
          <p:cNvPr id="6146" name="Picture 2" descr="PPT - Peter Piper picked a peck of pickled peppers; A peck of ...">
            <a:extLst>
              <a:ext uri="{FF2B5EF4-FFF2-40B4-BE49-F238E27FC236}">
                <a16:creationId xmlns:a16="http://schemas.microsoft.com/office/drawing/2014/main" id="{0AD6FFE8-92B3-4260-B1C5-82395C6C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21" y="2415825"/>
            <a:ext cx="5436067" cy="40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6261-BE41-4DA3-97CF-C76E64ED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of the </a:t>
            </a:r>
            <a:r>
              <a:rPr lang="en-US" dirty="0" err="1"/>
              <a:t>Waggly</a:t>
            </a:r>
            <a:r>
              <a:rPr lang="en-US" dirty="0"/>
              <a:t> Tail for the Puppy in the Window.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3C95-0F92-4BE0-A184-E064B461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-18124660"/>
            <a:ext cx="95653355" cy="24301623"/>
          </a:xfrm>
        </p:spPr>
        <p:txBody>
          <a:bodyPr/>
          <a:lstStyle/>
          <a:p>
            <a:r>
              <a:rPr lang="en-US" dirty="0"/>
              <a:t>Quantitative, Continuous </a:t>
            </a:r>
          </a:p>
        </p:txBody>
      </p:sp>
      <p:sp>
        <p:nvSpPr>
          <p:cNvPr id="4" name="AutoShape 2" descr="How Much Is) That Doggie in the Window / Three Little Puppies by ...">
            <a:extLst>
              <a:ext uri="{FF2B5EF4-FFF2-40B4-BE49-F238E27FC236}">
                <a16:creationId xmlns:a16="http://schemas.microsoft.com/office/drawing/2014/main" id="{085E9BE0-C4D8-4D74-80F0-000CC1D70B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08839"/>
            <a:ext cx="2772561" cy="277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Jane And Peggy With The Peter Pan Orchestra / Jack Arthur - How ...">
            <a:extLst>
              <a:ext uri="{FF2B5EF4-FFF2-40B4-BE49-F238E27FC236}">
                <a16:creationId xmlns:a16="http://schemas.microsoft.com/office/drawing/2014/main" id="{14BC752F-CC60-4D3D-A97E-ECC91E41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7" y="2122043"/>
            <a:ext cx="4563810" cy="41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3C4AC0-6161-4C3F-AE34-B7304E64E8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Quantitative, Continuous</a:t>
            </a:r>
          </a:p>
        </p:txBody>
      </p:sp>
    </p:spTree>
    <p:extLst>
      <p:ext uri="{BB962C8B-B14F-4D97-AF65-F5344CB8AC3E}">
        <p14:creationId xmlns:p14="http://schemas.microsoft.com/office/powerpoint/2010/main" val="366294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AFFA-D393-45C8-893D-C3CE308E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 of the Lion and the Unicorn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E401-3475-43FE-A5B9-4DD7D1DA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</a:t>
            </a:r>
          </a:p>
        </p:txBody>
      </p:sp>
      <p:pic>
        <p:nvPicPr>
          <p:cNvPr id="8194" name="Picture 2" descr="Lions and Unicorns and their symbolism | The Beasts of Bloomsbury">
            <a:extLst>
              <a:ext uri="{FF2B5EF4-FFF2-40B4-BE49-F238E27FC236}">
                <a16:creationId xmlns:a16="http://schemas.microsoft.com/office/drawing/2014/main" id="{FDECA838-6D06-466A-A57E-4064471A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61" y="3299248"/>
            <a:ext cx="5308638" cy="30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9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0110-DCDE-4EBF-914A-D479F64B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Sheep Little Bo Peep 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5105-880B-49AF-89A1-5055BB93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Quantitative, Discrete</a:t>
            </a:r>
          </a:p>
        </p:txBody>
      </p:sp>
      <p:pic>
        <p:nvPicPr>
          <p:cNvPr id="9218" name="Picture 2" descr="Little Bo-Peep (A Rand McNally Junior Elf Book, No. 8010): Helen ...">
            <a:extLst>
              <a:ext uri="{FF2B5EF4-FFF2-40B4-BE49-F238E27FC236}">
                <a16:creationId xmlns:a16="http://schemas.microsoft.com/office/drawing/2014/main" id="{4051853B-CEFD-461B-96E8-E88A9E71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57" y="2424419"/>
            <a:ext cx="3137078" cy="41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3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1F16-5A93-4615-A419-1D23627D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Rankings of the Three Blind Mice from Best to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69C8-8134-496D-8B54-6D50542B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Qualitative, Categorical, Ordinal</a:t>
            </a:r>
          </a:p>
        </p:txBody>
      </p:sp>
      <p:pic>
        <p:nvPicPr>
          <p:cNvPr id="10242" name="Picture 2" descr="Complete Version of ye Three Blind Mice">
            <a:extLst>
              <a:ext uri="{FF2B5EF4-FFF2-40B4-BE49-F238E27FC236}">
                <a16:creationId xmlns:a16="http://schemas.microsoft.com/office/drawing/2014/main" id="{A2CC0047-9803-4F32-AF01-89BEBA2D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30" y="3221372"/>
            <a:ext cx="3237300" cy="326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5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007-352B-424A-9F70-437536E5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Types of Things Jack Sprat and his Wife Could 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17C4-B770-43A9-AF29-5B6EB8F5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Qualitative, Categorical</a:t>
            </a:r>
          </a:p>
        </p:txBody>
      </p:sp>
      <p:pic>
        <p:nvPicPr>
          <p:cNvPr id="11266" name="Picture 2" descr="Mother Goose: Jack Sprat - Philadelphia Print Shop West">
            <a:extLst>
              <a:ext uri="{FF2B5EF4-FFF2-40B4-BE49-F238E27FC236}">
                <a16:creationId xmlns:a16="http://schemas.microsoft.com/office/drawing/2014/main" id="{D0314F66-9ABB-41E3-9AB2-9777CFAF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7" y="2259654"/>
            <a:ext cx="352425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7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8EC3F-8427-4435-8CA3-1D401F7A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7D57-4FA7-41DA-93E2-8E535293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6535-5E83-4B7E-B281-FE43035D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4438-352F-4AEB-9B85-026C6B60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as numbers</a:t>
            </a:r>
          </a:p>
          <a:p>
            <a:endParaRPr lang="en-US" dirty="0"/>
          </a:p>
          <a:p>
            <a:r>
              <a:rPr lang="en-US" dirty="0"/>
              <a:t>AKA Continuous </a:t>
            </a:r>
          </a:p>
          <a:p>
            <a:r>
              <a:rPr lang="en-US" dirty="0"/>
              <a:t>AKA Numeric</a:t>
            </a:r>
          </a:p>
          <a:p>
            <a:endParaRPr lang="en-US" dirty="0"/>
          </a:p>
        </p:txBody>
      </p:sp>
      <p:pic>
        <p:nvPicPr>
          <p:cNvPr id="1026" name="Picture 2" descr="Download Free png Numbers Icon - free download, PNG and vector ...">
            <a:extLst>
              <a:ext uri="{FF2B5EF4-FFF2-40B4-BE49-F238E27FC236}">
                <a16:creationId xmlns:a16="http://schemas.microsoft.com/office/drawing/2014/main" id="{ACCE355D-840E-4E95-A25E-6F2D4BED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87" y="2231472"/>
            <a:ext cx="3314350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EA0A-73CA-4013-81E8-FA975CCF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0198-77CC-422D-949F-6BC3AAE0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with decimal places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C70A8-7C14-4822-B5A6-0529D44FB187}"/>
              </a:ext>
            </a:extLst>
          </p:cNvPr>
          <p:cNvSpPr txBox="1"/>
          <p:nvPr/>
        </p:nvSpPr>
        <p:spPr>
          <a:xfrm>
            <a:off x="5855516" y="3825380"/>
            <a:ext cx="5830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1.7, 2.4, 3.9</a:t>
            </a:r>
          </a:p>
        </p:txBody>
      </p:sp>
    </p:spTree>
    <p:extLst>
      <p:ext uri="{BB962C8B-B14F-4D97-AF65-F5344CB8AC3E}">
        <p14:creationId xmlns:p14="http://schemas.microsoft.com/office/powerpoint/2010/main" val="328743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DBCA-46AB-4E53-8E8B-01872F75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C6FC-CC19-48A9-B807-BE26ADC4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without decimal places</a:t>
            </a:r>
          </a:p>
          <a:p>
            <a:endParaRPr lang="en-US" dirty="0"/>
          </a:p>
          <a:p>
            <a:r>
              <a:rPr lang="en-US" dirty="0"/>
              <a:t>Whole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D4DA6-0623-4866-98A6-7DC4DED118A9}"/>
              </a:ext>
            </a:extLst>
          </p:cNvPr>
          <p:cNvSpPr txBox="1"/>
          <p:nvPr/>
        </p:nvSpPr>
        <p:spPr>
          <a:xfrm>
            <a:off x="5855516" y="3825380"/>
            <a:ext cx="5830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1, 2, 4</a:t>
            </a:r>
          </a:p>
        </p:txBody>
      </p:sp>
    </p:spTree>
    <p:extLst>
      <p:ext uri="{BB962C8B-B14F-4D97-AF65-F5344CB8AC3E}">
        <p14:creationId xmlns:p14="http://schemas.microsoft.com/office/powerpoint/2010/main" val="9059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E720-1391-423F-94AB-F0D9644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7AAB-3E4B-4CBE-94B0-B5AF55ED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80"/>
            <a:ext cx="10515600" cy="4351338"/>
          </a:xfrm>
        </p:spPr>
        <p:txBody>
          <a:bodyPr/>
          <a:lstStyle/>
          <a:p>
            <a:r>
              <a:rPr lang="en-US" dirty="0"/>
              <a:t>Data as words</a:t>
            </a:r>
          </a:p>
          <a:p>
            <a:endParaRPr lang="en-US" dirty="0"/>
          </a:p>
          <a:p>
            <a:r>
              <a:rPr lang="en-US" dirty="0"/>
              <a:t>AKA string</a:t>
            </a:r>
          </a:p>
          <a:p>
            <a:r>
              <a:rPr lang="en-US" dirty="0"/>
              <a:t>AKA character</a:t>
            </a:r>
          </a:p>
        </p:txBody>
      </p:sp>
      <p:pic>
        <p:nvPicPr>
          <p:cNvPr id="2050" name="Picture 2" descr="Abc, alphabet, letter, letters icon">
            <a:extLst>
              <a:ext uri="{FF2B5EF4-FFF2-40B4-BE49-F238E27FC236}">
                <a16:creationId xmlns:a16="http://schemas.microsoft.com/office/drawing/2014/main" id="{E0C49438-AAEC-4220-8AE2-F3152C64E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58" y="906710"/>
            <a:ext cx="2835479" cy="28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BC53F-602C-48DF-8EA8-15ABAD3B12AE}"/>
              </a:ext>
            </a:extLst>
          </p:cNvPr>
          <p:cNvSpPr txBox="1"/>
          <p:nvPr/>
        </p:nvSpPr>
        <p:spPr>
          <a:xfrm>
            <a:off x="4035104" y="4506300"/>
            <a:ext cx="9529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Jack be Nimble</a:t>
            </a:r>
          </a:p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Jack be Quick</a:t>
            </a:r>
          </a:p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Jack Jumped over the Candlestick</a:t>
            </a:r>
          </a:p>
        </p:txBody>
      </p:sp>
    </p:spTree>
    <p:extLst>
      <p:ext uri="{BB962C8B-B14F-4D97-AF65-F5344CB8AC3E}">
        <p14:creationId xmlns:p14="http://schemas.microsoft.com/office/powerpoint/2010/main" val="97968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EA4C-5E7E-4F13-B774-BCB10F51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A76C-B252-4649-85BE-C39DFA69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qualitative data</a:t>
            </a:r>
          </a:p>
          <a:p>
            <a:endParaRPr lang="en-US" dirty="0"/>
          </a:p>
          <a:p>
            <a:r>
              <a:rPr lang="en-US" dirty="0"/>
              <a:t>Data that has specific groups and limited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2FF07-0645-4D89-8F51-CBDE2606FD20}"/>
              </a:ext>
            </a:extLst>
          </p:cNvPr>
          <p:cNvSpPr txBox="1"/>
          <p:nvPr/>
        </p:nvSpPr>
        <p:spPr>
          <a:xfrm>
            <a:off x="6342468" y="3692108"/>
            <a:ext cx="43568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Jack Descriptors: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Nimble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Jumping</a:t>
            </a:r>
          </a:p>
        </p:txBody>
      </p:sp>
    </p:spTree>
    <p:extLst>
      <p:ext uri="{BB962C8B-B14F-4D97-AF65-F5344CB8AC3E}">
        <p14:creationId xmlns:p14="http://schemas.microsoft.com/office/powerpoint/2010/main" val="242661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1A29-4B76-4E16-A6DA-9B9D131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540C-DD1A-4341-8F4C-2B534AFA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that is ordered</a:t>
            </a:r>
          </a:p>
          <a:p>
            <a:endParaRPr lang="en-US" dirty="0"/>
          </a:p>
          <a:p>
            <a:r>
              <a:rPr lang="en-US" dirty="0"/>
              <a:t>Ex. Ranked from best-worst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8ED5C-D7F4-4484-ACA4-C27EF2110059}"/>
              </a:ext>
            </a:extLst>
          </p:cNvPr>
          <p:cNvSpPr txBox="1"/>
          <p:nvPr/>
        </p:nvSpPr>
        <p:spPr>
          <a:xfrm>
            <a:off x="5282789" y="3429000"/>
            <a:ext cx="74490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Nursery Rhyme Ranking: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Little Bo Peep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Peter Piper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Little Boy Blue</a:t>
            </a:r>
          </a:p>
        </p:txBody>
      </p:sp>
    </p:spTree>
    <p:extLst>
      <p:ext uri="{BB962C8B-B14F-4D97-AF65-F5344CB8AC3E}">
        <p14:creationId xmlns:p14="http://schemas.microsoft.com/office/powerpoint/2010/main" val="228076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F6A-CA40-40CC-B98B-77C80C49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9D4D-3D0A-4822-9043-68BC69A29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F81C2C-1B09-4A67-BE4C-71A862E8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B118D-B86F-4099-8CC2-A386B92F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filled with nursery rhyme variables</a:t>
            </a:r>
          </a:p>
          <a:p>
            <a:endParaRPr lang="en-US" dirty="0"/>
          </a:p>
          <a:p>
            <a:r>
              <a:rPr lang="en-US" dirty="0"/>
              <a:t>For each example, you will answer what kind of variable you have.</a:t>
            </a:r>
          </a:p>
        </p:txBody>
      </p:sp>
    </p:spTree>
    <p:extLst>
      <p:ext uri="{BB962C8B-B14F-4D97-AF65-F5344CB8AC3E}">
        <p14:creationId xmlns:p14="http://schemas.microsoft.com/office/powerpoint/2010/main" val="2975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D7919E-F1FF-42E0-A5C0-AFADDCE2DDF5}"/>
</file>

<file path=customXml/itemProps2.xml><?xml version="1.0" encoding="utf-8"?>
<ds:datastoreItem xmlns:ds="http://schemas.openxmlformats.org/officeDocument/2006/customXml" ds:itemID="{00CF24F5-0283-4D35-A3DB-E84E6812321C}"/>
</file>

<file path=customXml/itemProps3.xml><?xml version="1.0" encoding="utf-8"?>
<ds:datastoreItem xmlns:ds="http://schemas.openxmlformats.org/officeDocument/2006/customXml" ds:itemID="{CC84338F-AA98-4F9C-A6AC-4F02C4B33740}"/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211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 SemiBold</vt:lpstr>
      <vt:lpstr>Nunito Sans</vt:lpstr>
      <vt:lpstr>Office Theme</vt:lpstr>
      <vt:lpstr>Mother Goose’s Variable Types</vt:lpstr>
      <vt:lpstr>Quantitative</vt:lpstr>
      <vt:lpstr>Continuous </vt:lpstr>
      <vt:lpstr>Discrete</vt:lpstr>
      <vt:lpstr>Qualitative </vt:lpstr>
      <vt:lpstr>Categorical</vt:lpstr>
      <vt:lpstr>Ordinal</vt:lpstr>
      <vt:lpstr>Examples</vt:lpstr>
      <vt:lpstr>The Premise</vt:lpstr>
      <vt:lpstr>The color of Mary, Mary’s cockleshells:</vt:lpstr>
      <vt:lpstr>The Number of Peppers Peter Piper Picked</vt:lpstr>
      <vt:lpstr>The Length of the Waggly Tail for the Puppy in the Window.</vt:lpstr>
      <vt:lpstr>The Text of the Lion and the Unicorn</vt:lpstr>
      <vt:lpstr>The Number of Sheep Little Bo Peep Lost</vt:lpstr>
      <vt:lpstr>Rankings of the Three Blind Mice from Best to Worst</vt:lpstr>
      <vt:lpstr>The Types of Things Jack Sprat and his Wife Could Eat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45</cp:revision>
  <dcterms:created xsi:type="dcterms:W3CDTF">2019-01-08T17:26:22Z</dcterms:created>
  <dcterms:modified xsi:type="dcterms:W3CDTF">2020-07-30T21:16:12Z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