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2/22/2021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t</a:t>
            </a:r>
            <a:r>
              <a:rPr lang="en-US" dirty="0"/>
              <a:t>-tests in MS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87DE-0BEE-4719-BB14-7ACAF5C9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Sample </a:t>
            </a:r>
            <a:r>
              <a:rPr lang="en-US" i="1" dirty="0"/>
              <a:t>t-</a:t>
            </a:r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BA103-31C5-4C74-9F41-C94D053B6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a value to a group mean</a:t>
            </a:r>
          </a:p>
          <a:p>
            <a:r>
              <a:rPr lang="en-US" dirty="0"/>
              <a:t>Compare a sample mean to the population mean</a:t>
            </a:r>
          </a:p>
        </p:txBody>
      </p:sp>
    </p:spTree>
    <p:extLst>
      <p:ext uri="{BB962C8B-B14F-4D97-AF65-F5344CB8AC3E}">
        <p14:creationId xmlns:p14="http://schemas.microsoft.com/office/powerpoint/2010/main" val="385912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A646-493A-4503-A461-345CDB00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</a:t>
            </a:r>
            <a:r>
              <a:rPr lang="en-US" i="1" dirty="0"/>
              <a:t>t</a:t>
            </a:r>
            <a:r>
              <a:rPr lang="en-US" dirty="0"/>
              <a:t>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7D511-D1E8-452B-A323-009F3FA7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means of two separate groups</a:t>
            </a:r>
          </a:p>
        </p:txBody>
      </p:sp>
    </p:spTree>
    <p:extLst>
      <p:ext uri="{BB962C8B-B14F-4D97-AF65-F5344CB8AC3E}">
        <p14:creationId xmlns:p14="http://schemas.microsoft.com/office/powerpoint/2010/main" val="410281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BEDC-9982-463E-9D7B-263518CF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</a:t>
            </a:r>
            <a:r>
              <a:rPr lang="en-US" i="1" dirty="0"/>
              <a:t>t</a:t>
            </a:r>
            <a:r>
              <a:rPr lang="en-US" dirty="0"/>
              <a:t>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3F1D1-1B0F-4B10-8504-0A7A8BE53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means of two groups that are related</a:t>
            </a:r>
          </a:p>
          <a:p>
            <a:pPr lvl="1"/>
            <a:r>
              <a:rPr lang="en-US" dirty="0"/>
              <a:t>Same person/thing over time</a:t>
            </a:r>
          </a:p>
          <a:p>
            <a:pPr lvl="1"/>
            <a:r>
              <a:rPr lang="en-US" dirty="0"/>
              <a:t>Siblings</a:t>
            </a:r>
          </a:p>
          <a:p>
            <a:pPr lvl="1"/>
            <a:r>
              <a:rPr lang="en-US"/>
              <a:t>Couples</a:t>
            </a:r>
          </a:p>
        </p:txBody>
      </p:sp>
    </p:spTree>
    <p:extLst>
      <p:ext uri="{BB962C8B-B14F-4D97-AF65-F5344CB8AC3E}">
        <p14:creationId xmlns:p14="http://schemas.microsoft.com/office/powerpoint/2010/main" val="55465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38E140-9DEB-470F-A380-762528A927CE}"/>
</file>

<file path=customXml/itemProps2.xml><?xml version="1.0" encoding="utf-8"?>
<ds:datastoreItem xmlns:ds="http://schemas.openxmlformats.org/officeDocument/2006/customXml" ds:itemID="{1EEA6AAF-1D2B-459A-9895-156F739AAD19}"/>
</file>

<file path=customXml/itemProps3.xml><?xml version="1.0" encoding="utf-8"?>
<ds:datastoreItem xmlns:ds="http://schemas.openxmlformats.org/officeDocument/2006/customXml" ds:itemID="{E6FD0B66-299D-4035-B10F-64A1E4AAE323}"/>
</file>

<file path=docProps/app.xml><?xml version="1.0" encoding="utf-8"?>
<Properties xmlns="http://schemas.openxmlformats.org/officeDocument/2006/extended-properties" xmlns:vt="http://schemas.openxmlformats.org/officeDocument/2006/docPropsVTypes">
  <TotalTime>9150</TotalTime>
  <Words>50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Montserrat SemiBold</vt:lpstr>
      <vt:lpstr>Nunito Sans</vt:lpstr>
      <vt:lpstr>Office Theme</vt:lpstr>
      <vt:lpstr>t-tests in MS Excel</vt:lpstr>
      <vt:lpstr>Single Sample t-test</vt:lpstr>
      <vt:lpstr>Independent t-test</vt:lpstr>
      <vt:lpstr>Dependent t-test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48</cp:revision>
  <dcterms:created xsi:type="dcterms:W3CDTF">2019-01-08T17:26:22Z</dcterms:created>
  <dcterms:modified xsi:type="dcterms:W3CDTF">2021-02-22T20:32:47Z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