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cscistatistics.com/effectsize/default3.aspx#:~:text=For%20the%20independent%20samples%20T,by%20the%20pooled%20standard%20deviation.&amp;text=Cohen's%20d%20is%20the%20appropriate,are%20of%20the%20same%20size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8650-6C07-40F3-8060-CD39307C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Effect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44A9-97AD-4B1E-878C-907ACBCF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significance that DOES NOT rely on sample size</a:t>
            </a:r>
          </a:p>
          <a:p>
            <a:endParaRPr lang="en-US" dirty="0"/>
          </a:p>
          <a:p>
            <a:r>
              <a:rPr lang="en-US" dirty="0"/>
              <a:t>p value is calculated using sample size</a:t>
            </a:r>
          </a:p>
          <a:p>
            <a:pPr lvl="1"/>
            <a:r>
              <a:rPr lang="en-US" dirty="0"/>
              <a:t>The more data you have, the more likely it will be significant</a:t>
            </a:r>
          </a:p>
          <a:p>
            <a:pPr lvl="1"/>
            <a:endParaRPr lang="en-US" dirty="0"/>
          </a:p>
          <a:p>
            <a:r>
              <a:rPr lang="en-US" dirty="0"/>
              <a:t>Ex. Aspirin </a:t>
            </a:r>
          </a:p>
        </p:txBody>
      </p:sp>
      <p:pic>
        <p:nvPicPr>
          <p:cNvPr id="5" name="Graphic 4" descr="Medicine">
            <a:extLst>
              <a:ext uri="{FF2B5EF4-FFF2-40B4-BE49-F238E27FC236}">
                <a16:creationId xmlns:a16="http://schemas.microsoft.com/office/drawing/2014/main" id="{6D8D0969-D72A-415B-A5CC-E11098D8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79" y="43276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4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B2BD-0E3A-4C62-A434-DE3DFBC1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for Different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62A210-F15D-40E3-BA32-27D4EAEB7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15862"/>
              </p:ext>
            </p:extLst>
          </p:nvPr>
        </p:nvGraphicFramePr>
        <p:xfrm>
          <a:off x="4191000" y="2614978"/>
          <a:ext cx="32101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631">
                  <a:extLst>
                    <a:ext uri="{9D8B030D-6E8A-4147-A177-3AD203B41FA5}">
                      <a16:colId xmlns:a16="http://schemas.microsoft.com/office/drawing/2014/main" val="3263803145"/>
                    </a:ext>
                  </a:extLst>
                </a:gridCol>
                <a:gridCol w="1797538">
                  <a:extLst>
                    <a:ext uri="{9D8B030D-6E8A-4147-A177-3AD203B41FA5}">
                      <a16:colId xmlns:a16="http://schemas.microsoft.com/office/drawing/2014/main" val="70897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Cohen’s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5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Cramer’s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6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1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Eta-Squared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5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69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0FD5-050E-4F4F-94DD-ACFBDCF6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Cohen’s D for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8FBD-5FE1-4CD5-AE8B-D9A4ACE7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sample size in there!!</a:t>
            </a:r>
          </a:p>
          <a:p>
            <a:endParaRPr lang="en-US" dirty="0"/>
          </a:p>
          <a:p>
            <a:r>
              <a:rPr lang="en-US" sz="1000" dirty="0">
                <a:hlinkClick r:id="rId2"/>
              </a:rPr>
              <a:t>https://www.socscistatistics.com/effectsize/default3.aspx#:~:text=For%20the%20independent%20samples%20T,by%20the%20pooled%20standard%20deviation.&amp;text=Cohen's%20d%20is%20the%20appropriate,are%20of%20the%20same%20size.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74C53-2DF8-41C5-B24C-AD50DA6D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25" y="3548063"/>
            <a:ext cx="69056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0FD5-050E-4F4F-94DD-ACFBDCF6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Cohen’s D for 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8FBD-5FE1-4CD5-AE8B-D9A4ACE7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/ standard deviation for the DIFFERENCE</a:t>
            </a:r>
          </a:p>
          <a:p>
            <a:endParaRPr lang="en-US" dirty="0"/>
          </a:p>
          <a:p>
            <a:r>
              <a:rPr lang="en-US" dirty="0"/>
              <a:t>No sample size in there!!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FFAF3-D05A-4844-9AFC-A8E0B3ED8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53" y="3276477"/>
            <a:ext cx="3267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0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612-71D7-4ABB-B9E0-525207E1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Cohen’s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E617-A61E-4665-B56B-F7CA3E17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Montserrat"/>
              </a:rPr>
              <a:t>Small: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 &lt;= 0.2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Montserra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Montserrat"/>
              </a:rPr>
              <a:t>Medium: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 0.3 - 0.5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Montserra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Montserrat"/>
              </a:rPr>
              <a:t>Large: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 &gt; 0.6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9E09EE-ED91-4C80-B8DA-1E2DDD2E53D4}"/>
</file>

<file path=customXml/itemProps2.xml><?xml version="1.0" encoding="utf-8"?>
<ds:datastoreItem xmlns:ds="http://schemas.openxmlformats.org/officeDocument/2006/customXml" ds:itemID="{3DCBCD56-3C14-4233-AF6E-65DB50430E41}"/>
</file>

<file path=customXml/itemProps3.xml><?xml version="1.0" encoding="utf-8"?>
<ds:datastoreItem xmlns:ds="http://schemas.openxmlformats.org/officeDocument/2006/customXml" ds:itemID="{3090CA40-6441-45E5-8EB0-39D544D15410}"/>
</file>

<file path=docProps/app.xml><?xml version="1.0" encoding="utf-8"?>
<Properties xmlns="http://schemas.openxmlformats.org/officeDocument/2006/extended-properties" xmlns:vt="http://schemas.openxmlformats.org/officeDocument/2006/docPropsVTypes">
  <TotalTime>9306</TotalTime>
  <Words>167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Montserrat SemiBold</vt:lpstr>
      <vt:lpstr>Nunito Sans</vt:lpstr>
      <vt:lpstr>Office Theme</vt:lpstr>
      <vt:lpstr>Effect Size</vt:lpstr>
      <vt:lpstr>What is Effect Size?</vt:lpstr>
      <vt:lpstr>Effect Size for Different Statistics</vt:lpstr>
      <vt:lpstr>How to Calculate Cohen’s D for Independent</vt:lpstr>
      <vt:lpstr>How to Calculate Cohen’s D for Dependent</vt:lpstr>
      <vt:lpstr>Interpreting Cohen’s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46</cp:revision>
  <dcterms:created xsi:type="dcterms:W3CDTF">2019-01-08T17:26:22Z</dcterms:created>
  <dcterms:modified xsi:type="dcterms:W3CDTF">2020-08-27T20:46:34Z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