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 There or Be (Chi)-Square!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6D2D0-390E-4AA4-9CC5-3B90BB50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Chi-Square?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BC4FAF-20C1-46C8-8F8E-759B01FAC2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Statistic for categorical data</a:t>
                </a:r>
              </a:p>
              <a:p>
                <a:r>
                  <a:rPr lang="en-US" dirty="0"/>
                  <a:t>Similar in concept to </a:t>
                </a:r>
                <a:r>
                  <a:rPr lang="en-US" i="1" dirty="0"/>
                  <a:t>t</a:t>
                </a:r>
                <a:r>
                  <a:rPr lang="en-US" dirty="0"/>
                  <a:t>-test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BC4FAF-20C1-46C8-8F8E-759B01FAC2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29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F1A3-D78D-4381-B746-C6C22173C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Chi-Squares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9088B-7392-441B-A4A4-E27C191E6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Independent (this lesson!)</a:t>
            </a:r>
          </a:p>
          <a:p>
            <a:pPr lvl="1"/>
            <a:r>
              <a:rPr lang="en-US" dirty="0"/>
              <a:t>Compare categories</a:t>
            </a:r>
          </a:p>
          <a:p>
            <a:pPr lvl="1"/>
            <a:r>
              <a:rPr lang="en-US" dirty="0"/>
              <a:t>Like the independent </a:t>
            </a:r>
            <a:r>
              <a:rPr lang="en-US" i="1" dirty="0"/>
              <a:t>t</a:t>
            </a:r>
            <a:endParaRPr lang="en-US" dirty="0"/>
          </a:p>
          <a:p>
            <a:endParaRPr lang="en-US" dirty="0"/>
          </a:p>
          <a:p>
            <a:r>
              <a:rPr lang="en-US" dirty="0"/>
              <a:t>Goodness of Fit</a:t>
            </a:r>
          </a:p>
          <a:p>
            <a:pPr lvl="1"/>
            <a:r>
              <a:rPr lang="en-US" dirty="0"/>
              <a:t>Compare your data to a population</a:t>
            </a:r>
          </a:p>
          <a:p>
            <a:pPr lvl="1"/>
            <a:r>
              <a:rPr lang="en-US" dirty="0"/>
              <a:t>Like the single-sample </a:t>
            </a:r>
            <a:r>
              <a:rPr lang="en-US" i="1" dirty="0"/>
              <a:t>t</a:t>
            </a:r>
          </a:p>
          <a:p>
            <a:endParaRPr lang="en-US" dirty="0"/>
          </a:p>
          <a:p>
            <a:r>
              <a:rPr lang="en-US" dirty="0" err="1"/>
              <a:t>McNemar</a:t>
            </a:r>
            <a:endParaRPr lang="en-US" dirty="0"/>
          </a:p>
          <a:p>
            <a:pPr lvl="1"/>
            <a:r>
              <a:rPr lang="en-US" dirty="0"/>
              <a:t>Compare changes over time</a:t>
            </a:r>
          </a:p>
          <a:p>
            <a:pPr lvl="1"/>
            <a:r>
              <a:rPr lang="en-US" dirty="0"/>
              <a:t>Like the dependent </a:t>
            </a:r>
            <a:r>
              <a:rPr lang="en-US" i="1" dirty="0"/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52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7FD2A-2D18-4B42-8F22-9A17EA177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Chi-Square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00DB3-ED24-491E-88AC-1357A09F97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8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141BF-A99C-41FF-9460-D8F6949E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Observed to Expected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95EDF-C5A2-4C87-8AB7-ECF196DE0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Observed – your actual data</a:t>
            </a:r>
          </a:p>
          <a:p>
            <a:endParaRPr lang="en-US" dirty="0"/>
          </a:p>
          <a:p>
            <a:r>
              <a:rPr lang="en-US" dirty="0"/>
              <a:t>Expected – if there was NO RELATIONSHIP between your variables</a:t>
            </a:r>
          </a:p>
          <a:p>
            <a:endParaRPr lang="en-US" dirty="0"/>
          </a:p>
          <a:p>
            <a:r>
              <a:rPr lang="en-US" dirty="0"/>
              <a:t>Chi-Square value is the difference between observed and expected frequency counts</a:t>
            </a:r>
          </a:p>
        </p:txBody>
      </p:sp>
    </p:spTree>
    <p:extLst>
      <p:ext uri="{BB962C8B-B14F-4D97-AF65-F5344CB8AC3E}">
        <p14:creationId xmlns:p14="http://schemas.microsoft.com/office/powerpoint/2010/main" val="1334499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551A-FC87-4DF5-8D33-4C409D64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8EA1B-E28F-4444-9405-C7B835E8B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Observations are independent</a:t>
            </a:r>
          </a:p>
          <a:p>
            <a:pPr lvl="1"/>
            <a:r>
              <a:rPr lang="en-US" dirty="0"/>
              <a:t>People or objects are only in 1 group</a:t>
            </a:r>
          </a:p>
          <a:p>
            <a:endParaRPr lang="en-US" dirty="0"/>
          </a:p>
          <a:p>
            <a:r>
              <a:rPr lang="en-US" dirty="0"/>
              <a:t>At least 5 expected per cell</a:t>
            </a:r>
          </a:p>
        </p:txBody>
      </p:sp>
    </p:spTree>
    <p:extLst>
      <p:ext uri="{BB962C8B-B14F-4D97-AF65-F5344CB8AC3E}">
        <p14:creationId xmlns:p14="http://schemas.microsoft.com/office/powerpoint/2010/main" val="295317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89871-E31F-4E17-85CB-1382931E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Egg-</a:t>
            </a:r>
            <a:r>
              <a:rPr lang="en-US" dirty="0" err="1"/>
              <a:t>xample</a:t>
            </a:r>
            <a:r>
              <a:rPr lang="en-US" dirty="0"/>
              <a:t> Time!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48C62-BAA9-47AF-8731-4F0E570D5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445" y="1343818"/>
            <a:ext cx="10515600" cy="4351338"/>
          </a:xfrm>
        </p:spPr>
        <p:txBody>
          <a:bodyPr/>
          <a:lstStyle/>
          <a:p>
            <a:r>
              <a:rPr lang="en-US" dirty="0"/>
              <a:t>Do chickens’ egg colors influence whether they lay an egg daily?</a:t>
            </a:r>
          </a:p>
          <a:p>
            <a:endParaRPr lang="en-US" dirty="0"/>
          </a:p>
          <a:p>
            <a:r>
              <a:rPr lang="en-US" dirty="0"/>
              <a:t>Null hypothesis: </a:t>
            </a:r>
          </a:p>
          <a:p>
            <a:pPr lvl="1"/>
            <a:r>
              <a:rPr lang="en-US" b="0" dirty="0"/>
              <a:t>There is no relationship between the egg color and whether an egg has been laid.</a:t>
            </a:r>
          </a:p>
          <a:p>
            <a:pPr lvl="1"/>
            <a:endParaRPr lang="en-US" dirty="0"/>
          </a:p>
          <a:p>
            <a:r>
              <a:rPr lang="en-US" dirty="0"/>
              <a:t>Alternative hypothesis: </a:t>
            </a:r>
          </a:p>
          <a:p>
            <a:pPr lvl="1"/>
            <a:r>
              <a:rPr lang="en-US" b="0" dirty="0"/>
              <a:t>There is a relationship between egg color and whether an egg has been laid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41854C-391E-49BA-B5E7-88730AFD1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138" y="5095783"/>
            <a:ext cx="2022417" cy="163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1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7BD72B-114A-4E8B-B0AA-C9105F4E3AE5}"/>
</file>

<file path=customXml/itemProps2.xml><?xml version="1.0" encoding="utf-8"?>
<ds:datastoreItem xmlns:ds="http://schemas.openxmlformats.org/officeDocument/2006/customXml" ds:itemID="{19328B59-8967-4620-B294-8EB89978D285}"/>
</file>

<file path=customXml/itemProps3.xml><?xml version="1.0" encoding="utf-8"?>
<ds:datastoreItem xmlns:ds="http://schemas.openxmlformats.org/officeDocument/2006/customXml" ds:itemID="{1283EB93-9BBE-465D-B515-F93E074B9E6E}"/>
</file>

<file path=docProps/app.xml><?xml version="1.0" encoding="utf-8"?>
<Properties xmlns="http://schemas.openxmlformats.org/officeDocument/2006/extended-properties" xmlns:vt="http://schemas.openxmlformats.org/officeDocument/2006/docPropsVTypes">
  <TotalTime>9563</TotalTime>
  <Words>162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Montserrat SemiBold</vt:lpstr>
      <vt:lpstr>Nunito Sans</vt:lpstr>
      <vt:lpstr>Office Theme</vt:lpstr>
      <vt:lpstr>Be There or Be (Chi)-Square!</vt:lpstr>
      <vt:lpstr>What is a Chi-Square?</vt:lpstr>
      <vt:lpstr>Types of Chi-Squares</vt:lpstr>
      <vt:lpstr>Independent Chi-Square</vt:lpstr>
      <vt:lpstr>Compare Observed to Expected</vt:lpstr>
      <vt:lpstr>Assumptions </vt:lpstr>
      <vt:lpstr>Egg-xample Time!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Meredith Dodd</cp:lastModifiedBy>
  <cp:revision>46</cp:revision>
  <dcterms:created xsi:type="dcterms:W3CDTF">2019-01-08T17:26:22Z</dcterms:created>
  <dcterms:modified xsi:type="dcterms:W3CDTF">2020-04-29T00:52:39Z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