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 and Functions and For Loops, Oh 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29 Things We Learned from the 'Wizard of Oz' Commentary">
            <a:extLst>
              <a:ext uri="{FF2B5EF4-FFF2-40B4-BE49-F238E27FC236}">
                <a16:creationId xmlns:a16="http://schemas.microsoft.com/office/drawing/2014/main" id="{FA12881E-E764-4F9A-B32F-CD71A98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96" y="4790894"/>
            <a:ext cx="2671868" cy="19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803C-151E-414D-BC40-3334EB46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 Does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478A-4926-4985-ABF6-A5072394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* between ALL multiplication</a:t>
            </a:r>
          </a:p>
          <a:p>
            <a:endParaRPr lang="en-US" dirty="0"/>
          </a:p>
          <a:p>
            <a:r>
              <a:rPr lang="en-US" dirty="0"/>
              <a:t>Write fractions like this: </a:t>
            </a:r>
          </a:p>
          <a:p>
            <a:pPr lvl="1"/>
            <a:r>
              <a:rPr lang="en-US" dirty="0"/>
              <a:t>(2 / 3)</a:t>
            </a:r>
          </a:p>
          <a:p>
            <a:pPr lvl="1"/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π   written as pi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Exponents written as ^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4BE4-6EE4-40E9-977D-1271CEC5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2E3B-C5CE-4979-A721-26B3158D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49" y="2983306"/>
            <a:ext cx="10515600" cy="63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 = function(x) {stuff you’re doing pertaining to x}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66D61-8969-42F2-8CFD-BAC115F470C4}"/>
              </a:ext>
            </a:extLst>
          </p:cNvPr>
          <p:cNvCxnSpPr>
            <a:cxnSpLocks/>
          </p:cNvCxnSpPr>
          <p:nvPr/>
        </p:nvCxnSpPr>
        <p:spPr>
          <a:xfrm>
            <a:off x="1442906" y="2531308"/>
            <a:ext cx="378908" cy="3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07205C-E67A-41DA-8D21-E3FF6D6E892A}"/>
              </a:ext>
            </a:extLst>
          </p:cNvPr>
          <p:cNvSpPr txBox="1"/>
          <p:nvPr/>
        </p:nvSpPr>
        <p:spPr>
          <a:xfrm>
            <a:off x="538994" y="1747639"/>
            <a:ext cx="252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it a name….</a:t>
            </a:r>
          </a:p>
          <a:p>
            <a:r>
              <a:rPr lang="en-US" dirty="0"/>
              <a:t>So you can call it!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D7DD95-DBC5-4BF7-AE06-22A5EDFAA75F}"/>
              </a:ext>
            </a:extLst>
          </p:cNvPr>
          <p:cNvCxnSpPr>
            <a:cxnSpLocks/>
          </p:cNvCxnSpPr>
          <p:nvPr/>
        </p:nvCxnSpPr>
        <p:spPr>
          <a:xfrm flipH="1">
            <a:off x="4029517" y="2554991"/>
            <a:ext cx="651540" cy="34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B45FA-20AA-4700-96EE-5E287135A2F9}"/>
              </a:ext>
            </a:extLst>
          </p:cNvPr>
          <p:cNvSpPr txBox="1"/>
          <p:nvPr/>
        </p:nvSpPr>
        <p:spPr>
          <a:xfrm>
            <a:off x="4029517" y="1726576"/>
            <a:ext cx="435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anything as long as it matches</a:t>
            </a:r>
          </a:p>
          <a:p>
            <a:r>
              <a:rPr lang="en-US" dirty="0"/>
              <a:t>The input the function will receive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FD260E-03DF-414C-BF66-ED6521E399D1}"/>
              </a:ext>
            </a:extLst>
          </p:cNvPr>
          <p:cNvCxnSpPr>
            <a:cxnSpLocks/>
          </p:cNvCxnSpPr>
          <p:nvPr/>
        </p:nvCxnSpPr>
        <p:spPr>
          <a:xfrm flipV="1">
            <a:off x="2360804" y="3498492"/>
            <a:ext cx="780878" cy="65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D1E4F-2963-48F7-B763-980391209375}"/>
              </a:ext>
            </a:extLst>
          </p:cNvPr>
          <p:cNvCxnSpPr>
            <a:cxnSpLocks/>
          </p:cNvCxnSpPr>
          <p:nvPr/>
        </p:nvCxnSpPr>
        <p:spPr>
          <a:xfrm flipH="1">
            <a:off x="9448806" y="3213634"/>
            <a:ext cx="44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1BA08C-738E-4D96-A3F9-009E80F79FED}"/>
              </a:ext>
            </a:extLst>
          </p:cNvPr>
          <p:cNvCxnSpPr>
            <a:cxnSpLocks/>
          </p:cNvCxnSpPr>
          <p:nvPr/>
        </p:nvCxnSpPr>
        <p:spPr>
          <a:xfrm flipV="1">
            <a:off x="8570050" y="3429000"/>
            <a:ext cx="478880" cy="72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90032-7DD5-4E26-A0BD-B96A8D24939B}"/>
              </a:ext>
            </a:extLst>
          </p:cNvPr>
          <p:cNvSpPr txBox="1"/>
          <p:nvPr/>
        </p:nvSpPr>
        <p:spPr>
          <a:xfrm>
            <a:off x="785782" y="3984943"/>
            <a:ext cx="336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</a:t>
            </a:r>
          </a:p>
          <a:p>
            <a:r>
              <a:rPr lang="en-US" dirty="0"/>
              <a:t>Will always be “function”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8D40E-8E1C-4D6C-A49D-CF564A9C9107}"/>
              </a:ext>
            </a:extLst>
          </p:cNvPr>
          <p:cNvSpPr txBox="1"/>
          <p:nvPr/>
        </p:nvSpPr>
        <p:spPr>
          <a:xfrm>
            <a:off x="7354000" y="4275078"/>
            <a:ext cx="205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what’s in parentheses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D1644-EC27-466D-B8B8-A1DDD67CABE2}"/>
              </a:ext>
            </a:extLst>
          </p:cNvPr>
          <p:cNvSpPr txBox="1"/>
          <p:nvPr/>
        </p:nvSpPr>
        <p:spPr>
          <a:xfrm>
            <a:off x="9994786" y="2944511"/>
            <a:ext cx="188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close “doing” with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300676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59AA-CB21-48CD-9AA0-BCE24D72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F0D3-4BEE-48F1-B2F3-39DFA6D4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206" y="3146381"/>
            <a:ext cx="10515600" cy="5652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VectorName</a:t>
            </a:r>
            <a:r>
              <a:rPr lang="en-US" dirty="0"/>
              <a:t> = c(1, 2, 3, 4, 5)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816260-8712-4F7D-891F-E5CF12EA462F}"/>
              </a:ext>
            </a:extLst>
          </p:cNvPr>
          <p:cNvCxnSpPr>
            <a:cxnSpLocks/>
          </p:cNvCxnSpPr>
          <p:nvPr/>
        </p:nvCxnSpPr>
        <p:spPr>
          <a:xfrm flipV="1">
            <a:off x="3649212" y="3711618"/>
            <a:ext cx="0" cy="7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F6F89D-B705-4D46-AE75-D3639269B91B}"/>
              </a:ext>
            </a:extLst>
          </p:cNvPr>
          <p:cNvSpPr txBox="1"/>
          <p:nvPr/>
        </p:nvSpPr>
        <p:spPr>
          <a:xfrm>
            <a:off x="2768367" y="4613945"/>
            <a:ext cx="19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vector unless</a:t>
            </a:r>
          </a:p>
          <a:p>
            <a:r>
              <a:rPr lang="en-US" dirty="0"/>
              <a:t> you have a c!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1C6952-F9A5-4A92-B98D-9FCCD8EE86D4}"/>
              </a:ext>
            </a:extLst>
          </p:cNvPr>
          <p:cNvSpPr/>
          <p:nvPr/>
        </p:nvSpPr>
        <p:spPr>
          <a:xfrm rot="16200000">
            <a:off x="4479470" y="2214949"/>
            <a:ext cx="310902" cy="1551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FBCA2-0417-460A-81C0-43B1514A4BF8}"/>
              </a:ext>
            </a:extLst>
          </p:cNvPr>
          <p:cNvSpPr txBox="1"/>
          <p:nvPr/>
        </p:nvSpPr>
        <p:spPr>
          <a:xfrm>
            <a:off x="4124589" y="2061149"/>
            <a:ext cx="128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in the vector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DB08C4-3B46-46E3-8CDA-3DD83CEB40DF}"/>
              </a:ext>
            </a:extLst>
          </p:cNvPr>
          <p:cNvCxnSpPr>
            <a:cxnSpLocks/>
          </p:cNvCxnSpPr>
          <p:nvPr/>
        </p:nvCxnSpPr>
        <p:spPr>
          <a:xfrm flipH="1" flipV="1">
            <a:off x="5161330" y="3653476"/>
            <a:ext cx="845889" cy="39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E704E7-1961-4CFE-AAED-1D411579F18D}"/>
              </a:ext>
            </a:extLst>
          </p:cNvPr>
          <p:cNvSpPr txBox="1"/>
          <p:nvPr/>
        </p:nvSpPr>
        <p:spPr>
          <a:xfrm>
            <a:off x="6184783" y="3862240"/>
            <a:ext cx="2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elements separated by a comma!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0ED18-7B22-4FE3-A2A3-0B74CB948363}"/>
              </a:ext>
            </a:extLst>
          </p:cNvPr>
          <p:cNvCxnSpPr>
            <a:cxnSpLocks/>
          </p:cNvCxnSpPr>
          <p:nvPr/>
        </p:nvCxnSpPr>
        <p:spPr>
          <a:xfrm flipH="1">
            <a:off x="5645794" y="2416150"/>
            <a:ext cx="722849" cy="8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15AA9-A755-411C-823C-AC607BFB4F6D}"/>
              </a:ext>
            </a:extLst>
          </p:cNvPr>
          <p:cNvSpPr txBox="1"/>
          <p:nvPr/>
        </p:nvSpPr>
        <p:spPr>
          <a:xfrm>
            <a:off x="6446240" y="2061148"/>
            <a:ext cx="296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must be enclosed by parentheses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0BA0A-EB5C-43D9-A22E-CCCB9E736D47}"/>
              </a:ext>
            </a:extLst>
          </p:cNvPr>
          <p:cNvCxnSpPr>
            <a:cxnSpLocks/>
          </p:cNvCxnSpPr>
          <p:nvPr/>
        </p:nvCxnSpPr>
        <p:spPr>
          <a:xfrm>
            <a:off x="1610686" y="2741033"/>
            <a:ext cx="378908" cy="3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C9700A-8501-4F32-A4DD-7622A2AA8CA4}"/>
              </a:ext>
            </a:extLst>
          </p:cNvPr>
          <p:cNvSpPr txBox="1"/>
          <p:nvPr/>
        </p:nvSpPr>
        <p:spPr>
          <a:xfrm>
            <a:off x="538994" y="1747639"/>
            <a:ext cx="252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it a name….</a:t>
            </a:r>
          </a:p>
          <a:p>
            <a:r>
              <a:rPr lang="en-US" dirty="0"/>
              <a:t>To make it an object…</a:t>
            </a:r>
          </a:p>
          <a:p>
            <a:r>
              <a:rPr lang="en-US" dirty="0"/>
              <a:t>So you can call it!</a:t>
            </a:r>
          </a:p>
        </p:txBody>
      </p:sp>
    </p:spTree>
    <p:extLst>
      <p:ext uri="{BB962C8B-B14F-4D97-AF65-F5344CB8AC3E}">
        <p14:creationId xmlns:p14="http://schemas.microsoft.com/office/powerpoint/2010/main" val="14749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4BE4-6EE4-40E9-977D-1271CEC5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2E3B-C5CE-4979-A721-26B3158D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30" y="3108631"/>
            <a:ext cx="10515600" cy="640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(x in </a:t>
            </a:r>
            <a:r>
              <a:rPr lang="en-US" dirty="0" err="1"/>
              <a:t>vectorName</a:t>
            </a:r>
            <a:r>
              <a:rPr lang="en-US" dirty="0"/>
              <a:t>) {stuff you’re doing with x}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FFB6C2-12A0-47CC-8DC8-61B48D78601E}"/>
              </a:ext>
            </a:extLst>
          </p:cNvPr>
          <p:cNvCxnSpPr>
            <a:cxnSpLocks/>
          </p:cNvCxnSpPr>
          <p:nvPr/>
        </p:nvCxnSpPr>
        <p:spPr>
          <a:xfrm flipV="1">
            <a:off x="1500930" y="3711718"/>
            <a:ext cx="130032" cy="39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36A927-79DC-4CD1-AA4C-608049ABC24A}"/>
              </a:ext>
            </a:extLst>
          </p:cNvPr>
          <p:cNvCxnSpPr>
            <a:cxnSpLocks/>
          </p:cNvCxnSpPr>
          <p:nvPr/>
        </p:nvCxnSpPr>
        <p:spPr>
          <a:xfrm flipH="1">
            <a:off x="2367098" y="2457974"/>
            <a:ext cx="392880" cy="5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03CE76-4A1E-4B40-8206-437BB72DF92C}"/>
              </a:ext>
            </a:extLst>
          </p:cNvPr>
          <p:cNvCxnSpPr>
            <a:cxnSpLocks/>
          </p:cNvCxnSpPr>
          <p:nvPr/>
        </p:nvCxnSpPr>
        <p:spPr>
          <a:xfrm flipV="1">
            <a:off x="3724712" y="3607266"/>
            <a:ext cx="0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12E41C-B0DA-443C-A72D-5BB6474AE198}"/>
              </a:ext>
            </a:extLst>
          </p:cNvPr>
          <p:cNvCxnSpPr>
            <a:cxnSpLocks/>
          </p:cNvCxnSpPr>
          <p:nvPr/>
        </p:nvCxnSpPr>
        <p:spPr>
          <a:xfrm flipH="1">
            <a:off x="8407172" y="2639606"/>
            <a:ext cx="577437" cy="40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00F00D-1E0D-4902-8844-C23867D8082C}"/>
              </a:ext>
            </a:extLst>
          </p:cNvPr>
          <p:cNvCxnSpPr>
            <a:cxnSpLocks/>
          </p:cNvCxnSpPr>
          <p:nvPr/>
        </p:nvCxnSpPr>
        <p:spPr>
          <a:xfrm flipH="1">
            <a:off x="8746224" y="3344281"/>
            <a:ext cx="47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593A27-C4DB-4263-B21E-F07B9EEB536A}"/>
              </a:ext>
            </a:extLst>
          </p:cNvPr>
          <p:cNvSpPr txBox="1"/>
          <p:nvPr/>
        </p:nvSpPr>
        <p:spPr>
          <a:xfrm>
            <a:off x="9371907" y="2967335"/>
            <a:ext cx="188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close “doing” with curly brackets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6E2D5-F3B8-45A7-8E7F-372433EB3F56}"/>
              </a:ext>
            </a:extLst>
          </p:cNvPr>
          <p:cNvSpPr txBox="1"/>
          <p:nvPr/>
        </p:nvSpPr>
        <p:spPr>
          <a:xfrm>
            <a:off x="2466363" y="2007735"/>
            <a:ext cx="435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anything as long as it matches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99A0D-157F-4687-9085-31B06DFE9163}"/>
              </a:ext>
            </a:extLst>
          </p:cNvPr>
          <p:cNvSpPr txBox="1"/>
          <p:nvPr/>
        </p:nvSpPr>
        <p:spPr>
          <a:xfrm>
            <a:off x="8257916" y="1935198"/>
            <a:ext cx="205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what’s in parentheses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FCE0B-8A53-4EFB-A95B-D1334F90032A}"/>
              </a:ext>
            </a:extLst>
          </p:cNvPr>
          <p:cNvSpPr txBox="1"/>
          <p:nvPr/>
        </p:nvSpPr>
        <p:spPr>
          <a:xfrm>
            <a:off x="3007806" y="4386181"/>
            <a:ext cx="205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AEA08-B444-48D4-89E6-BCDC091845C7}"/>
              </a:ext>
            </a:extLst>
          </p:cNvPr>
          <p:cNvSpPr txBox="1"/>
          <p:nvPr/>
        </p:nvSpPr>
        <p:spPr>
          <a:xfrm>
            <a:off x="605050" y="4157767"/>
            <a:ext cx="15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starts with “for”</a:t>
            </a:r>
          </a:p>
        </p:txBody>
      </p:sp>
    </p:spTree>
    <p:extLst>
      <p:ext uri="{BB962C8B-B14F-4D97-AF65-F5344CB8AC3E}">
        <p14:creationId xmlns:p14="http://schemas.microsoft.com/office/powerpoint/2010/main" val="154228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B32-53F0-40DE-BD78-CD4D17BB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Printin</a:t>
            </a:r>
            <a:r>
              <a:rPr lang="en-US" dirty="0"/>
              <a:t>’ Pretty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A8A-CF91-47C9-9173-564EE671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cat() </a:t>
            </a:r>
          </a:p>
          <a:p>
            <a:endParaRPr lang="en-US" dirty="0"/>
          </a:p>
          <a:p>
            <a:r>
              <a:rPr lang="en-US" dirty="0"/>
              <a:t>Add text in quotes</a:t>
            </a:r>
          </a:p>
          <a:p>
            <a:endParaRPr lang="en-US" dirty="0"/>
          </a:p>
          <a:p>
            <a:r>
              <a:rPr lang="en-US" dirty="0"/>
              <a:t>\n adds new lines</a:t>
            </a:r>
          </a:p>
        </p:txBody>
      </p:sp>
    </p:spTree>
    <p:extLst>
      <p:ext uri="{BB962C8B-B14F-4D97-AF65-F5344CB8AC3E}">
        <p14:creationId xmlns:p14="http://schemas.microsoft.com/office/powerpoint/2010/main" val="190912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ney World Wizard Oz Munchkinland Stock Photo 48609950 - Megapixl">
            <a:extLst>
              <a:ext uri="{FF2B5EF4-FFF2-40B4-BE49-F238E27FC236}">
                <a16:creationId xmlns:a16="http://schemas.microsoft.com/office/drawing/2014/main" id="{1539CAF6-68BD-4976-9AF3-9773A93B7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" b="19478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BB0C-4DA5-4E1B-9286-82005A77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Help out the Lollipop Guild!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0184638-B9DC-490B-B952-C5B13440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Convert their lollipops’ radius to circumference! </a:t>
            </a:r>
          </a:p>
          <a:p>
            <a:endParaRPr lang="en-US" sz="1800" dirty="0"/>
          </a:p>
          <a:p>
            <a:r>
              <a:rPr lang="en-US" sz="1800" dirty="0"/>
              <a:t>Equation is 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π r</a:t>
            </a:r>
            <a:endParaRPr lang="en-US" sz="1800" dirty="0"/>
          </a:p>
        </p:txBody>
      </p:sp>
      <p:pic>
        <p:nvPicPr>
          <p:cNvPr id="1028" name="Picture 4" descr="Munchkin - Wikipedia">
            <a:extLst>
              <a:ext uri="{FF2B5EF4-FFF2-40B4-BE49-F238E27FC236}">
                <a16:creationId xmlns:a16="http://schemas.microsoft.com/office/drawing/2014/main" id="{5D9C89FB-2738-49D0-9E9F-0C4F5E9E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22" y="4818852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rious colorful lollipops. Stock Photo by jirkaejc | PhotoDune">
            <a:extLst>
              <a:ext uri="{FF2B5EF4-FFF2-40B4-BE49-F238E27FC236}">
                <a16:creationId xmlns:a16="http://schemas.microsoft.com/office/drawing/2014/main" id="{23F5DB3A-773C-40F8-AEEF-E6794827D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7"/>
          <a:stretch/>
        </p:blipFill>
        <p:spPr bwMode="auto">
          <a:xfrm>
            <a:off x="2417163" y="5454405"/>
            <a:ext cx="1442617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0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941E5-E3AD-4C22-9220-55449FFA2A4E}"/>
</file>

<file path=customXml/itemProps2.xml><?xml version="1.0" encoding="utf-8"?>
<ds:datastoreItem xmlns:ds="http://schemas.openxmlformats.org/officeDocument/2006/customXml" ds:itemID="{FAA03806-8B15-415D-A1A3-92375759A674}"/>
</file>

<file path=customXml/itemProps3.xml><?xml version="1.0" encoding="utf-8"?>
<ds:datastoreItem xmlns:ds="http://schemas.openxmlformats.org/officeDocument/2006/customXml" ds:itemID="{F402D11E-5F6E-4C93-94D2-DBDCB8174BE8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Vectors and Functions and For Loops, Oh my!</vt:lpstr>
      <vt:lpstr>How R Does Math</vt:lpstr>
      <vt:lpstr>Structure of a Function</vt:lpstr>
      <vt:lpstr>What Makes a Vector</vt:lpstr>
      <vt:lpstr>Structure of a For Loop</vt:lpstr>
      <vt:lpstr>Printin’ Pretty</vt:lpstr>
      <vt:lpstr>Help out the Lollipop Guild!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and Functions and For Loops, Oh my!</dc:title>
  <dc:creator>Meredith Dodd</dc:creator>
  <cp:lastModifiedBy>Meredith Dodd</cp:lastModifiedBy>
  <cp:revision>5</cp:revision>
  <dcterms:created xsi:type="dcterms:W3CDTF">2020-04-16T18:22:05Z</dcterms:created>
  <dcterms:modified xsi:type="dcterms:W3CDTF">2020-04-16T23:31:03Z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