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5C65-71C8-47A8-8993-BAD87517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9DDB-9331-4EBF-9D3F-E86CBFB3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data</a:t>
            </a:r>
          </a:p>
          <a:p>
            <a:endParaRPr lang="en-US" dirty="0"/>
          </a:p>
          <a:p>
            <a:r>
              <a:rPr lang="en-US" dirty="0"/>
              <a:t>Created with c()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9B65-FCAA-4EE6-B277-80AF6B55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Vector from a Column in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DB8-F236-490B-A7A9-C8213557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vectorName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&lt;-</a:t>
            </a:r>
            <a:r>
              <a:rPr lang="en-US" dirty="0"/>
              <a:t> </a:t>
            </a:r>
            <a:r>
              <a:rPr lang="en-US" dirty="0" err="1"/>
              <a:t>DataFrameName</a:t>
            </a:r>
            <a:r>
              <a:rPr lang="en-US" dirty="0" err="1">
                <a:solidFill>
                  <a:srgbClr val="0070C0"/>
                </a:solidFill>
              </a:rPr>
              <a:t>$</a:t>
            </a:r>
            <a:r>
              <a:rPr lang="en-US" dirty="0" err="1"/>
              <a:t>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DCB9-9FC8-4B8A-8583-A0708155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Logical Operators 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C264-40B8-4FC1-A1AB-5B5C9172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them up by certain characteristics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newVector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&lt;-</a:t>
            </a:r>
            <a:r>
              <a:rPr lang="en-US" dirty="0"/>
              <a:t> </a:t>
            </a:r>
            <a:r>
              <a:rPr lang="en-US" dirty="0" err="1"/>
              <a:t>oldVector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/>
              <a:t>oldVector</a:t>
            </a:r>
            <a:r>
              <a:rPr lang="en-US" dirty="0"/>
              <a:t> </a:t>
            </a:r>
            <a:r>
              <a:rPr lang="en-US" dirty="0" err="1"/>
              <a:t>operatorInfo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A8DC-ED15-405D-B3AB-3F7635E9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Statistics 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EDAC-4784-4FAA-A89D-D336ACC2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/>
              <a:t>var()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/>
              <a:t>summary()</a:t>
            </a:r>
          </a:p>
        </p:txBody>
      </p:sp>
    </p:spTree>
    <p:extLst>
      <p:ext uri="{BB962C8B-B14F-4D97-AF65-F5344CB8AC3E}">
        <p14:creationId xmlns:p14="http://schemas.microsoft.com/office/powerpoint/2010/main" val="121227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C1B566-0536-45A3-A1C9-FF58960CD835}"/>
</file>

<file path=customXml/itemProps2.xml><?xml version="1.0" encoding="utf-8"?>
<ds:datastoreItem xmlns:ds="http://schemas.openxmlformats.org/officeDocument/2006/customXml" ds:itemID="{0157652C-F0A0-4264-9C43-ED5CF319E8E3}"/>
</file>

<file path=customXml/itemProps3.xml><?xml version="1.0" encoding="utf-8"?>
<ds:datastoreItem xmlns:ds="http://schemas.openxmlformats.org/officeDocument/2006/customXml" ds:itemID="{A4B2E22A-F229-46F6-8CCE-C61CE499AA6A}"/>
</file>

<file path=docProps/app.xml><?xml version="1.0" encoding="utf-8"?>
<Properties xmlns="http://schemas.openxmlformats.org/officeDocument/2006/extended-properties" xmlns:vt="http://schemas.openxmlformats.org/officeDocument/2006/docPropsVTypes">
  <TotalTime>9085</TotalTime>
  <Words>68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 SemiBold</vt:lpstr>
      <vt:lpstr>Nunito Sans</vt:lpstr>
      <vt:lpstr>Office Theme</vt:lpstr>
      <vt:lpstr>Working with Vectors</vt:lpstr>
      <vt:lpstr>What is a Vector?</vt:lpstr>
      <vt:lpstr>Create a Vector from a Column in a Data Frame</vt:lpstr>
      <vt:lpstr>Using Logical Operators on Vectors</vt:lpstr>
      <vt:lpstr>Sample Statistics on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43</cp:revision>
  <dcterms:created xsi:type="dcterms:W3CDTF">2019-01-08T17:26:22Z</dcterms:created>
  <dcterms:modified xsi:type="dcterms:W3CDTF">2020-07-14T20:47:30Z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