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C4DA-7EDC-4EF1-A0E0-19E46736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5A07-AA47-4EFC-9C0B-472D7FDD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Snoop your data</a:t>
            </a:r>
          </a:p>
          <a:p>
            <a:r>
              <a:rPr lang="en-US" dirty="0"/>
              <a:t>Brief idea of what it’s like</a:t>
            </a:r>
          </a:p>
          <a:p>
            <a:r>
              <a:rPr lang="en-US" dirty="0"/>
              <a:t>No particular questions in mind</a:t>
            </a:r>
          </a:p>
          <a:p>
            <a:r>
              <a:rPr lang="en-US" dirty="0"/>
              <a:t>Listening to your data</a:t>
            </a:r>
          </a:p>
        </p:txBody>
      </p:sp>
    </p:spTree>
    <p:extLst>
      <p:ext uri="{BB962C8B-B14F-4D97-AF65-F5344CB8AC3E}">
        <p14:creationId xmlns:p14="http://schemas.microsoft.com/office/powerpoint/2010/main" val="251908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EAF0-01D0-4F31-A116-ECEEF9E0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levels(</a:t>
            </a:r>
            <a:r>
              <a:rPr lang="en-US" dirty="0" err="1"/>
              <a:t>dataFrame$column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8763-C97D-433E-9BAA-0B17C9DE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value possibilities that a specific column has</a:t>
            </a:r>
          </a:p>
          <a:p>
            <a:r>
              <a:rPr lang="en-US" dirty="0"/>
              <a:t>Only for factors</a:t>
            </a:r>
          </a:p>
          <a:p>
            <a:r>
              <a:rPr lang="en-US" dirty="0"/>
              <a:t>Level = category</a:t>
            </a:r>
          </a:p>
        </p:txBody>
      </p:sp>
    </p:spTree>
    <p:extLst>
      <p:ext uri="{BB962C8B-B14F-4D97-AF65-F5344CB8AC3E}">
        <p14:creationId xmlns:p14="http://schemas.microsoft.com/office/powerpoint/2010/main" val="14908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3BF9-2FEB-4101-B0C0-FB66C5A9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unique(</a:t>
            </a:r>
            <a:r>
              <a:rPr lang="en-US" dirty="0" err="1"/>
              <a:t>dataFrame$column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7C10-C576-4E24-965C-DB0293B4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value possibilities for a specific column</a:t>
            </a:r>
          </a:p>
          <a:p>
            <a:r>
              <a:rPr lang="en-US" dirty="0"/>
              <a:t>Like levels but for numeric </a:t>
            </a:r>
          </a:p>
          <a:p>
            <a:r>
              <a:rPr lang="en-US" dirty="0"/>
              <a:t>Each value only repeated once</a:t>
            </a:r>
          </a:p>
        </p:txBody>
      </p:sp>
    </p:spTree>
    <p:extLst>
      <p:ext uri="{BB962C8B-B14F-4D97-AF65-F5344CB8AC3E}">
        <p14:creationId xmlns:p14="http://schemas.microsoft.com/office/powerpoint/2010/main" val="405467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4415-C681-4087-974A-9A7571FF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head(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1F1F-7576-453C-B08E-F5CED176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top 6 records by default</a:t>
            </a:r>
          </a:p>
          <a:p>
            <a:r>
              <a:rPr lang="en-US" dirty="0"/>
              <a:t>n=  allows you to put in a certain number of records to see instead</a:t>
            </a:r>
          </a:p>
        </p:txBody>
      </p:sp>
    </p:spTree>
    <p:extLst>
      <p:ext uri="{BB962C8B-B14F-4D97-AF65-F5344CB8AC3E}">
        <p14:creationId xmlns:p14="http://schemas.microsoft.com/office/powerpoint/2010/main" val="371432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B7CE-9F0A-4C9F-96E9-8E0A7F4B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tail(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3D5D-ACD1-49FF-90D1-9CD7D229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bottom 6 records</a:t>
            </a:r>
          </a:p>
          <a:p>
            <a:r>
              <a:rPr lang="en-US" dirty="0"/>
              <a:t>n=  allows you to put in a certain number of records to see instead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4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83EC0F-FA6A-4FC6-9EEF-FF030BDE1A24}"/>
</file>

<file path=customXml/itemProps2.xml><?xml version="1.0" encoding="utf-8"?>
<ds:datastoreItem xmlns:ds="http://schemas.openxmlformats.org/officeDocument/2006/customXml" ds:itemID="{DC8DF113-CE68-4ADA-B9D7-D065C4574710}"/>
</file>

<file path=customXml/itemProps3.xml><?xml version="1.0" encoding="utf-8"?>
<ds:datastoreItem xmlns:ds="http://schemas.openxmlformats.org/officeDocument/2006/customXml" ds:itemID="{C7518094-6007-42BA-8E08-7BE5AF4EE808}"/>
</file>

<file path=docProps/app.xml><?xml version="1.0" encoding="utf-8"?>
<Properties xmlns="http://schemas.openxmlformats.org/officeDocument/2006/extended-properties" xmlns:vt="http://schemas.openxmlformats.org/officeDocument/2006/docPropsVTypes">
  <TotalTime>10644</TotalTime>
  <Words>122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Data Exploration in R</vt:lpstr>
      <vt:lpstr>The Goal of Data Exploration</vt:lpstr>
      <vt:lpstr>levels(dataFrame$column)</vt:lpstr>
      <vt:lpstr>unique(dataFrame$column)</vt:lpstr>
      <vt:lpstr>head(dataFrame)</vt:lpstr>
      <vt:lpstr>tail(dataFrame)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56</cp:revision>
  <dcterms:created xsi:type="dcterms:W3CDTF">2019-01-08T17:26:22Z</dcterms:created>
  <dcterms:modified xsi:type="dcterms:W3CDTF">2020-05-19T19:01:56Z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