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Addressing Common Errors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AFBD-8B0F-4985-A211-B3977C10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vs. Warnings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AF49A-E8EF-450F-9F23-A430F2B56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7D0B-F61B-4614-A6C2-92CCC8466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red</a:t>
            </a:r>
          </a:p>
          <a:p>
            <a:r>
              <a:rPr lang="en-US" dirty="0"/>
              <a:t>Stops the code from being run</a:t>
            </a:r>
          </a:p>
          <a:p>
            <a:r>
              <a:rPr lang="en-US" dirty="0"/>
              <a:t>Must address before moving forward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A0D64-EFF6-4321-9DA8-9E9FAFCFB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F82A8-CC5A-42F0-BF17-5F43B97E83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red</a:t>
            </a:r>
          </a:p>
          <a:p>
            <a:r>
              <a:rPr lang="en-US" dirty="0"/>
              <a:t>Does NOT stop code from being run</a:t>
            </a:r>
          </a:p>
          <a:p>
            <a:r>
              <a:rPr lang="en-US" dirty="0"/>
              <a:t>Check the results before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7138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50C9-06CA-4D4B-B202-7BE96BC5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Not Find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2BC2-5D5E-44B9-9483-844C7AF3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3275"/>
          </a:xfrm>
        </p:spPr>
        <p:txBody>
          <a:bodyPr/>
          <a:lstStyle/>
          <a:p>
            <a:r>
              <a:rPr lang="en-US" dirty="0"/>
              <a:t>Means you need to install a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C0FD-EB65-4FA6-AC66-ABB1DD41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6" y="3356942"/>
            <a:ext cx="11281407" cy="11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033-1A8A-4EF2-A821-C60AF126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Not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3294-85BA-4839-B7DB-1DBD061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7225"/>
          </a:xfrm>
        </p:spPr>
        <p:txBody>
          <a:bodyPr/>
          <a:lstStyle/>
          <a:p>
            <a:r>
              <a:rPr lang="en-US" dirty="0"/>
              <a:t>Something you referenced does not exist because: </a:t>
            </a:r>
          </a:p>
          <a:p>
            <a:pPr lvl="1"/>
            <a:r>
              <a:rPr lang="en-US" dirty="0"/>
              <a:t>Prior code did not run</a:t>
            </a:r>
          </a:p>
          <a:p>
            <a:pPr lvl="1"/>
            <a:r>
              <a:rPr lang="en-US" dirty="0"/>
              <a:t>Typos / non-matching spellings</a:t>
            </a:r>
          </a:p>
          <a:p>
            <a:pPr lvl="1"/>
            <a:r>
              <a:rPr lang="en-US" dirty="0"/>
              <a:t>Syntax issues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DFEA4-FA14-4F67-8274-5761F593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3" y="4105896"/>
            <a:ext cx="9455578" cy="11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57E3-B640-4E7D-96F6-DE37DE07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Non-Numeric Argument to Binary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70A4-FF53-4D9F-A75D-5CD23C195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68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likely a syntax (punctuation) issue</a:t>
            </a:r>
          </a:p>
          <a:p>
            <a:r>
              <a:rPr lang="en-US" dirty="0"/>
              <a:t>Trying to do math on non-math things</a:t>
            </a:r>
          </a:p>
          <a:p>
            <a:r>
              <a:rPr lang="en-US" dirty="0"/>
              <a:t>Ensure: </a:t>
            </a:r>
          </a:p>
          <a:p>
            <a:pPr lvl="1"/>
            <a:r>
              <a:rPr lang="en-US" dirty="0"/>
              <a:t>You’re using numbers if applicable</a:t>
            </a:r>
          </a:p>
          <a:p>
            <a:pPr lvl="1"/>
            <a:r>
              <a:rPr lang="en-US" dirty="0"/>
              <a:t>Quotes are closed</a:t>
            </a:r>
          </a:p>
          <a:p>
            <a:pPr lvl="1"/>
            <a:r>
              <a:rPr lang="en-US" dirty="0"/>
              <a:t>Parentheses &amp; brackets are closed</a:t>
            </a:r>
          </a:p>
          <a:p>
            <a:pPr lvl="1"/>
            <a:r>
              <a:rPr lang="en-US" dirty="0"/>
              <a:t>Commas are where they should be</a:t>
            </a:r>
          </a:p>
          <a:p>
            <a:pPr lvl="1"/>
            <a:r>
              <a:rPr lang="en-US" dirty="0"/>
              <a:t>Plus signs included when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7866B-64F5-40F5-A832-5BCEE591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0" y="5115776"/>
            <a:ext cx="10960790" cy="6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DE4-DA3B-4E07-A350-3BBA0C06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99D5-8FB4-4440-AC6E-AF660DE9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5375"/>
          </a:xfrm>
        </p:spPr>
        <p:txBody>
          <a:bodyPr/>
          <a:lstStyle/>
          <a:p>
            <a:r>
              <a:rPr lang="en-US" dirty="0"/>
              <a:t>Missing punctuation</a:t>
            </a:r>
          </a:p>
          <a:p>
            <a:pPr lvl="1"/>
            <a:r>
              <a:rPr lang="en-US" dirty="0"/>
              <a:t>Quotes </a:t>
            </a:r>
          </a:p>
          <a:p>
            <a:pPr lvl="1"/>
            <a:r>
              <a:rPr lang="en-US" dirty="0"/>
              <a:t>Parentheses </a:t>
            </a:r>
          </a:p>
          <a:p>
            <a:pPr lvl="1"/>
            <a:r>
              <a:rPr lang="en-US" dirty="0"/>
              <a:t>Brackets</a:t>
            </a:r>
          </a:p>
          <a:p>
            <a:pPr lvl="1"/>
            <a:r>
              <a:rPr lang="en-US" dirty="0"/>
              <a:t>Comma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F14FE-DE24-4823-A2CB-4427DAC2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0" y="4557712"/>
            <a:ext cx="10042249" cy="9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2850-624E-464C-AB47-D7EC94E7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Console Won’t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5A60-50DE-4A9E-A3F0-FBA5BD88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Forgot to close something</a:t>
            </a:r>
          </a:p>
          <a:p>
            <a:r>
              <a:rPr lang="en-US" dirty="0"/>
              <a:t>Console continues waiting for input</a:t>
            </a:r>
          </a:p>
          <a:p>
            <a:r>
              <a:rPr lang="en-US" dirty="0"/>
              <a:t>To stop: </a:t>
            </a:r>
          </a:p>
          <a:p>
            <a:pPr lvl="1"/>
            <a:r>
              <a:rPr lang="en-US" dirty="0"/>
              <a:t>Add missing component</a:t>
            </a:r>
          </a:p>
          <a:p>
            <a:pPr lvl="1"/>
            <a:r>
              <a:rPr lang="en-US" dirty="0"/>
              <a:t>Esc key when in console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B4C91-85D6-4E4C-954F-33FC34B1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4953001"/>
            <a:ext cx="9932138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C72D38-121C-44D2-B3F5-AE52FDFBCFDF}"/>
</file>

<file path=customXml/itemProps2.xml><?xml version="1.0" encoding="utf-8"?>
<ds:datastoreItem xmlns:ds="http://schemas.openxmlformats.org/officeDocument/2006/customXml" ds:itemID="{33AD0A37-53E5-4CA0-9BB1-7FAA5E8D4869}"/>
</file>

<file path=customXml/itemProps3.xml><?xml version="1.0" encoding="utf-8"?>
<ds:datastoreItem xmlns:ds="http://schemas.openxmlformats.org/officeDocument/2006/customXml" ds:itemID="{DA82F450-A918-451E-A91A-6EA4BA0AE30F}"/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150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Addressing Common Errors in R</vt:lpstr>
      <vt:lpstr>Errors vs. Warnings</vt:lpstr>
      <vt:lpstr>Could Not Find Function</vt:lpstr>
      <vt:lpstr>Object Not Found</vt:lpstr>
      <vt:lpstr>Non-Numeric Argument to Binary Operator</vt:lpstr>
      <vt:lpstr>Unexpected Symbol</vt:lpstr>
      <vt:lpstr>My Console Won’t 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42</cp:revision>
  <dcterms:created xsi:type="dcterms:W3CDTF">2019-01-08T17:26:22Z</dcterms:created>
  <dcterms:modified xsi:type="dcterms:W3CDTF">2020-04-21T17:06:02Z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