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Metrics in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C963-898C-4354-8B26-E6E92F19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="0" dirty="0"/>
              <a:t>ey</a:t>
            </a:r>
            <a:r>
              <a:rPr lang="en-US" dirty="0"/>
              <a:t> P</a:t>
            </a:r>
            <a:r>
              <a:rPr lang="en-US" b="0" dirty="0"/>
              <a:t>erformance</a:t>
            </a:r>
            <a:r>
              <a:rPr lang="en-US" dirty="0"/>
              <a:t> I</a:t>
            </a:r>
            <a:r>
              <a:rPr lang="en-US" b="0" dirty="0"/>
              <a:t>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5BD5-A017-44F8-8F78-FF48A4B1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company knows they’re on track</a:t>
            </a:r>
          </a:p>
        </p:txBody>
      </p:sp>
    </p:spTree>
    <p:extLst>
      <p:ext uri="{BB962C8B-B14F-4D97-AF65-F5344CB8AC3E}">
        <p14:creationId xmlns:p14="http://schemas.microsoft.com/office/powerpoint/2010/main" val="414513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B39-F371-401D-BE4D-48EFFF5A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KPI?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53B4-5C0F-40CF-94CC-12E08711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Reflective of mission, vision, and/or values</a:t>
            </a:r>
          </a:p>
          <a:p>
            <a:endParaRPr lang="en-US" dirty="0"/>
          </a:p>
          <a:p>
            <a:r>
              <a:rPr lang="en-US" dirty="0"/>
              <a:t>Based on valid data</a:t>
            </a:r>
          </a:p>
          <a:p>
            <a:endParaRPr lang="en-US" dirty="0"/>
          </a:p>
          <a:p>
            <a:r>
              <a:rPr lang="en-US" dirty="0"/>
              <a:t>Easy to understand and track</a:t>
            </a:r>
          </a:p>
          <a:p>
            <a:endParaRPr lang="en-US" dirty="0"/>
          </a:p>
          <a:p>
            <a:r>
              <a:rPr lang="en-US" dirty="0"/>
              <a:t>Relevant</a:t>
            </a:r>
          </a:p>
          <a:p>
            <a:endParaRPr lang="en-US" dirty="0"/>
          </a:p>
          <a:p>
            <a:r>
              <a:rPr lang="en-US" dirty="0"/>
              <a:t>Empowers employees</a:t>
            </a:r>
          </a:p>
          <a:p>
            <a:endParaRPr lang="en-US" dirty="0"/>
          </a:p>
          <a:p>
            <a:r>
              <a:rPr lang="en-US" dirty="0"/>
              <a:t>Leads to positive action</a:t>
            </a:r>
          </a:p>
        </p:txBody>
      </p:sp>
    </p:spTree>
    <p:extLst>
      <p:ext uri="{BB962C8B-B14F-4D97-AF65-F5344CB8AC3E}">
        <p14:creationId xmlns:p14="http://schemas.microsoft.com/office/powerpoint/2010/main" val="131683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1F7B-740D-4A22-88D3-6537FC99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Standard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5BE3-2A34-47AF-803F-248DF202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for every industry!</a:t>
            </a:r>
          </a:p>
          <a:p>
            <a:endParaRPr lang="en-US" dirty="0"/>
          </a:p>
          <a:p>
            <a:r>
              <a:rPr lang="en-US" dirty="0"/>
              <a:t>Your company needs to know if they are meeting them</a:t>
            </a:r>
          </a:p>
        </p:txBody>
      </p:sp>
    </p:spTree>
    <p:extLst>
      <p:ext uri="{BB962C8B-B14F-4D97-AF65-F5344CB8AC3E}">
        <p14:creationId xmlns:p14="http://schemas.microsoft.com/office/powerpoint/2010/main" val="21803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1B98-8E9F-41D1-8BDE-4EB7E150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7DF9-F7FE-4ABC-89E5-772320B7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metrics must be:</a:t>
            </a:r>
          </a:p>
          <a:p>
            <a:pPr lvl="1"/>
            <a:r>
              <a:rPr lang="en-US" dirty="0"/>
              <a:t>Important to the stakeholder</a:t>
            </a:r>
          </a:p>
          <a:p>
            <a:pPr lvl="1"/>
            <a:r>
              <a:rPr lang="en-US" dirty="0"/>
              <a:t>Solving a problem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Blessed by those that use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7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8DD8A9-5BB2-40F7-81B2-6DD2B43D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SMART!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D012D-A807-4322-A688-6D05BC783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2CB-5BE0-4E9D-AD94-4B423C40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439B-027D-423E-BA9B-1EA10730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b="0" dirty="0"/>
              <a:t>pecific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b="0" dirty="0"/>
              <a:t>easurable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="0" dirty="0"/>
              <a:t>ctionable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="0" dirty="0"/>
              <a:t>elevant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="0" dirty="0"/>
              <a:t>ime-Bound</a:t>
            </a:r>
          </a:p>
        </p:txBody>
      </p:sp>
    </p:spTree>
    <p:extLst>
      <p:ext uri="{BB962C8B-B14F-4D97-AF65-F5344CB8AC3E}">
        <p14:creationId xmlns:p14="http://schemas.microsoft.com/office/powerpoint/2010/main" val="264532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B8F1-90BC-4264-9B4C-331911E9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5CEC-7488-4CF0-85F9-049000ED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detailed! </a:t>
            </a:r>
          </a:p>
          <a:p>
            <a:endParaRPr lang="en-US" dirty="0"/>
          </a:p>
          <a:p>
            <a:r>
              <a:rPr lang="en-US" dirty="0"/>
              <a:t>What is the exact action that takes place?</a:t>
            </a:r>
          </a:p>
          <a:p>
            <a:endParaRPr lang="en-US" dirty="0"/>
          </a:p>
          <a:p>
            <a:r>
              <a:rPr lang="en-US" dirty="0"/>
              <a:t>What number defines success and failure?</a:t>
            </a:r>
          </a:p>
        </p:txBody>
      </p:sp>
    </p:spTree>
    <p:extLst>
      <p:ext uri="{BB962C8B-B14F-4D97-AF65-F5344CB8AC3E}">
        <p14:creationId xmlns:p14="http://schemas.microsoft.com/office/powerpoint/2010/main" val="215202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4196-CC20-4852-A15B-2450C315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F7827-9160-47B6-B719-E9E3EA1CA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can’t measure it…</a:t>
            </a:r>
          </a:p>
          <a:p>
            <a:endParaRPr lang="en-US" dirty="0"/>
          </a:p>
          <a:p>
            <a:pPr lvl="1"/>
            <a:r>
              <a:rPr lang="en-US" dirty="0"/>
              <a:t>How do you know when you’ve had success?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just a wish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Probably won’t be able to execute</a:t>
            </a:r>
          </a:p>
        </p:txBody>
      </p:sp>
    </p:spTree>
    <p:extLst>
      <p:ext uri="{BB962C8B-B14F-4D97-AF65-F5344CB8AC3E}">
        <p14:creationId xmlns:p14="http://schemas.microsoft.com/office/powerpoint/2010/main" val="67687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DAEC-A0B0-4EEF-8BD3-CCAF1DFD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5B95-B3A6-46DD-A389-30E6C1F7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someone take action to improve the metric?</a:t>
            </a:r>
          </a:p>
        </p:txBody>
      </p:sp>
    </p:spTree>
    <p:extLst>
      <p:ext uri="{BB962C8B-B14F-4D97-AF65-F5344CB8AC3E}">
        <p14:creationId xmlns:p14="http://schemas.microsoft.com/office/powerpoint/2010/main" val="339933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D65A-3272-4A9D-A454-48A87795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ABA2-13D3-4C3E-A6FD-A4909017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cares about this metric?</a:t>
            </a:r>
          </a:p>
          <a:p>
            <a:endParaRPr lang="en-US" dirty="0"/>
          </a:p>
          <a:p>
            <a:r>
              <a:rPr lang="en-US" dirty="0"/>
              <a:t>Does it measure what’s needed?</a:t>
            </a:r>
          </a:p>
        </p:txBody>
      </p:sp>
    </p:spTree>
    <p:extLst>
      <p:ext uri="{BB962C8B-B14F-4D97-AF65-F5344CB8AC3E}">
        <p14:creationId xmlns:p14="http://schemas.microsoft.com/office/powerpoint/2010/main" val="398743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9700-A562-4018-A058-C5234DCB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Goal: Meet THEIR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3E49-8C00-4965-BD93-9A596330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THEIR?</a:t>
            </a:r>
          </a:p>
          <a:p>
            <a:pPr lvl="1"/>
            <a:r>
              <a:rPr lang="en-US" dirty="0"/>
              <a:t>Boss </a:t>
            </a:r>
          </a:p>
          <a:p>
            <a:pPr lvl="1"/>
            <a:r>
              <a:rPr lang="en-US" dirty="0"/>
              <a:t>Customer </a:t>
            </a:r>
          </a:p>
          <a:p>
            <a:pPr lvl="1"/>
            <a:r>
              <a:rPr lang="en-US" dirty="0"/>
              <a:t>Program owner</a:t>
            </a:r>
          </a:p>
          <a:p>
            <a:pPr lvl="1"/>
            <a:r>
              <a:rPr lang="en-US" dirty="0"/>
              <a:t>Client</a:t>
            </a:r>
          </a:p>
          <a:p>
            <a:pPr lvl="1"/>
            <a:r>
              <a:rPr lang="en-US" dirty="0"/>
              <a:t>Stakeholder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2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61E3-5C0E-42FB-99AC-C5F5321C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0988-DD78-4DF4-98FF-A2448940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Goes with getting specific!</a:t>
            </a:r>
          </a:p>
          <a:p>
            <a:endParaRPr lang="en-US" dirty="0"/>
          </a:p>
          <a:p>
            <a:r>
              <a:rPr lang="en-US" dirty="0"/>
              <a:t>How often do you measure?</a:t>
            </a:r>
          </a:p>
          <a:p>
            <a:endParaRPr lang="en-US" dirty="0"/>
          </a:p>
          <a:p>
            <a:r>
              <a:rPr lang="en-US" dirty="0"/>
              <a:t>How many of something should take place in a measurement cycle?</a:t>
            </a:r>
          </a:p>
          <a:p>
            <a:endParaRPr lang="en-US" dirty="0"/>
          </a:p>
          <a:p>
            <a:r>
              <a:rPr lang="en-US" dirty="0"/>
              <a:t>Adjust metrics quickly</a:t>
            </a:r>
          </a:p>
        </p:txBody>
      </p:sp>
    </p:spTree>
    <p:extLst>
      <p:ext uri="{BB962C8B-B14F-4D97-AF65-F5344CB8AC3E}">
        <p14:creationId xmlns:p14="http://schemas.microsoft.com/office/powerpoint/2010/main" val="243538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7AA8-7E4E-4E3A-A0F2-5FF3D912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2B4E-49E7-4449-88C2-4AB2C3803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333"/>
            <a:ext cx="10515600" cy="4351338"/>
          </a:xfrm>
        </p:spPr>
        <p:txBody>
          <a:bodyPr/>
          <a:lstStyle/>
          <a:p>
            <a:r>
              <a:rPr lang="en-US" dirty="0"/>
              <a:t>Data quality  – data governance</a:t>
            </a:r>
          </a:p>
          <a:p>
            <a:r>
              <a:rPr lang="en-US" dirty="0"/>
              <a:t>Workplace performance</a:t>
            </a:r>
          </a:p>
          <a:p>
            <a:r>
              <a:rPr lang="en-US" dirty="0"/>
              <a:t>Financial performance </a:t>
            </a:r>
          </a:p>
        </p:txBody>
      </p:sp>
    </p:spTree>
    <p:extLst>
      <p:ext uri="{BB962C8B-B14F-4D97-AF65-F5344CB8AC3E}">
        <p14:creationId xmlns:p14="http://schemas.microsoft.com/office/powerpoint/2010/main" val="129078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C1D3-B662-41A3-BA26-2E3D1C69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Performance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059B-82FA-40D8-A094-993DD47F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user requirements</a:t>
            </a:r>
          </a:p>
          <a:p>
            <a:r>
              <a:rPr lang="en-US" dirty="0"/>
              <a:t>Design the program</a:t>
            </a:r>
          </a:p>
          <a:p>
            <a:r>
              <a:rPr lang="en-US" dirty="0"/>
              <a:t>Build the system</a:t>
            </a:r>
          </a:p>
          <a:p>
            <a:r>
              <a:rPr lang="en-US" dirty="0"/>
              <a:t>Document and test the system</a:t>
            </a:r>
          </a:p>
          <a:p>
            <a:r>
              <a:rPr lang="en-US" dirty="0"/>
              <a:t>Operate and maintain the system</a:t>
            </a:r>
          </a:p>
        </p:txBody>
      </p:sp>
    </p:spTree>
    <p:extLst>
      <p:ext uri="{BB962C8B-B14F-4D97-AF65-F5344CB8AC3E}">
        <p14:creationId xmlns:p14="http://schemas.microsoft.com/office/powerpoint/2010/main" val="417872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306DD-CEF7-4A62-AE23-17B2E2BD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Life Cycle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1ECA9-138E-4CF6-B4E5-F9DD7397B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1D77A5-F130-4F6C-BC31-72514FBC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Sound Familiar?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60A8B-AF46-4A8C-819F-C9C4F6F9A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Meeting Needs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81CED-B1F4-4E81-B65E-131DF96A07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time to listen and ask questions</a:t>
            </a:r>
          </a:p>
          <a:p>
            <a:r>
              <a:rPr lang="en-US" dirty="0"/>
              <a:t>Sort through their details with an analyst lens</a:t>
            </a:r>
          </a:p>
          <a:p>
            <a:r>
              <a:rPr lang="en-US" dirty="0"/>
              <a:t>Make a proposal </a:t>
            </a:r>
          </a:p>
          <a:p>
            <a:r>
              <a:rPr lang="en-US" dirty="0"/>
              <a:t>Work on the project</a:t>
            </a:r>
          </a:p>
          <a:p>
            <a:r>
              <a:rPr lang="en-US" dirty="0"/>
              <a:t>Present your findings</a:t>
            </a:r>
          </a:p>
          <a:p>
            <a:r>
              <a:rPr lang="en-US" dirty="0"/>
              <a:t>Guide them to use your findings to make improvements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23FFDB-2D63-4E74-A37D-C63140D8A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Performance Life Cycle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935CF1-E9EC-4165-925C-EC54A483B5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Analyze user requirements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the program</a:t>
            </a:r>
          </a:p>
          <a:p>
            <a:r>
              <a:rPr lang="en-US" dirty="0"/>
              <a:t>Build the system</a:t>
            </a:r>
          </a:p>
          <a:p>
            <a:r>
              <a:rPr lang="en-US" dirty="0"/>
              <a:t>Document and test the system</a:t>
            </a:r>
          </a:p>
          <a:p>
            <a:endParaRPr lang="en-US" dirty="0"/>
          </a:p>
          <a:p>
            <a:r>
              <a:rPr lang="en-US" dirty="0"/>
              <a:t>Lather, rinse, repeat!</a:t>
            </a:r>
          </a:p>
        </p:txBody>
      </p:sp>
    </p:spTree>
    <p:extLst>
      <p:ext uri="{BB962C8B-B14F-4D97-AF65-F5344CB8AC3E}">
        <p14:creationId xmlns:p14="http://schemas.microsoft.com/office/powerpoint/2010/main" val="228093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BCD76C-1A2F-42B5-88EB-309C175F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Science Changes the World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EF7BFD-2FCF-4938-887E-D6F0BB1A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Through continuous process improvement!</a:t>
            </a:r>
          </a:p>
          <a:p>
            <a:endParaRPr lang="en-US" dirty="0"/>
          </a:p>
          <a:p>
            <a:r>
              <a:rPr lang="en-US" dirty="0"/>
              <a:t>Data guides changes that improve things</a:t>
            </a:r>
          </a:p>
          <a:p>
            <a:endParaRPr lang="en-US" dirty="0"/>
          </a:p>
          <a:p>
            <a:r>
              <a:rPr lang="en-US" dirty="0"/>
              <a:t>Better:</a:t>
            </a:r>
          </a:p>
          <a:p>
            <a:pPr lvl="1"/>
            <a:r>
              <a:rPr lang="en-US" dirty="0"/>
              <a:t>Health </a:t>
            </a:r>
          </a:p>
          <a:p>
            <a:pPr lvl="1"/>
            <a:r>
              <a:rPr lang="en-US" dirty="0"/>
              <a:t>Public works</a:t>
            </a:r>
          </a:p>
          <a:p>
            <a:pPr lvl="1"/>
            <a:r>
              <a:rPr lang="en-US" dirty="0"/>
              <a:t>Serving the community </a:t>
            </a:r>
          </a:p>
          <a:p>
            <a:pPr lvl="1"/>
            <a:r>
              <a:rPr lang="en-US" dirty="0"/>
              <a:t>Profits</a:t>
            </a:r>
          </a:p>
          <a:p>
            <a:pPr lvl="1"/>
            <a:r>
              <a:rPr lang="en-US" dirty="0"/>
              <a:t>Employee satisfaction</a:t>
            </a:r>
          </a:p>
          <a:p>
            <a:pPr lvl="1"/>
            <a:r>
              <a:rPr lang="en-US" dirty="0"/>
              <a:t>Customer satisfaction </a:t>
            </a:r>
          </a:p>
          <a:p>
            <a:pPr lvl="1"/>
            <a:endParaRPr lang="en-US" dirty="0"/>
          </a:p>
          <a:p>
            <a:r>
              <a:rPr lang="en-US" dirty="0"/>
              <a:t>WE tell them what the data says and what to do with it!</a:t>
            </a:r>
          </a:p>
        </p:txBody>
      </p:sp>
    </p:spTree>
    <p:extLst>
      <p:ext uri="{BB962C8B-B14F-4D97-AF65-F5344CB8AC3E}">
        <p14:creationId xmlns:p14="http://schemas.microsoft.com/office/powerpoint/2010/main" val="327473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847F-2AC7-4DED-AB3C-9CC1BE77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So. Much. Power.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968E-DAF7-49DD-AEDA-2302FB6A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you use it responsibly?</a:t>
            </a:r>
          </a:p>
          <a:p>
            <a:endParaRPr lang="en-US" dirty="0"/>
          </a:p>
          <a:p>
            <a:r>
              <a:rPr lang="en-US" dirty="0"/>
              <a:t>Will you take advantage of the gifts you have to change your corner of the world?</a:t>
            </a:r>
          </a:p>
        </p:txBody>
      </p:sp>
    </p:spTree>
    <p:extLst>
      <p:ext uri="{BB962C8B-B14F-4D97-AF65-F5344CB8AC3E}">
        <p14:creationId xmlns:p14="http://schemas.microsoft.com/office/powerpoint/2010/main" val="39412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7817A-ED82-4592-B8F7-8A97DB7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4D98D-C0C9-4BAC-A1A8-83F065F86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7315-9F24-4F2B-AF73-AF6BBCC2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 Stakeholder?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E352-E14C-4023-B2A6-F792D6D6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who has a vested interest in the work you will be doing</a:t>
            </a:r>
          </a:p>
          <a:p>
            <a:pPr lvl="1"/>
            <a:r>
              <a:rPr lang="en-US" dirty="0"/>
              <a:t>Personal </a:t>
            </a:r>
          </a:p>
          <a:p>
            <a:pPr lvl="1"/>
            <a:r>
              <a:rPr lang="en-US" dirty="0"/>
              <a:t>Financial</a:t>
            </a:r>
          </a:p>
          <a:p>
            <a:pPr lvl="1"/>
            <a:r>
              <a:rPr lang="en-US" dirty="0"/>
              <a:t>Political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792C-CE7F-4249-A83F-B4292B84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Meet Needs?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57B9-89F7-445B-8EE2-E05FA9C7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time to listen and ask questions</a:t>
            </a:r>
          </a:p>
          <a:p>
            <a:r>
              <a:rPr lang="en-US" dirty="0"/>
              <a:t>Sort through their details with an analyst lens</a:t>
            </a:r>
          </a:p>
          <a:p>
            <a:r>
              <a:rPr lang="en-US" dirty="0"/>
              <a:t>Make a proposal </a:t>
            </a:r>
          </a:p>
          <a:p>
            <a:r>
              <a:rPr lang="en-US" dirty="0"/>
              <a:t>Work on the project</a:t>
            </a:r>
          </a:p>
          <a:p>
            <a:r>
              <a:rPr lang="en-US" dirty="0"/>
              <a:t>Present your findings</a:t>
            </a:r>
          </a:p>
          <a:p>
            <a:r>
              <a:rPr lang="en-US" dirty="0"/>
              <a:t>Guide them to use your findings to make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34568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B1A7-8D83-42A3-AB1E-D95780BC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5396-98FD-44E1-8F58-F0D6403E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analysis details or technical jargon</a:t>
            </a:r>
          </a:p>
          <a:p>
            <a:r>
              <a:rPr lang="en-US" dirty="0"/>
              <a:t>Easy to understand</a:t>
            </a:r>
          </a:p>
          <a:p>
            <a:r>
              <a:rPr lang="en-US" dirty="0"/>
              <a:t>Visually appealing</a:t>
            </a:r>
          </a:p>
          <a:p>
            <a:r>
              <a:rPr lang="en-US" dirty="0"/>
              <a:t>No mistakes – data, typos</a:t>
            </a:r>
          </a:p>
          <a:p>
            <a:r>
              <a:rPr lang="en-US" dirty="0"/>
              <a:t>Help interpret findings and data</a:t>
            </a:r>
          </a:p>
          <a:p>
            <a:r>
              <a:rPr lang="en-US" dirty="0"/>
              <a:t>Make suggestions based on the data</a:t>
            </a:r>
          </a:p>
          <a:p>
            <a:r>
              <a:rPr lang="en-US" dirty="0"/>
              <a:t>Provide a way forward</a:t>
            </a:r>
          </a:p>
        </p:txBody>
      </p:sp>
    </p:spTree>
    <p:extLst>
      <p:ext uri="{BB962C8B-B14F-4D97-AF65-F5344CB8AC3E}">
        <p14:creationId xmlns:p14="http://schemas.microsoft.com/office/powerpoint/2010/main" val="39225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6724DF-B077-4AE9-823A-98BD92F3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Speak the Corporate Lingo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A65A1-D72D-44C1-9A3F-5B7B398F0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4738-F16E-4A71-B2F7-9497305A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vs. Vision Statement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CC4A0-1B74-438B-9F89-0383D5352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E5476-A94D-4FFC-A354-FA22A4F42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“Who we are”</a:t>
            </a:r>
          </a:p>
          <a:p>
            <a:r>
              <a:rPr lang="en-US" dirty="0"/>
              <a:t>The reason for existence!</a:t>
            </a:r>
          </a:p>
          <a:p>
            <a:r>
              <a:rPr lang="en-US" dirty="0"/>
              <a:t>Define business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20F652-F705-4231-96DD-B2F813AA8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1217D1-A9F3-4055-A77C-0DAE779491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“What we do”</a:t>
            </a:r>
          </a:p>
          <a:p>
            <a:r>
              <a:rPr lang="en-US" dirty="0"/>
              <a:t>“Where we’re going”</a:t>
            </a:r>
          </a:p>
          <a:p>
            <a:r>
              <a:rPr lang="en-US" dirty="0"/>
              <a:t>Future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398929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940F-2A30-4E11-B28C-FF1C6422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41D3-33A7-418A-926C-74022522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as common</a:t>
            </a:r>
          </a:p>
          <a:p>
            <a:endParaRPr lang="en-US" dirty="0"/>
          </a:p>
          <a:p>
            <a:r>
              <a:rPr lang="en-US" dirty="0"/>
              <a:t>Traits that guide the company’s organization and culture</a:t>
            </a:r>
          </a:p>
          <a:p>
            <a:endParaRPr lang="en-US" dirty="0"/>
          </a:p>
          <a:p>
            <a:r>
              <a:rPr lang="en-US" dirty="0"/>
              <a:t>Focus on:</a:t>
            </a:r>
          </a:p>
          <a:p>
            <a:pPr lvl="1"/>
            <a:r>
              <a:rPr lang="en-US" dirty="0"/>
              <a:t>Unique traits</a:t>
            </a:r>
          </a:p>
          <a:p>
            <a:pPr lvl="1"/>
            <a:r>
              <a:rPr lang="en-US" dirty="0"/>
              <a:t>Traits that guide operations or employee conduct</a:t>
            </a:r>
          </a:p>
        </p:txBody>
      </p:sp>
    </p:spTree>
    <p:extLst>
      <p:ext uri="{BB962C8B-B14F-4D97-AF65-F5344CB8AC3E}">
        <p14:creationId xmlns:p14="http://schemas.microsoft.com/office/powerpoint/2010/main" val="69930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719347-30C8-4379-A4AA-7A394333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what do they get used?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21464-65CC-40FF-B37F-404F491D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Guide strategic thinking</a:t>
            </a:r>
          </a:p>
          <a:p>
            <a:r>
              <a:rPr lang="en-US" dirty="0"/>
              <a:t>Define performance standards</a:t>
            </a:r>
          </a:p>
          <a:p>
            <a:r>
              <a:rPr lang="en-US" b="0" dirty="0"/>
              <a:t>Inspire employees </a:t>
            </a:r>
          </a:p>
          <a:p>
            <a:pPr lvl="1"/>
            <a:r>
              <a:rPr lang="en-US" b="0" dirty="0"/>
              <a:t>Provides focus and common goals</a:t>
            </a:r>
          </a:p>
          <a:p>
            <a:r>
              <a:rPr lang="en-US" b="0" dirty="0"/>
              <a:t>Set up ethics</a:t>
            </a:r>
          </a:p>
          <a:p>
            <a:r>
              <a:rPr lang="en-US" b="0" dirty="0"/>
              <a:t>Garner external support from backers and the public</a:t>
            </a:r>
          </a:p>
        </p:txBody>
      </p:sp>
    </p:spTree>
    <p:extLst>
      <p:ext uri="{BB962C8B-B14F-4D97-AF65-F5344CB8AC3E}">
        <p14:creationId xmlns:p14="http://schemas.microsoft.com/office/powerpoint/2010/main" val="400612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B78CFA-48CB-42B2-850F-51BAEFF55836}"/>
</file>

<file path=customXml/itemProps2.xml><?xml version="1.0" encoding="utf-8"?>
<ds:datastoreItem xmlns:ds="http://schemas.openxmlformats.org/officeDocument/2006/customXml" ds:itemID="{F2D6F542-2B70-4F5E-95BF-C9A4FFB40F85}"/>
</file>

<file path=customXml/itemProps3.xml><?xml version="1.0" encoding="utf-8"?>
<ds:datastoreItem xmlns:ds="http://schemas.openxmlformats.org/officeDocument/2006/customXml" ds:itemID="{8FFF5474-432C-496E-816D-D56B50D18FF9}"/>
</file>

<file path=docProps/app.xml><?xml version="1.0" encoding="utf-8"?>
<Properties xmlns="http://schemas.openxmlformats.org/officeDocument/2006/extended-properties" xmlns:vt="http://schemas.openxmlformats.org/officeDocument/2006/docPropsVTypes">
  <TotalTime>9113</TotalTime>
  <Words>575</Words>
  <Application>Microsoft Office PowerPoint</Application>
  <PresentationFormat>Widescreen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Montserrat SemiBold</vt:lpstr>
      <vt:lpstr>Nunito Sans</vt:lpstr>
      <vt:lpstr>Office Theme</vt:lpstr>
      <vt:lpstr>Using Metrics in Business</vt:lpstr>
      <vt:lpstr>Your Goal: Meet THEIR Needs</vt:lpstr>
      <vt:lpstr>Who is a Stakeholder?</vt:lpstr>
      <vt:lpstr>How do you Meet Needs?</vt:lpstr>
      <vt:lpstr>Presenting Findings</vt:lpstr>
      <vt:lpstr>Learn to Speak the Corporate Lingo</vt:lpstr>
      <vt:lpstr>Mission vs. Vision Statement</vt:lpstr>
      <vt:lpstr>Values Statement</vt:lpstr>
      <vt:lpstr>For what do they get used?</vt:lpstr>
      <vt:lpstr>Key Performance Indicators</vt:lpstr>
      <vt:lpstr>What Makes a Good KPI?</vt:lpstr>
      <vt:lpstr>Industry Standard Metrics</vt:lpstr>
      <vt:lpstr>Developing Metrics</vt:lpstr>
      <vt:lpstr>Get SMART!</vt:lpstr>
      <vt:lpstr>SMART Metrics</vt:lpstr>
      <vt:lpstr>Specific</vt:lpstr>
      <vt:lpstr>Measurable</vt:lpstr>
      <vt:lpstr>Actionable</vt:lpstr>
      <vt:lpstr>Relevant</vt:lpstr>
      <vt:lpstr>Time-Bound</vt:lpstr>
      <vt:lpstr>Types of Metrics</vt:lpstr>
      <vt:lpstr>The Performance Life Cycle</vt:lpstr>
      <vt:lpstr>Performance Life Cycle</vt:lpstr>
      <vt:lpstr>Does this Sound Familiar?</vt:lpstr>
      <vt:lpstr>How Data Science Changes the World</vt:lpstr>
      <vt:lpstr>So. Much. Power.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48</cp:revision>
  <dcterms:created xsi:type="dcterms:W3CDTF">2019-01-08T17:26:22Z</dcterms:created>
  <dcterms:modified xsi:type="dcterms:W3CDTF">2020-08-18T17:13:52Z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