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39"/>
    <a:srgbClr val="6E706A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" y="15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Process Capability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D8DA-A556-4D49-8D94-EB65C7E17C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F169F-35DE-4FA8-B407-DD4143179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Process Capability?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8D31A-0898-46F6-9FC3-39F0C145D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 of the variability of a process </a:t>
            </a:r>
          </a:p>
          <a:p>
            <a:endParaRPr lang="en-US" dirty="0"/>
          </a:p>
          <a:p>
            <a:r>
              <a:rPr lang="en-US" dirty="0"/>
              <a:t>If a process is capable, it is stable and doing what it should</a:t>
            </a:r>
          </a:p>
          <a:p>
            <a:endParaRPr lang="en-US" dirty="0"/>
          </a:p>
          <a:p>
            <a:r>
              <a:rPr lang="en-US" dirty="0"/>
              <a:t>Mainly used in manufacturing</a:t>
            </a:r>
          </a:p>
        </p:txBody>
      </p:sp>
    </p:spTree>
    <p:extLst>
      <p:ext uri="{BB962C8B-B14F-4D97-AF65-F5344CB8AC3E}">
        <p14:creationId xmlns:p14="http://schemas.microsoft.com/office/powerpoint/2010/main" val="157313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8F3CD-CD0B-4025-B724-58EB903D5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Process Capability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3A2DB7-A04B-4911-8569-7970FC8FE8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 Width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445BD5-7A64-4D93-836E-1BAABFE631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Something you calculate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6288C7-1243-4114-9559-BB106ACC38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Spec Limit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22FE6F5-CEDA-40E4-94C9-1EFE0798549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Something provided to you</a:t>
            </a:r>
          </a:p>
          <a:p>
            <a:pPr lvl="1"/>
            <a:r>
              <a:rPr lang="en-US" dirty="0"/>
              <a:t>Physical limitation</a:t>
            </a:r>
          </a:p>
          <a:p>
            <a:pPr lvl="1"/>
            <a:r>
              <a:rPr lang="en-US" dirty="0"/>
              <a:t>Tolerance of customer</a:t>
            </a:r>
          </a:p>
          <a:p>
            <a:pPr lvl="1"/>
            <a:r>
              <a:rPr lang="en-US" dirty="0"/>
              <a:t>Tolerance of manager</a:t>
            </a:r>
          </a:p>
          <a:p>
            <a:pPr lvl="1"/>
            <a:r>
              <a:rPr lang="en-US" dirty="0"/>
              <a:t>Tolerance of downstream need</a:t>
            </a:r>
          </a:p>
        </p:txBody>
      </p:sp>
    </p:spTree>
    <p:extLst>
      <p:ext uri="{BB962C8B-B14F-4D97-AF65-F5344CB8AC3E}">
        <p14:creationId xmlns:p14="http://schemas.microsoft.com/office/powerpoint/2010/main" val="1255817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A9C4CC-18F0-4FCB-A992-D2FBDA730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Goal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E86928-6EC7-4722-B627-4479022A6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how the control width matches up with the spec width</a:t>
            </a:r>
          </a:p>
        </p:txBody>
      </p:sp>
    </p:spTree>
    <p:extLst>
      <p:ext uri="{BB962C8B-B14F-4D97-AF65-F5344CB8AC3E}">
        <p14:creationId xmlns:p14="http://schemas.microsoft.com/office/powerpoint/2010/main" val="3246659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2A9255-8E68-4787-9E8C-A6ABDF684C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69070" y="3025654"/>
            <a:ext cx="2895600" cy="1274386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C9382F-2CF0-4250-958E-F33457AED250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8261" y="2672373"/>
            <a:ext cx="4273061" cy="6261100"/>
          </a:xfrm>
        </p:spPr>
        <p:txBody>
          <a:bodyPr/>
          <a:lstStyle/>
          <a:p>
            <a:r>
              <a:rPr lang="en-US" dirty="0"/>
              <a:t>USL – Upper Spec Limit</a:t>
            </a:r>
          </a:p>
          <a:p>
            <a:r>
              <a:rPr lang="en-US" dirty="0"/>
              <a:t>LSL – Lower Spec Limit</a:t>
            </a:r>
          </a:p>
          <a:p>
            <a:r>
              <a:rPr lang="en-US" dirty="0"/>
              <a:t>UCL – Upper Control Limit</a:t>
            </a:r>
          </a:p>
          <a:p>
            <a:r>
              <a:rPr lang="en-US" dirty="0"/>
              <a:t>LCL – Lower Control Limit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8EF8448-BF06-42BF-B3F2-3E775B13E5D5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5C5E36-A8A2-4F78-B765-C188D84ADC7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Process Capability Formula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BF261E-2D00-4C6F-8BAC-260100399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576" y="3025654"/>
            <a:ext cx="3677260" cy="147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40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9D513D-627D-40F1-BACB-FE5D4F6E1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Process Potential (Cp)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AF843-EEF1-42F2-AC6A-8A9D5B196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Capable: &lt; 1</a:t>
            </a:r>
          </a:p>
          <a:p>
            <a:r>
              <a:rPr lang="en-US" dirty="0"/>
              <a:t>Marginally Capable: 1 – 1.32</a:t>
            </a:r>
          </a:p>
          <a:p>
            <a:r>
              <a:rPr lang="en-US" dirty="0"/>
              <a:t>Fully Capable: &gt; 1.33 </a:t>
            </a:r>
          </a:p>
        </p:txBody>
      </p:sp>
    </p:spTree>
    <p:extLst>
      <p:ext uri="{BB962C8B-B14F-4D97-AF65-F5344CB8AC3E}">
        <p14:creationId xmlns:p14="http://schemas.microsoft.com/office/powerpoint/2010/main" val="1039214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D6BFE1-3780-4D29-9C04-13A843AD1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and Lower Process Capability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97CB3-6E3D-4AC0-86BD-B97E9FE1FE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Upper Process Capability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CF832C-9BC7-465B-BA40-50A2425C4D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23C906-02C4-4D43-B2AA-877F951BE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Lower Process Capability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13D46D-AFA0-4BC4-AE09-766B5C7311A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1B9414-DECB-4B16-AE99-151BC4664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365" y="3319462"/>
            <a:ext cx="4327397" cy="18811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AB05A3-0A27-46E4-B834-3F916727A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903" y="3414957"/>
            <a:ext cx="3773782" cy="179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94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93104-0D2C-4A4F-BD0B-2A325AB21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Cpk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E8DE9C8-B2C1-4FFB-81C3-B29207E79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 </a:t>
            </a:r>
            <a:r>
              <a:rPr lang="en-US" dirty="0" err="1"/>
              <a:t>Cpu</a:t>
            </a:r>
            <a:r>
              <a:rPr lang="en-US" dirty="0"/>
              <a:t> and </a:t>
            </a:r>
            <a:r>
              <a:rPr lang="en-US" dirty="0" err="1"/>
              <a:t>Cpl</a:t>
            </a:r>
            <a:r>
              <a:rPr lang="en-US" dirty="0"/>
              <a:t>, take whichever is smaller!</a:t>
            </a:r>
          </a:p>
        </p:txBody>
      </p:sp>
    </p:spTree>
    <p:extLst>
      <p:ext uri="{BB962C8B-B14F-4D97-AF65-F5344CB8AC3E}">
        <p14:creationId xmlns:p14="http://schemas.microsoft.com/office/powerpoint/2010/main" val="3685904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45ED11-ABE3-43DA-918D-EE4C7CA9730C}"/>
</file>

<file path=customXml/itemProps2.xml><?xml version="1.0" encoding="utf-8"?>
<ds:datastoreItem xmlns:ds="http://schemas.openxmlformats.org/officeDocument/2006/customXml" ds:itemID="{DC0C6AF3-1DB7-49B8-8ED7-13442AD35739}"/>
</file>

<file path=customXml/itemProps3.xml><?xml version="1.0" encoding="utf-8"?>
<ds:datastoreItem xmlns:ds="http://schemas.openxmlformats.org/officeDocument/2006/customXml" ds:itemID="{9D353EF5-4387-4AFD-91B6-60EDEC95E6E9}"/>
</file>

<file path=docProps/app.xml><?xml version="1.0" encoding="utf-8"?>
<Properties xmlns="http://schemas.openxmlformats.org/officeDocument/2006/extended-properties" xmlns:vt="http://schemas.openxmlformats.org/officeDocument/2006/docPropsVTypes">
  <TotalTime>10026</TotalTime>
  <Words>139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Montserrat SemiBold</vt:lpstr>
      <vt:lpstr>Nunito Sans</vt:lpstr>
      <vt:lpstr>Office Theme</vt:lpstr>
      <vt:lpstr>Process Capability</vt:lpstr>
      <vt:lpstr>What is Process Capability?</vt:lpstr>
      <vt:lpstr>Components of Process Capability</vt:lpstr>
      <vt:lpstr>Your Goal</vt:lpstr>
      <vt:lpstr>Process Capability Formula</vt:lpstr>
      <vt:lpstr>Interpreting Process Potential (Cp)</vt:lpstr>
      <vt:lpstr>Upper and Lower Process Capability</vt:lpstr>
      <vt:lpstr>Cpk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Cameron Dodd</cp:lastModifiedBy>
  <cp:revision>44</cp:revision>
  <dcterms:created xsi:type="dcterms:W3CDTF">2019-01-08T17:26:22Z</dcterms:created>
  <dcterms:modified xsi:type="dcterms:W3CDTF">2020-08-21T00:19:22Z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