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70" r:id="rId12"/>
    <p:sldId id="271" r:id="rId13"/>
    <p:sldId id="264" r:id="rId14"/>
    <p:sldId id="265" r:id="rId15"/>
    <p:sldId id="266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Crafting a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7DA8-15F9-40FA-AA0D-43A62DC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3B20-A52D-403C-9385-B167EB7B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  <a:p>
            <a:r>
              <a:rPr lang="en-US" dirty="0"/>
              <a:t>Easiest to put in a table or bullet points</a:t>
            </a:r>
          </a:p>
          <a:p>
            <a:endParaRPr lang="en-US" dirty="0"/>
          </a:p>
          <a:p>
            <a:r>
              <a:rPr lang="en-US" dirty="0"/>
              <a:t>What are the major phases / milestones of a project?</a:t>
            </a:r>
          </a:p>
          <a:p>
            <a:r>
              <a:rPr lang="en-US" dirty="0"/>
              <a:t>When will they be completed?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8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29BF-F179-47EE-9394-87F83B5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5520-6855-4875-98A6-4540CD1F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every task that needs to be done </a:t>
            </a:r>
          </a:p>
          <a:p>
            <a:endParaRPr lang="en-US" dirty="0"/>
          </a:p>
          <a:p>
            <a:r>
              <a:rPr lang="en-US" dirty="0"/>
              <a:t>Estimate how long each task will take with the people that are available</a:t>
            </a:r>
          </a:p>
          <a:p>
            <a:endParaRPr lang="en-US" dirty="0"/>
          </a:p>
          <a:p>
            <a:r>
              <a:rPr lang="en-US" dirty="0"/>
              <a:t>Don’t forget to account for weekends, holidays, and vacation times</a:t>
            </a:r>
          </a:p>
          <a:p>
            <a:endParaRPr lang="en-US" dirty="0"/>
          </a:p>
          <a:p>
            <a:r>
              <a:rPr lang="en-US" dirty="0"/>
              <a:t>Create an end-date by adding up the time for all the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A820-23F2-4540-BC8D-C739A4EA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388F-B8D1-4EA6-B734-48E47638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timelines is tricky</a:t>
            </a:r>
          </a:p>
          <a:p>
            <a:endParaRPr lang="en-US" dirty="0"/>
          </a:p>
          <a:p>
            <a:r>
              <a:rPr lang="en-US" dirty="0"/>
              <a:t>Consult experienced fellows &amp; check in with those completing the tasks for their estimates</a:t>
            </a:r>
          </a:p>
          <a:p>
            <a:endParaRPr lang="en-US" dirty="0"/>
          </a:p>
          <a:p>
            <a:r>
              <a:rPr lang="en-US" dirty="0"/>
              <a:t>Keep track of what you estimate and when it actually gets done for each project</a:t>
            </a:r>
          </a:p>
          <a:p>
            <a:endParaRPr lang="en-US" dirty="0"/>
          </a:p>
          <a:p>
            <a:r>
              <a:rPr lang="en-US" dirty="0"/>
              <a:t>Allows you to improve for next time</a:t>
            </a:r>
          </a:p>
        </p:txBody>
      </p:sp>
    </p:spTree>
    <p:extLst>
      <p:ext uri="{BB962C8B-B14F-4D97-AF65-F5344CB8AC3E}">
        <p14:creationId xmlns:p14="http://schemas.microsoft.com/office/powerpoint/2010/main" val="1438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5DF6-15B1-4C14-95F3-64A09A2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C2D6-06F1-45EF-BBAF-19BC24F9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all</a:t>
            </a:r>
          </a:p>
          <a:p>
            <a:endParaRPr lang="en-US" dirty="0"/>
          </a:p>
          <a:p>
            <a:r>
              <a:rPr lang="en-US" dirty="0"/>
              <a:t>Anything that doesn’t fit in function, personnel, or schedule goes here</a:t>
            </a:r>
          </a:p>
          <a:p>
            <a:endParaRPr lang="en-US" dirty="0"/>
          </a:p>
          <a:p>
            <a:r>
              <a:rPr lang="en-US" dirty="0"/>
              <a:t>Accessibility requirements, styling, etc. </a:t>
            </a:r>
          </a:p>
        </p:txBody>
      </p:sp>
    </p:spTree>
    <p:extLst>
      <p:ext uri="{BB962C8B-B14F-4D97-AF65-F5344CB8AC3E}">
        <p14:creationId xmlns:p14="http://schemas.microsoft.com/office/powerpoint/2010/main" val="294932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A2B3-B3EC-481F-9CFD-4986F0C2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AD3F-1488-4EAC-B9C1-D2055665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your project relies upon that must be working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Data available</a:t>
            </a:r>
          </a:p>
          <a:p>
            <a:pPr lvl="1"/>
            <a:r>
              <a:rPr lang="en-US" dirty="0"/>
              <a:t>People healthy</a:t>
            </a:r>
          </a:p>
          <a:p>
            <a:pPr lvl="1"/>
            <a:r>
              <a:rPr lang="en-US" dirty="0"/>
              <a:t>Programming languages working smoothly</a:t>
            </a:r>
          </a:p>
          <a:p>
            <a:pPr lvl="1"/>
            <a:r>
              <a:rPr lang="en-US" dirty="0"/>
              <a:t>Receiving timely feedback from your boss</a:t>
            </a:r>
          </a:p>
        </p:txBody>
      </p:sp>
    </p:spTree>
    <p:extLst>
      <p:ext uri="{BB962C8B-B14F-4D97-AF65-F5344CB8AC3E}">
        <p14:creationId xmlns:p14="http://schemas.microsoft.com/office/powerpoint/2010/main" val="51772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108E-17E9-4B7F-95D1-D80D6C40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382A-0589-42A3-80BF-24763CA1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to your project / company</a:t>
            </a:r>
          </a:p>
          <a:p>
            <a:endParaRPr lang="en-US" dirty="0"/>
          </a:p>
          <a:p>
            <a:r>
              <a:rPr lang="en-US" dirty="0"/>
              <a:t>Related to:</a:t>
            </a:r>
          </a:p>
          <a:p>
            <a:pPr lvl="1"/>
            <a:r>
              <a:rPr lang="en-US" dirty="0"/>
              <a:t>Time </a:t>
            </a:r>
          </a:p>
          <a:p>
            <a:pPr lvl="1"/>
            <a:r>
              <a:rPr lang="en-US" dirty="0"/>
              <a:t>Personnel </a:t>
            </a:r>
          </a:p>
          <a:p>
            <a:pPr lvl="1"/>
            <a:r>
              <a:rPr lang="en-US" dirty="0"/>
              <a:t>Scope 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Technical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Mention any circumstances that are not ideal</a:t>
            </a:r>
          </a:p>
        </p:txBody>
      </p:sp>
    </p:spTree>
    <p:extLst>
      <p:ext uri="{BB962C8B-B14F-4D97-AF65-F5344CB8AC3E}">
        <p14:creationId xmlns:p14="http://schemas.microsoft.com/office/powerpoint/2010/main" val="276215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880-2D18-4FAB-A6D8-BF1C2DB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A890-8CBE-439A-9115-2F751A15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to your company / project </a:t>
            </a:r>
          </a:p>
          <a:p>
            <a:endParaRPr lang="en-US" dirty="0"/>
          </a:p>
          <a:p>
            <a:r>
              <a:rPr lang="en-US" dirty="0"/>
              <a:t>Anything that can cause issues – delay, failure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Customer no longer wants product</a:t>
            </a:r>
          </a:p>
          <a:p>
            <a:pPr lvl="1"/>
            <a:r>
              <a:rPr lang="en-US" dirty="0"/>
              <a:t>COVID-19</a:t>
            </a:r>
          </a:p>
          <a:p>
            <a:pPr lvl="1"/>
            <a:r>
              <a:rPr lang="en-US" dirty="0"/>
              <a:t>Weather issues – loss of power / internet</a:t>
            </a:r>
          </a:p>
        </p:txBody>
      </p:sp>
    </p:spTree>
    <p:extLst>
      <p:ext uri="{BB962C8B-B14F-4D97-AF65-F5344CB8AC3E}">
        <p14:creationId xmlns:p14="http://schemas.microsoft.com/office/powerpoint/2010/main" val="379081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E312-90B0-45EC-9344-B943F763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C6B9-1111-4D95-903E-994B1FF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plan for and therefore contain risk</a:t>
            </a:r>
          </a:p>
          <a:p>
            <a:endParaRPr lang="en-US" dirty="0"/>
          </a:p>
          <a:p>
            <a:r>
              <a:rPr lang="en-US" dirty="0"/>
              <a:t>Every risk you list should have a plan to reduce the impact of those risks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List out other customers who might be interested</a:t>
            </a:r>
          </a:p>
          <a:p>
            <a:pPr lvl="1"/>
            <a:r>
              <a:rPr lang="en-US" dirty="0"/>
              <a:t>Create a work-from-home plan</a:t>
            </a:r>
          </a:p>
          <a:p>
            <a:pPr lvl="1"/>
            <a:r>
              <a:rPr lang="en-US" dirty="0"/>
              <a:t>Get a backup generator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2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F3FE2-DDA2-4475-BA32-E6339790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A231-6E38-426A-9B3F-0F3639112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EBB-07CB-438E-AF90-BC61D390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Data-Related 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5A26-A615-4EF0-B23F-3C204F04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practice!</a:t>
            </a:r>
          </a:p>
          <a:p>
            <a:endParaRPr lang="en-US" dirty="0"/>
          </a:p>
          <a:p>
            <a:r>
              <a:rPr lang="en-US" dirty="0"/>
              <a:t>You’ll use this for:</a:t>
            </a:r>
          </a:p>
          <a:p>
            <a:pPr lvl="1"/>
            <a:r>
              <a:rPr lang="en-US" dirty="0"/>
              <a:t>Planning your final project</a:t>
            </a:r>
          </a:p>
          <a:p>
            <a:pPr lvl="1"/>
            <a:r>
              <a:rPr lang="en-US" dirty="0"/>
              <a:t>Discussing new initiatives at your future job</a:t>
            </a:r>
          </a:p>
          <a:p>
            <a:pPr lvl="1"/>
            <a:r>
              <a:rPr lang="en-US" dirty="0"/>
              <a:t>Winning data contracts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DA8-1E5C-4F10-8F8D-8E9989D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D41C-BB4F-45A8-A91C-03EBC0F8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WIIFM: What’s in it for me?</a:t>
            </a:r>
          </a:p>
          <a:p>
            <a:endParaRPr lang="en-US" dirty="0"/>
          </a:p>
          <a:p>
            <a:r>
              <a:rPr lang="en-US" dirty="0"/>
              <a:t>Keep it brief (3 paragraphs or less)</a:t>
            </a:r>
          </a:p>
          <a:p>
            <a:endParaRPr lang="en-US" dirty="0"/>
          </a:p>
          <a:p>
            <a:r>
              <a:rPr lang="en-US" dirty="0"/>
              <a:t>Discuss the problem you’re trying to solve and how you will solve it</a:t>
            </a:r>
          </a:p>
        </p:txBody>
      </p:sp>
    </p:spTree>
    <p:extLst>
      <p:ext uri="{BB962C8B-B14F-4D97-AF65-F5344CB8AC3E}">
        <p14:creationId xmlns:p14="http://schemas.microsoft.com/office/powerpoint/2010/main" val="13285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A895-7158-40B4-9963-1CB4692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7364-B3BC-4720-ADC7-6208119E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objective is a goal</a:t>
            </a:r>
          </a:p>
          <a:p>
            <a:endParaRPr lang="en-US" dirty="0"/>
          </a:p>
          <a:p>
            <a:r>
              <a:rPr lang="en-US" dirty="0"/>
              <a:t>What are your goals with this project? </a:t>
            </a:r>
          </a:p>
          <a:p>
            <a:r>
              <a:rPr lang="en-US" dirty="0"/>
              <a:t>What business need will you meet?</a:t>
            </a:r>
          </a:p>
          <a:p>
            <a:endParaRPr lang="en-US" dirty="0"/>
          </a:p>
          <a:p>
            <a:r>
              <a:rPr lang="en-US" dirty="0"/>
              <a:t>What value does this project provide?</a:t>
            </a:r>
          </a:p>
          <a:p>
            <a:endParaRPr lang="en-US" dirty="0"/>
          </a:p>
          <a:p>
            <a:r>
              <a:rPr lang="en-US" dirty="0"/>
              <a:t>Remember, objectives must be measurable</a:t>
            </a:r>
          </a:p>
          <a:p>
            <a:r>
              <a:rPr lang="en-US" dirty="0"/>
              <a:t>Be as specific as you can!</a:t>
            </a:r>
          </a:p>
        </p:txBody>
      </p:sp>
    </p:spTree>
    <p:extLst>
      <p:ext uri="{BB962C8B-B14F-4D97-AF65-F5344CB8AC3E}">
        <p14:creationId xmlns:p14="http://schemas.microsoft.com/office/powerpoint/2010/main" val="140424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53B-71F4-4B42-BF46-C1D7CC3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DE02-D20A-4EA3-A6AF-88E6D999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 paragraphs</a:t>
            </a:r>
          </a:p>
          <a:p>
            <a:endParaRPr lang="en-US" dirty="0"/>
          </a:p>
          <a:p>
            <a:r>
              <a:rPr lang="en-US" dirty="0"/>
              <a:t>What does someone who has no knowledge of the problem or topic need to know to make a decision?</a:t>
            </a:r>
          </a:p>
          <a:p>
            <a:endParaRPr lang="en-US" dirty="0"/>
          </a:p>
          <a:p>
            <a:r>
              <a:rPr lang="en-US" dirty="0"/>
              <a:t>Cite references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0806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5EC-18F0-404C-9483-23A57670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A460-CF00-4571-B687-D70BDAFA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part of this project?</a:t>
            </a:r>
          </a:p>
          <a:p>
            <a:endParaRPr lang="en-US" dirty="0"/>
          </a:p>
          <a:p>
            <a:r>
              <a:rPr lang="en-US" dirty="0"/>
              <a:t>What is definitely NOT a part of this project?</a:t>
            </a:r>
          </a:p>
          <a:p>
            <a:endParaRPr lang="en-US" dirty="0"/>
          </a:p>
          <a:p>
            <a:r>
              <a:rPr lang="en-US" dirty="0"/>
              <a:t>Defining scope prevents “scope creep”</a:t>
            </a:r>
          </a:p>
          <a:p>
            <a:endParaRPr lang="en-US" dirty="0"/>
          </a:p>
          <a:p>
            <a:r>
              <a:rPr lang="en-US" dirty="0"/>
              <a:t>Especially important for: </a:t>
            </a:r>
          </a:p>
          <a:p>
            <a:pPr lvl="1"/>
            <a:r>
              <a:rPr lang="en-US" dirty="0"/>
              <a:t>Long-running projects</a:t>
            </a:r>
          </a:p>
          <a:p>
            <a:pPr lvl="1"/>
            <a:r>
              <a:rPr lang="en-US" dirty="0"/>
              <a:t>Projects / companies with high turnover</a:t>
            </a:r>
          </a:p>
        </p:txBody>
      </p:sp>
    </p:spTree>
    <p:extLst>
      <p:ext uri="{BB962C8B-B14F-4D97-AF65-F5344CB8AC3E}">
        <p14:creationId xmlns:p14="http://schemas.microsoft.com/office/powerpoint/2010/main" val="20654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442F-01E5-4520-83F5-898E3628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8479-6768-41DD-91BD-D4C573C8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your project do? </a:t>
            </a:r>
          </a:p>
          <a:p>
            <a:endParaRPr lang="en-US" dirty="0"/>
          </a:p>
          <a:p>
            <a:r>
              <a:rPr lang="en-US" dirty="0"/>
              <a:t>How should your project work?</a:t>
            </a:r>
          </a:p>
          <a:p>
            <a:endParaRPr lang="en-US" dirty="0"/>
          </a:p>
          <a:p>
            <a:r>
              <a:rPr lang="en-US" dirty="0"/>
              <a:t>Be as specific as you 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2063-3A6B-493B-B71A-0AE6751A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Provide in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4755-77A5-486C-82FD-297D0956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</a:p>
          <a:p>
            <a:r>
              <a:rPr lang="en-US" dirty="0"/>
              <a:t>Analyses</a:t>
            </a:r>
          </a:p>
          <a:p>
            <a:r>
              <a:rPr lang="en-US" dirty="0"/>
              <a:t>Description of the data</a:t>
            </a:r>
          </a:p>
          <a:p>
            <a:pPr lvl="1"/>
            <a:r>
              <a:rPr lang="en-US" dirty="0"/>
              <a:t>Where is it located?</a:t>
            </a:r>
          </a:p>
          <a:p>
            <a:pPr lvl="1"/>
            <a:r>
              <a:rPr lang="en-US" dirty="0"/>
              <a:t>Variables and data types</a:t>
            </a:r>
          </a:p>
          <a:p>
            <a:pPr lvl="1"/>
            <a:r>
              <a:rPr lang="en-US" dirty="0"/>
              <a:t>Who owns the data</a:t>
            </a:r>
          </a:p>
          <a:p>
            <a:pPr lvl="1"/>
            <a:r>
              <a:rPr lang="en-US" dirty="0"/>
              <a:t>Any limitations to using the data (privacy, clearances,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4DD-A09C-4A23-B502-6D5F29AF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Personnel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23E4-26DA-4529-9500-EA42087A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= People</a:t>
            </a:r>
          </a:p>
          <a:p>
            <a:endParaRPr lang="en-US" dirty="0"/>
          </a:p>
          <a:p>
            <a:r>
              <a:rPr lang="en-US" dirty="0"/>
              <a:t>Who will work with you on this?</a:t>
            </a:r>
          </a:p>
          <a:p>
            <a:pPr lvl="1"/>
            <a:r>
              <a:rPr lang="en-US" dirty="0"/>
              <a:t>Job titles</a:t>
            </a:r>
          </a:p>
          <a:p>
            <a:pPr lvl="1"/>
            <a:r>
              <a:rPr lang="en-US" dirty="0"/>
              <a:t>Specific names if you have them</a:t>
            </a:r>
          </a:p>
          <a:p>
            <a:pPr lvl="1"/>
            <a:r>
              <a:rPr lang="en-US" dirty="0"/>
              <a:t>What skills do they need?</a:t>
            </a:r>
          </a:p>
          <a:p>
            <a:pPr lvl="1"/>
            <a:r>
              <a:rPr lang="en-US" dirty="0"/>
              <a:t>What role do they fulfill?</a:t>
            </a:r>
          </a:p>
          <a:p>
            <a:pPr lvl="1"/>
            <a:r>
              <a:rPr lang="en-US" dirty="0"/>
              <a:t>How many people do you need?</a:t>
            </a:r>
          </a:p>
          <a:p>
            <a:pPr lvl="1"/>
            <a:r>
              <a:rPr lang="en-US" dirty="0"/>
              <a:t>Do they all work full time?</a:t>
            </a:r>
          </a:p>
        </p:txBody>
      </p:sp>
    </p:spTree>
    <p:extLst>
      <p:ext uri="{BB962C8B-B14F-4D97-AF65-F5344CB8AC3E}">
        <p14:creationId xmlns:p14="http://schemas.microsoft.com/office/powerpoint/2010/main" val="357467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CF1446-99E3-49CF-8A55-D2561EE21507}"/>
</file>

<file path=customXml/itemProps2.xml><?xml version="1.0" encoding="utf-8"?>
<ds:datastoreItem xmlns:ds="http://schemas.openxmlformats.org/officeDocument/2006/customXml" ds:itemID="{E06C8E59-DAB9-4C88-8207-048CB396340D}"/>
</file>

<file path=customXml/itemProps3.xml><?xml version="1.0" encoding="utf-8"?>
<ds:datastoreItem xmlns:ds="http://schemas.openxmlformats.org/officeDocument/2006/customXml" ds:itemID="{8F75D64F-E88A-4C12-A205-4875FF57DFB4}"/>
</file>

<file path=docProps/app.xml><?xml version="1.0" encoding="utf-8"?>
<Properties xmlns="http://schemas.openxmlformats.org/officeDocument/2006/extended-properties" xmlns:vt="http://schemas.openxmlformats.org/officeDocument/2006/docPropsVTypes">
  <TotalTime>9241</TotalTime>
  <Words>547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Montserrat SemiBold</vt:lpstr>
      <vt:lpstr>Nunito Sans</vt:lpstr>
      <vt:lpstr>Office Theme</vt:lpstr>
      <vt:lpstr>Crafting a Project Proposal</vt:lpstr>
      <vt:lpstr>Choose a Data-Related Example Project</vt:lpstr>
      <vt:lpstr>Executive Summary</vt:lpstr>
      <vt:lpstr>Business Objectives</vt:lpstr>
      <vt:lpstr>Background</vt:lpstr>
      <vt:lpstr>Scope</vt:lpstr>
      <vt:lpstr>Functional Requirements </vt:lpstr>
      <vt:lpstr>Details to Provide in Functional Requirements</vt:lpstr>
      <vt:lpstr>Personnel Requirements</vt:lpstr>
      <vt:lpstr>Delivery Schedule</vt:lpstr>
      <vt:lpstr>Estimating Delivery</vt:lpstr>
      <vt:lpstr>Practice Makes Perfect</vt:lpstr>
      <vt:lpstr>Other Requirements</vt:lpstr>
      <vt:lpstr>Assumptions</vt:lpstr>
      <vt:lpstr>Limitations</vt:lpstr>
      <vt:lpstr>Risks</vt:lpstr>
      <vt:lpstr>Mitigating Risk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45</cp:revision>
  <dcterms:created xsi:type="dcterms:W3CDTF">2019-01-08T17:26:22Z</dcterms:created>
  <dcterms:modified xsi:type="dcterms:W3CDTF">2020-08-28T00:56:09Z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