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" y="1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Scrum and Kanban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7312A-4D06-49A3-B735-ED95D174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vs. Kanban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76FCE-2249-42EE-B37A-6ED0E5979C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03DFC3-BF40-449A-A836-A0E6A36489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Defined roles</a:t>
            </a:r>
          </a:p>
          <a:p>
            <a:endParaRPr lang="en-US" dirty="0"/>
          </a:p>
          <a:p>
            <a:r>
              <a:rPr lang="en-US" dirty="0"/>
              <a:t>Uses sprints</a:t>
            </a:r>
          </a:p>
          <a:p>
            <a:endParaRPr lang="en-US" dirty="0"/>
          </a:p>
          <a:p>
            <a:r>
              <a:rPr lang="en-US" dirty="0"/>
              <a:t>Batch 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87376-A9F4-4C8D-9CEC-AE1B0585F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Kanban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C381DF-79BE-4A29-A462-9B6A47093EB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defined roles</a:t>
            </a:r>
          </a:p>
          <a:p>
            <a:endParaRPr lang="en-US" dirty="0"/>
          </a:p>
          <a:p>
            <a:r>
              <a:rPr lang="en-US" dirty="0"/>
              <a:t>Continuous delivery of work</a:t>
            </a:r>
          </a:p>
          <a:p>
            <a:endParaRPr lang="en-US" dirty="0"/>
          </a:p>
          <a:p>
            <a:r>
              <a:rPr lang="en-US" dirty="0"/>
              <a:t>Better for high variability in priority</a:t>
            </a:r>
          </a:p>
          <a:p>
            <a:endParaRPr lang="en-US" dirty="0"/>
          </a:p>
          <a:p>
            <a:r>
              <a:rPr lang="en-US" dirty="0"/>
              <a:t>Limit the “in progress” work</a:t>
            </a:r>
          </a:p>
        </p:txBody>
      </p:sp>
    </p:spTree>
    <p:extLst>
      <p:ext uri="{BB962C8B-B14F-4D97-AF65-F5344CB8AC3E}">
        <p14:creationId xmlns:p14="http://schemas.microsoft.com/office/powerpoint/2010/main" val="1897714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F9F7-3A48-471A-BB1F-9C8C149E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Swim Lanes / Kanban 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7A5D-994E-4DDA-8974-0574684AF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  <a:p>
            <a:endParaRPr lang="en-US" dirty="0"/>
          </a:p>
          <a:p>
            <a:r>
              <a:rPr lang="en-US" dirty="0"/>
              <a:t>Doing </a:t>
            </a:r>
          </a:p>
          <a:p>
            <a:endParaRPr lang="en-US" dirty="0"/>
          </a:p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68970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000C-4492-4F1D-9396-7CCA9BA2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6A3F6-36E0-47A2-9A78-B1CDA12E3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Transparency</a:t>
            </a:r>
          </a:p>
          <a:p>
            <a:endParaRPr lang="en-US" dirty="0"/>
          </a:p>
          <a:p>
            <a:r>
              <a:rPr lang="en-US" dirty="0"/>
              <a:t>Inspection</a:t>
            </a:r>
          </a:p>
          <a:p>
            <a:endParaRPr lang="en-US" dirty="0"/>
          </a:p>
          <a:p>
            <a:r>
              <a:rPr lang="en-US" dirty="0"/>
              <a:t>Adaptation</a:t>
            </a:r>
          </a:p>
        </p:txBody>
      </p:sp>
    </p:spTree>
    <p:extLst>
      <p:ext uri="{BB962C8B-B14F-4D97-AF65-F5344CB8AC3E}">
        <p14:creationId xmlns:p14="http://schemas.microsoft.com/office/powerpoint/2010/main" val="243186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DC2B-1C43-480F-AD86-1D4B9BF3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207C5-4CA8-47A4-8BAD-118CD88D4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one is in charge – so you have to be accountable for your own piece of the world</a:t>
            </a:r>
          </a:p>
          <a:p>
            <a:endParaRPr lang="en-US" dirty="0"/>
          </a:p>
          <a:p>
            <a:r>
              <a:rPr lang="en-US" dirty="0"/>
              <a:t>Scrum Master</a:t>
            </a:r>
          </a:p>
          <a:p>
            <a:pPr lvl="1"/>
            <a:endParaRPr lang="en-US" dirty="0"/>
          </a:p>
          <a:p>
            <a:r>
              <a:rPr lang="en-US" dirty="0"/>
              <a:t>Product Owner</a:t>
            </a:r>
          </a:p>
          <a:p>
            <a:pPr lvl="1"/>
            <a:endParaRPr lang="en-US" dirty="0"/>
          </a:p>
          <a:p>
            <a:r>
              <a:rPr lang="en-US" dirty="0"/>
              <a:t>Development team – everyone else</a:t>
            </a:r>
          </a:p>
        </p:txBody>
      </p:sp>
    </p:spTree>
    <p:extLst>
      <p:ext uri="{BB962C8B-B14F-4D97-AF65-F5344CB8AC3E}">
        <p14:creationId xmlns:p14="http://schemas.microsoft.com/office/powerpoint/2010/main" val="417109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0655-9C55-42BB-B4FE-3866585F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Scrum Master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5519E-E6C8-4387-9D82-68A8BDED3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and facilitate meetings</a:t>
            </a:r>
          </a:p>
          <a:p>
            <a:endParaRPr lang="en-US" dirty="0"/>
          </a:p>
          <a:p>
            <a:r>
              <a:rPr lang="en-US" dirty="0"/>
              <a:t>Train others</a:t>
            </a:r>
          </a:p>
          <a:p>
            <a:endParaRPr lang="en-US" dirty="0"/>
          </a:p>
          <a:p>
            <a:r>
              <a:rPr lang="en-US" dirty="0"/>
              <a:t>Remove blockers and external distractions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3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74FE-0AAF-4456-AE70-6BD4E949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Product Owner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B08BA-44C5-4A46-A434-582F3B766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Voice of the customer </a:t>
            </a:r>
          </a:p>
          <a:p>
            <a:endParaRPr lang="en-US" dirty="0"/>
          </a:p>
          <a:p>
            <a:r>
              <a:rPr lang="en-US" dirty="0"/>
              <a:t>Domain expert</a:t>
            </a:r>
          </a:p>
          <a:p>
            <a:endParaRPr lang="en-US" dirty="0"/>
          </a:p>
          <a:p>
            <a:r>
              <a:rPr lang="en-US" dirty="0"/>
              <a:t>Creates tasks</a:t>
            </a:r>
          </a:p>
          <a:p>
            <a:endParaRPr lang="en-US" dirty="0"/>
          </a:p>
          <a:p>
            <a:r>
              <a:rPr lang="en-US" dirty="0"/>
              <a:t>Prioritizes the backlog</a:t>
            </a:r>
          </a:p>
          <a:p>
            <a:endParaRPr lang="en-US" dirty="0"/>
          </a:p>
          <a:p>
            <a:r>
              <a:rPr lang="en-US" dirty="0"/>
              <a:t>Schedules releases</a:t>
            </a:r>
          </a:p>
          <a:p>
            <a:endParaRPr lang="en-US" dirty="0"/>
          </a:p>
          <a:p>
            <a:r>
              <a:rPr lang="en-US" dirty="0"/>
              <a:t>Communicates progress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8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149F-72BF-4334-8E6E-9B8D31F87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828A-A094-4461-9595-3FC21EE76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the work for and how does it benefit them?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As an instructor, I need a way to see all help requests.</a:t>
            </a:r>
          </a:p>
        </p:txBody>
      </p:sp>
    </p:spTree>
    <p:extLst>
      <p:ext uri="{BB962C8B-B14F-4D97-AF65-F5344CB8AC3E}">
        <p14:creationId xmlns:p14="http://schemas.microsoft.com/office/powerpoint/2010/main" val="326383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69ED-D121-413C-B781-EC360DCA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B39A-B102-45A3-857D-28B3D0F1B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estimate the package of work that is required to complete a task</a:t>
            </a:r>
          </a:p>
          <a:p>
            <a:endParaRPr lang="en-US" dirty="0"/>
          </a:p>
          <a:p>
            <a:r>
              <a:rPr lang="en-US" dirty="0"/>
              <a:t>It’s about the complexity of the task, not the amount of time it will take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02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3F11-721F-4F0D-8DAA-6A06C3A7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Pointing Tickets with the Fibonacci Sequence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2CBF07-B5AD-48F7-A3B1-20ED392D2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785" y="1825625"/>
            <a:ext cx="86524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71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5A66-CB47-484C-9AE8-52B39FC6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Pillars of Kanban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0B083-AA8B-432C-B11A-634CC9F0C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Visualize what you do</a:t>
            </a:r>
          </a:p>
          <a:p>
            <a:endParaRPr lang="en-US" dirty="0"/>
          </a:p>
          <a:p>
            <a:r>
              <a:rPr lang="en-US" dirty="0"/>
              <a:t>Limit the work-in-progress</a:t>
            </a:r>
          </a:p>
          <a:p>
            <a:endParaRPr lang="en-US" dirty="0"/>
          </a:p>
          <a:p>
            <a:r>
              <a:rPr lang="en-US" dirty="0"/>
              <a:t>Enhance flow</a:t>
            </a:r>
          </a:p>
          <a:p>
            <a:endParaRPr lang="en-US" dirty="0"/>
          </a:p>
          <a:p>
            <a:r>
              <a:rPr lang="en-US" dirty="0"/>
              <a:t>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5074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F3F96D-CDEF-4F16-8266-DCEBBCC79D3E}"/>
</file>

<file path=customXml/itemProps2.xml><?xml version="1.0" encoding="utf-8"?>
<ds:datastoreItem xmlns:ds="http://schemas.openxmlformats.org/officeDocument/2006/customXml" ds:itemID="{0D43A84D-2ADF-4599-953B-743F2AA18536}"/>
</file>

<file path=customXml/itemProps3.xml><?xml version="1.0" encoding="utf-8"?>
<ds:datastoreItem xmlns:ds="http://schemas.openxmlformats.org/officeDocument/2006/customXml" ds:itemID="{E08B3BA8-056B-4B3C-9922-DE220C7537D2}"/>
</file>

<file path=docProps/app.xml><?xml version="1.0" encoding="utf-8"?>
<Properties xmlns="http://schemas.openxmlformats.org/officeDocument/2006/extended-properties" xmlns:vt="http://schemas.openxmlformats.org/officeDocument/2006/docPropsVTypes">
  <TotalTime>9185</TotalTime>
  <Words>202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Montserrat SemiBold</vt:lpstr>
      <vt:lpstr>Nunito Sans</vt:lpstr>
      <vt:lpstr>Office Theme</vt:lpstr>
      <vt:lpstr>Scrum and Kanban</vt:lpstr>
      <vt:lpstr>Principles of Scrum</vt:lpstr>
      <vt:lpstr>Scrum Roles</vt:lpstr>
      <vt:lpstr>What does the Scrum Master do?</vt:lpstr>
      <vt:lpstr>What does the Product Owner do?</vt:lpstr>
      <vt:lpstr>User Stories</vt:lpstr>
      <vt:lpstr>Story Points</vt:lpstr>
      <vt:lpstr>Pointing Tickets with the Fibonacci Sequence</vt:lpstr>
      <vt:lpstr>Pillars of Kanban</vt:lpstr>
      <vt:lpstr>Scrum vs. Kanban</vt:lpstr>
      <vt:lpstr>Swim Lanes / Kanban Boards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Cameron Dodd</cp:lastModifiedBy>
  <cp:revision>50</cp:revision>
  <dcterms:created xsi:type="dcterms:W3CDTF">2019-01-08T17:26:22Z</dcterms:created>
  <dcterms:modified xsi:type="dcterms:W3CDTF">2020-09-01T19:29:21Z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