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A"/>
    <a:srgbClr val="3E4039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 in R</a:t>
            </a:r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1BEC-076B-41D0-884B-6D04F362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packages will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4BB9-475E-4398-A1F5-15A51430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tidyr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to install (1x)</a:t>
            </a:r>
          </a:p>
          <a:p>
            <a:r>
              <a:rPr lang="en-US" dirty="0"/>
              <a:t>And load (every time you open R)</a:t>
            </a:r>
          </a:p>
        </p:txBody>
      </p:sp>
    </p:spTree>
    <p:extLst>
      <p:ext uri="{BB962C8B-B14F-4D97-AF65-F5344CB8AC3E}">
        <p14:creationId xmlns:p14="http://schemas.microsoft.com/office/powerpoint/2010/main" val="223034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D0BC-BEB3-4AC1-9B64-6CA5140C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5463-64AD-4583-8375-59C567D5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 err="1">
                <a:solidFill>
                  <a:srgbClr val="0070C0"/>
                </a:solidFill>
              </a:rPr>
              <a:t>$</a:t>
            </a:r>
            <a:r>
              <a:rPr lang="en-US" dirty="0" err="1"/>
              <a:t>newColumnName</a:t>
            </a:r>
            <a:r>
              <a:rPr lang="en-US" dirty="0">
                <a:solidFill>
                  <a:srgbClr val="0070C0"/>
                </a:solidFill>
              </a:rPr>
              <a:t> =</a:t>
            </a:r>
            <a:r>
              <a:rPr lang="en-US" dirty="0"/>
              <a:t>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do conditional things if you need to, but we’ll talk about that later!</a:t>
            </a:r>
          </a:p>
        </p:txBody>
      </p:sp>
    </p:spTree>
    <p:extLst>
      <p:ext uri="{BB962C8B-B14F-4D97-AF65-F5344CB8AC3E}">
        <p14:creationId xmlns:p14="http://schemas.microsoft.com/office/powerpoint/2010/main" val="733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74C6-BB67-4E67-BBED-8C222460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20ED-C440-4894-94D3-1F856021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names(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)[names(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) == “</a:t>
            </a:r>
            <a:r>
              <a:rPr lang="en-US" dirty="0" err="1"/>
              <a:t>oldName</a:t>
            </a:r>
            <a:r>
              <a:rPr lang="en-US" dirty="0">
                <a:solidFill>
                  <a:srgbClr val="0070C0"/>
                </a:solidFill>
              </a:rPr>
              <a:t>”] &lt;- “</a:t>
            </a:r>
            <a:r>
              <a:rPr lang="en-US" dirty="0" err="1"/>
              <a:t>NewName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9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72C-D844-4FE1-8970-430CED37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B509-CDC6-4CFD-9C17-BE3DD2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&lt;- unite(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newColumnName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column1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column2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sep</a:t>
            </a:r>
            <a:r>
              <a:rPr lang="en-US" dirty="0">
                <a:solidFill>
                  <a:srgbClr val="0070C0"/>
                </a:solidFill>
              </a:rPr>
              <a:t> = “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907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0A68-9DBB-4A44-9165-FAD3CF60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CF7A-7992-4EFD-B235-18FBA8E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&lt;- separate(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c(“</a:t>
            </a:r>
            <a:r>
              <a:rPr lang="en-US" dirty="0"/>
              <a:t>column1</a:t>
            </a:r>
            <a:r>
              <a:rPr lang="en-US" dirty="0">
                <a:solidFill>
                  <a:srgbClr val="0070C0"/>
                </a:solidFill>
              </a:rPr>
              <a:t>”,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dirty="0"/>
              <a:t>column2</a:t>
            </a:r>
            <a:r>
              <a:rPr lang="en-US" dirty="0">
                <a:solidFill>
                  <a:srgbClr val="0070C0"/>
                </a:solidFill>
              </a:rPr>
              <a:t>”),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sep</a:t>
            </a:r>
            <a:r>
              <a:rPr lang="en-US" dirty="0">
                <a:solidFill>
                  <a:srgbClr val="0070C0"/>
                </a:solidFill>
              </a:rPr>
              <a:t> = “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”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D69A-A574-4752-9547-885AEB8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8A99-18B0-4C06-A56D-F9113E13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%&gt;% select(column1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column2)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Choose Rows / Columns with Indexing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rowStart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rowStop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columnStart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columnStop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4506D-4DA9-4016-9765-48E37EDD6987}"/>
</file>

<file path=customXml/itemProps2.xml><?xml version="1.0" encoding="utf-8"?>
<ds:datastoreItem xmlns:ds="http://schemas.openxmlformats.org/officeDocument/2006/customXml" ds:itemID="{D47FE930-00A4-4D5F-8D7E-102603C23EA3}"/>
</file>

<file path=customXml/itemProps3.xml><?xml version="1.0" encoding="utf-8"?>
<ds:datastoreItem xmlns:ds="http://schemas.openxmlformats.org/officeDocument/2006/customXml" ds:itemID="{B9ABA3B1-A9F1-40BE-941D-BCDCD2063C02}"/>
</file>

<file path=docProps/app.xml><?xml version="1.0" encoding="utf-8"?>
<Properties xmlns="http://schemas.openxmlformats.org/officeDocument/2006/extended-properties" xmlns:vt="http://schemas.openxmlformats.org/officeDocument/2006/docPropsVTypes">
  <TotalTime>9421</TotalTime>
  <Words>138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Data Wrangling in R</vt:lpstr>
      <vt:lpstr>What packages will I need?</vt:lpstr>
      <vt:lpstr>Add Columns</vt:lpstr>
      <vt:lpstr>Rename Columns</vt:lpstr>
      <vt:lpstr>Combine Columns</vt:lpstr>
      <vt:lpstr>Separate Columns</vt:lpstr>
      <vt:lpstr>Subset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45</cp:revision>
  <dcterms:created xsi:type="dcterms:W3CDTF">2019-01-08T17:26:22Z</dcterms:created>
  <dcterms:modified xsi:type="dcterms:W3CDTF">2020-07-07T18:25:41Z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