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D0BC-BEB3-4AC1-9B64-6CA5140C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5463-64AD-4583-8375-59C567D5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 err="1"/>
              <a:t>newColumnName</a:t>
            </a:r>
            <a:r>
              <a:rPr lang="en-US" dirty="0">
                <a:solidFill>
                  <a:srgbClr val="0070C0"/>
                </a:solidFill>
              </a:rPr>
              <a:t>’] =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do conditional things if you need to, but we’ll talk about that later!</a:t>
            </a:r>
          </a:p>
        </p:txBody>
      </p:sp>
    </p:spTree>
    <p:extLst>
      <p:ext uri="{BB962C8B-B14F-4D97-AF65-F5344CB8AC3E}">
        <p14:creationId xmlns:p14="http://schemas.microsoft.com/office/powerpoint/2010/main" val="733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4C6-BB67-4E67-BBED-8C22246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20ED-C440-4894-94D3-1F856021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70C0"/>
                </a:solidFill>
              </a:rPr>
              <a:t>.rename</a:t>
            </a:r>
            <a:r>
              <a:rPr lang="en-US" dirty="0">
                <a:solidFill>
                  <a:srgbClr val="0070C0"/>
                </a:solidFill>
              </a:rPr>
              <a:t>(columns={‘</a:t>
            </a:r>
            <a:r>
              <a:rPr lang="en-US" dirty="0" err="1"/>
              <a:t>oldName</a:t>
            </a:r>
            <a:r>
              <a:rPr lang="en-US" dirty="0">
                <a:solidFill>
                  <a:srgbClr val="0070C0"/>
                </a:solidFill>
              </a:rPr>
              <a:t>’ : ‘</a:t>
            </a:r>
            <a:r>
              <a:rPr lang="en-US" dirty="0"/>
              <a:t>newname</a:t>
            </a:r>
            <a:r>
              <a:rPr lang="en-US" dirty="0">
                <a:solidFill>
                  <a:srgbClr val="0070C0"/>
                </a:solidFill>
              </a:rPr>
              <a:t>},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=True)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E706A"/>
                </a:solidFill>
              </a:rPr>
              <a:t>You use a key-value pair dictionary format!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=True </a:t>
            </a:r>
            <a:r>
              <a:rPr lang="en-US" dirty="0">
                <a:solidFill>
                  <a:srgbClr val="6E706A"/>
                </a:solidFill>
              </a:rPr>
              <a:t>ensures that the changes gets made permanently!</a:t>
            </a:r>
          </a:p>
        </p:txBody>
      </p:sp>
    </p:spTree>
    <p:extLst>
      <p:ext uri="{BB962C8B-B14F-4D97-AF65-F5344CB8AC3E}">
        <p14:creationId xmlns:p14="http://schemas.microsoft.com/office/powerpoint/2010/main" val="319709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72C-D844-4FE1-8970-430CED37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B509-CDC6-4CFD-9C17-BE3DD2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the same data type to combine this way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 err="1"/>
              <a:t>newColumnName</a:t>
            </a:r>
            <a:r>
              <a:rPr lang="en-US" dirty="0">
                <a:solidFill>
                  <a:srgbClr val="0070C0"/>
                </a:solidFill>
              </a:rPr>
              <a:t>’] 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’] +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/>
              <a:t>separator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’].map(str)</a:t>
            </a:r>
          </a:p>
        </p:txBody>
      </p:sp>
    </p:spTree>
    <p:extLst>
      <p:ext uri="{BB962C8B-B14F-4D97-AF65-F5344CB8AC3E}">
        <p14:creationId xmlns:p14="http://schemas.microsoft.com/office/powerpoint/2010/main" val="9073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0A68-9DBB-4A44-9165-FAD3CF60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CF7A-7992-4EFD-B235-18FBA8E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’].</a:t>
            </a:r>
            <a:r>
              <a:rPr lang="en-US" dirty="0" err="1">
                <a:solidFill>
                  <a:srgbClr val="0070C0"/>
                </a:solidFill>
              </a:rPr>
              <a:t>str.split</a:t>
            </a:r>
            <a:r>
              <a:rPr lang="en-US" dirty="0">
                <a:solidFill>
                  <a:srgbClr val="0070C0"/>
                </a:solidFill>
              </a:rPr>
              <a:t>(‘</a:t>
            </a:r>
            <a:r>
              <a:rPr lang="en-US" dirty="0"/>
              <a:t>separator</a:t>
            </a:r>
            <a:r>
              <a:rPr lang="en-US" dirty="0">
                <a:solidFill>
                  <a:srgbClr val="0070C0"/>
                </a:solidFill>
              </a:rPr>
              <a:t>’,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expand=True)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add the columns into the </a:t>
            </a:r>
            <a:r>
              <a:rPr lang="en-US" dirty="0" err="1"/>
              <a:t>dataFrame</a:t>
            </a:r>
            <a:r>
              <a:rPr lang="en-US" dirty="0"/>
              <a:t> again: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</a:t>
            </a:r>
            <a:r>
              <a:rPr lang="en-US" dirty="0"/>
              <a:t>dataFrame1, dataFrame2</a:t>
            </a:r>
            <a:r>
              <a:rPr lang="en-US" dirty="0">
                <a:solidFill>
                  <a:srgbClr val="0070C0"/>
                </a:solidFill>
              </a:rPr>
              <a:t>], axis =1)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axis=1 </a:t>
            </a:r>
            <a:r>
              <a:rPr lang="en-US" dirty="0">
                <a:solidFill>
                  <a:srgbClr val="6E706A"/>
                </a:solidFill>
              </a:rPr>
              <a:t>specifies columns instead of rows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69A-A574-4752-9547-885AEB8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8A99-18B0-4C06-A56D-F9113E13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Drop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70C0"/>
                </a:solidFill>
              </a:rPr>
              <a:t>.drop</a:t>
            </a:r>
            <a:r>
              <a:rPr lang="en-US" dirty="0">
                <a:solidFill>
                  <a:srgbClr val="0070C0"/>
                </a:solidFill>
              </a:rPr>
              <a:t>([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], axis=1,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Keep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[[‘</a:t>
            </a:r>
            <a:r>
              <a:rPr lang="en-US" dirty="0"/>
              <a:t>column1</a:t>
            </a:r>
            <a:r>
              <a:rPr lang="en-US" dirty="0">
                <a:solidFill>
                  <a:srgbClr val="0070C0"/>
                </a:solidFill>
              </a:rPr>
              <a:t>’, ‘</a:t>
            </a:r>
            <a:r>
              <a:rPr lang="en-US" dirty="0"/>
              <a:t>column2</a:t>
            </a:r>
            <a:r>
              <a:rPr lang="en-US" dirty="0">
                <a:solidFill>
                  <a:srgbClr val="0070C0"/>
                </a:solidFill>
              </a:rPr>
              <a:t>’]]</a:t>
            </a:r>
          </a:p>
          <a:p>
            <a:endParaRPr lang="en-US" dirty="0"/>
          </a:p>
          <a:p>
            <a:r>
              <a:rPr lang="en-US" dirty="0"/>
              <a:t>Choose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[:</a:t>
            </a:r>
            <a:r>
              <a:rPr lang="en-US" dirty="0">
                <a:solidFill>
                  <a:srgbClr val="6E706A"/>
                </a:solidFill>
              </a:rPr>
              <a:t>index</a:t>
            </a:r>
            <a:r>
              <a:rPr lang="en-US" dirty="0"/>
              <a:t> row to stop before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A20501-1D09-4A03-B1BD-689EE370D302}"/>
</file>

<file path=customXml/itemProps2.xml><?xml version="1.0" encoding="utf-8"?>
<ds:datastoreItem xmlns:ds="http://schemas.openxmlformats.org/officeDocument/2006/customXml" ds:itemID="{4A3BD0D3-0866-4D94-8C88-31E0C7CC5D82}"/>
</file>

<file path=customXml/itemProps3.xml><?xml version="1.0" encoding="utf-8"?>
<ds:datastoreItem xmlns:ds="http://schemas.openxmlformats.org/officeDocument/2006/customXml" ds:itemID="{C7FF2153-2BFD-4902-BBB6-56048BD7714E}"/>
</file>

<file path=docProps/app.xml><?xml version="1.0" encoding="utf-8"?>
<Properties xmlns="http://schemas.openxmlformats.org/officeDocument/2006/extended-properties" xmlns:vt="http://schemas.openxmlformats.org/officeDocument/2006/docPropsVTypes">
  <TotalTime>9397</TotalTime>
  <Words>189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Data Wrangling in Python</vt:lpstr>
      <vt:lpstr>Add Columns</vt:lpstr>
      <vt:lpstr>Rename Columns</vt:lpstr>
      <vt:lpstr>Combine Columns</vt:lpstr>
      <vt:lpstr>Separate Columns</vt:lpstr>
      <vt:lpstr>Subset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43</cp:revision>
  <dcterms:created xsi:type="dcterms:W3CDTF">2019-01-08T17:26:22Z</dcterms:created>
  <dcterms:modified xsi:type="dcterms:W3CDTF">2020-06-17T00:42:06Z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